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8" r:id="rId2"/>
    <p:sldId id="262" r:id="rId3"/>
    <p:sldId id="285" r:id="rId4"/>
    <p:sldId id="286" r:id="rId5"/>
    <p:sldId id="359" r:id="rId6"/>
    <p:sldId id="263" r:id="rId7"/>
    <p:sldId id="360" r:id="rId8"/>
    <p:sldId id="264" r:id="rId9"/>
    <p:sldId id="287"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90" r:id="rId30"/>
    <p:sldId id="355" r:id="rId31"/>
    <p:sldId id="356" r:id="rId32"/>
    <p:sldId id="291" r:id="rId33"/>
    <p:sldId id="292" r:id="rId34"/>
    <p:sldId id="293" r:id="rId35"/>
    <p:sldId id="294" r:id="rId36"/>
    <p:sldId id="295" r:id="rId37"/>
    <p:sldId id="296" r:id="rId38"/>
    <p:sldId id="297" r:id="rId39"/>
    <p:sldId id="361" r:id="rId40"/>
    <p:sldId id="298" r:id="rId41"/>
    <p:sldId id="299" r:id="rId42"/>
    <p:sldId id="300" r:id="rId43"/>
    <p:sldId id="301" r:id="rId44"/>
    <p:sldId id="302" r:id="rId45"/>
    <p:sldId id="303" r:id="rId46"/>
    <p:sldId id="304" r:id="rId47"/>
    <p:sldId id="305" r:id="rId48"/>
    <p:sldId id="306" r:id="rId49"/>
    <p:sldId id="307" r:id="rId50"/>
    <p:sldId id="308" r:id="rId51"/>
    <p:sldId id="357"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62" r:id="rId68"/>
    <p:sldId id="325" r:id="rId69"/>
    <p:sldId id="326" r:id="rId70"/>
    <p:sldId id="327" r:id="rId71"/>
    <p:sldId id="328" r:id="rId72"/>
    <p:sldId id="329" r:id="rId73"/>
    <p:sldId id="330" r:id="rId74"/>
    <p:sldId id="281" r:id="rId75"/>
    <p:sldId id="331" r:id="rId76"/>
    <p:sldId id="332" r:id="rId77"/>
    <p:sldId id="333" r:id="rId78"/>
    <p:sldId id="334" r:id="rId79"/>
    <p:sldId id="335" r:id="rId80"/>
    <p:sldId id="336" r:id="rId81"/>
    <p:sldId id="337" r:id="rId82"/>
    <p:sldId id="338" r:id="rId83"/>
    <p:sldId id="339" r:id="rId84"/>
    <p:sldId id="358"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Lst>
  <p:sldSz cx="12192000" cy="6858000"/>
  <p:notesSz cx="6858000" cy="9144000"/>
  <p:embeddedFontLst>
    <p:embeddedFont>
      <p:font typeface="Abadi" panose="020B0604020104020204" pitchFamily="34" charset="0"/>
      <p:regular r:id="rId100"/>
    </p:embeddedFont>
    <p:embeddedFont>
      <p:font typeface="Agency FB" panose="020B0503020202020204" pitchFamily="34" charset="0"/>
      <p:regular r:id="rId101"/>
      <p:bold r:id="rId102"/>
    </p:embeddedFont>
    <p:embeddedFont>
      <p:font typeface="AR CENA" panose="020B0604020202020204" charset="0"/>
      <p:regular r:id="rId103"/>
    </p:embeddedFont>
    <p:embeddedFont>
      <p:font typeface="Arial Black" panose="020B0A04020102020204" pitchFamily="34" charset="0"/>
      <p:bold r:id="rId104"/>
    </p:embeddedFont>
    <p:embeddedFont>
      <p:font typeface="Arial Rounded MT Bold" panose="020F0704030504030204" pitchFamily="34" charset="0"/>
      <p:regular r:id="rId105"/>
    </p:embeddedFont>
    <p:embeddedFont>
      <p:font typeface="Calibri" panose="020F0502020204030204" pitchFamily="34" charset="0"/>
      <p:regular r:id="rId106"/>
      <p:bold r:id="rId107"/>
      <p:italic r:id="rId108"/>
      <p:boldItalic r:id="rId109"/>
    </p:embeddedFont>
    <p:embeddedFont>
      <p:font typeface="Calibri Light" panose="020F0302020204030204" pitchFamily="34" charset="0"/>
      <p:regular r:id="rId110"/>
      <p:italic r:id="rId111"/>
    </p:embeddedFont>
    <p:embeddedFont>
      <p:font typeface="Comic Sans MS" panose="030F0702030302020204" pitchFamily="66" charset="0"/>
      <p:regular r:id="rId112"/>
      <p:bold r:id="rId113"/>
      <p:italic r:id="rId114"/>
      <p:boldItalic r:id="rId115"/>
    </p:embeddedFont>
    <p:embeddedFont>
      <p:font typeface="Footlight MT Light" panose="0204060206030A020304" pitchFamily="18" charset="0"/>
      <p:regular r:id="rId116"/>
    </p:embeddedFont>
    <p:embeddedFont>
      <p:font typeface="Open Sans" panose="020B0606030504020204" pitchFamily="34" charset="0"/>
      <p:regular r:id="rId117"/>
      <p:bold r:id="rId118"/>
      <p:italic r:id="rId119"/>
      <p:boldItalic r:id="rId120"/>
    </p:embeddedFont>
    <p:embeddedFont>
      <p:font typeface="Roboto" panose="02000000000000000000" pitchFamily="2" charset="0"/>
      <p:regular r:id="rId121"/>
      <p:bold r:id="rId122"/>
      <p:italic r:id="rId123"/>
      <p:boldItalic r:id="rId124"/>
    </p:embeddedFont>
    <p:embeddedFont>
      <p:font typeface="Roboto Slab" pitchFamily="2" charset="0"/>
      <p:regular r:id="rId125"/>
      <p:bold r:id="rId126"/>
    </p:embeddedFont>
    <p:embeddedFont>
      <p:font typeface="Rod" panose="02030509050101010101" pitchFamily="49" charset="-79"/>
      <p:regular r:id="rId127"/>
    </p:embeddedFont>
    <p:embeddedFont>
      <p:font typeface="Sakkal Majalla" panose="02000000000000000000" pitchFamily="2" charset="-78"/>
      <p:regular r:id="rId128"/>
      <p:bold r:id="rId129"/>
    </p:embeddedFont>
    <p:embeddedFont>
      <p:font typeface="Tempus Sans ITC" panose="04020404030D07020202" pitchFamily="82" charset="0"/>
      <p:regular r:id="rId1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FF2"/>
    <a:srgbClr val="FFCCFF"/>
    <a:srgbClr val="99FFCC"/>
    <a:srgbClr val="D5C0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0" d="100"/>
          <a:sy n="90" d="100"/>
        </p:scale>
        <p:origin x="96"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8.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font" Target="fonts/font8.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3.fntdata"/><Relationship Id="rId123" Type="http://schemas.openxmlformats.org/officeDocument/2006/relationships/font" Target="fonts/font24.fntdata"/><Relationship Id="rId128" Type="http://schemas.openxmlformats.org/officeDocument/2006/relationships/font" Target="fonts/font2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4.fntdata"/><Relationship Id="rId118" Type="http://schemas.openxmlformats.org/officeDocument/2006/relationships/font" Target="fonts/font19.fntdata"/><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4.fntdata"/><Relationship Id="rId108" Type="http://schemas.openxmlformats.org/officeDocument/2006/relationships/font" Target="fonts/font9.fntdata"/><Relationship Id="rId124" Type="http://schemas.openxmlformats.org/officeDocument/2006/relationships/font" Target="fonts/font25.fntdata"/><Relationship Id="rId129" Type="http://schemas.openxmlformats.org/officeDocument/2006/relationships/font" Target="fonts/font3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5.fntdata"/><Relationship Id="rId119" Type="http://schemas.openxmlformats.org/officeDocument/2006/relationships/font" Target="fonts/font20.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3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5.fntdata"/><Relationship Id="rId120" Type="http://schemas.openxmlformats.org/officeDocument/2006/relationships/font" Target="fonts/font21.fntdata"/><Relationship Id="rId125"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1.fntdata"/><Relationship Id="rId115" Type="http://schemas.openxmlformats.org/officeDocument/2006/relationships/font" Target="fonts/font16.fntdata"/><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fntdata"/><Relationship Id="rId105" Type="http://schemas.openxmlformats.org/officeDocument/2006/relationships/font" Target="fonts/font6.fntdata"/><Relationship Id="rId126"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2.fntdata"/><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7.fntdata"/><Relationship Id="rId12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font" Target="fonts/font2.fntdata"/><Relationship Id="rId122"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13.fntdata"/><Relationship Id="rId13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B1BC-63B4-00DC-5844-39B28E80F7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EDD97D-9FD5-6A08-1CA3-F42CF01479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ACF438-5600-505E-2BD9-89BFBA5C96F8}"/>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5" name="Footer Placeholder 4">
            <a:extLst>
              <a:ext uri="{FF2B5EF4-FFF2-40B4-BE49-F238E27FC236}">
                <a16:creationId xmlns:a16="http://schemas.microsoft.com/office/drawing/2014/main" id="{6D665345-94D3-4357-A0CA-7E50D3570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075F5-BEFF-CC02-CFC4-9FC8D5CA3A7B}"/>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136903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9F3F-68E4-F75E-E06F-291D6569E9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BD8D43-E4DF-5413-87B4-B32ED11DED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56719-4841-B353-3051-332749F34076}"/>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5" name="Footer Placeholder 4">
            <a:extLst>
              <a:ext uri="{FF2B5EF4-FFF2-40B4-BE49-F238E27FC236}">
                <a16:creationId xmlns:a16="http://schemas.microsoft.com/office/drawing/2014/main" id="{1F92C183-9004-A1B8-223E-AA9C0FC02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DDC6F-4CE5-FBB0-D82F-EC1CA01A67A0}"/>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304823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B0AA4-D241-B870-E832-8388B73A8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BD2570-C565-745F-AB2B-E006B4A5D4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E5414-82F4-F277-55EA-C971B39F6D03}"/>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5" name="Footer Placeholder 4">
            <a:extLst>
              <a:ext uri="{FF2B5EF4-FFF2-40B4-BE49-F238E27FC236}">
                <a16:creationId xmlns:a16="http://schemas.microsoft.com/office/drawing/2014/main" id="{4F2F3F3E-3C99-E2D3-5CA1-B9826CEF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1E98A-2333-3D32-5BC2-E04A71E22F78}"/>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176408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F0D4-9676-14E3-9CEF-EC9063500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FF6CA-298D-D4AB-DD78-9C5DBDE5D5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7CF8D-471E-51C8-C4D6-A4C457AC512A}"/>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5" name="Footer Placeholder 4">
            <a:extLst>
              <a:ext uri="{FF2B5EF4-FFF2-40B4-BE49-F238E27FC236}">
                <a16:creationId xmlns:a16="http://schemas.microsoft.com/office/drawing/2014/main" id="{F34A3D8A-6B3B-0AD5-9691-31C53AA4C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2C473-0DC3-FB8E-9974-71BF3F9B7C44}"/>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416679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E4F9-57B9-CDAF-85BF-1DB8F6605C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87251A-2CC4-2AAD-671C-A0A4CA9CD4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6CAF71-0908-0AE8-13A1-78C559E7CBD2}"/>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5" name="Footer Placeholder 4">
            <a:extLst>
              <a:ext uri="{FF2B5EF4-FFF2-40B4-BE49-F238E27FC236}">
                <a16:creationId xmlns:a16="http://schemas.microsoft.com/office/drawing/2014/main" id="{49604D1F-5E94-A44A-82D4-54D8B2949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B69C2-B891-0E4A-E331-947B856B0024}"/>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346529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00AD9-1348-8059-AE63-E4EAEBF4E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10AF58-55EF-5E7E-0965-2F6B20DB97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1EAB39-2F2A-6246-6138-824B432486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396C47-1C89-9375-D74D-563539309AE2}"/>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6" name="Footer Placeholder 5">
            <a:extLst>
              <a:ext uri="{FF2B5EF4-FFF2-40B4-BE49-F238E27FC236}">
                <a16:creationId xmlns:a16="http://schemas.microsoft.com/office/drawing/2014/main" id="{101BB600-5FD9-C53F-ABEE-572135C203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FA1623-9EA3-FAAF-A2EE-59E51502D040}"/>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168496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79D8-CDE4-A850-C94E-3CBB471AF0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CA625E-4531-1C53-A17D-7520F6C62B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942163-9E03-FF24-19B5-C2328827FF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7B1B6-3AB1-5C30-1BDD-8D7E179959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49A949-3269-6E39-92F1-463901CF83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90EB7-619A-7E98-B359-A2CBB0DE6717}"/>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8" name="Footer Placeholder 7">
            <a:extLst>
              <a:ext uri="{FF2B5EF4-FFF2-40B4-BE49-F238E27FC236}">
                <a16:creationId xmlns:a16="http://schemas.microsoft.com/office/drawing/2014/main" id="{981395AB-5352-B2A8-8F86-E289F8A02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EDFA5B-32B8-B8D0-12EB-BBC7C2856304}"/>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154560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94C5-318F-538C-6BCB-64EAFA22B7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D87202-3550-3038-FE67-F9211655D01E}"/>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4" name="Footer Placeholder 3">
            <a:extLst>
              <a:ext uri="{FF2B5EF4-FFF2-40B4-BE49-F238E27FC236}">
                <a16:creationId xmlns:a16="http://schemas.microsoft.com/office/drawing/2014/main" id="{6F885E8C-E75E-AFBE-920E-1C03388B2E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065400-76F4-6966-AB31-E7B47CFF733F}"/>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3076922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07F0C-F6F8-D886-88D8-77A82D8BC9D0}"/>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3" name="Footer Placeholder 2">
            <a:extLst>
              <a:ext uri="{FF2B5EF4-FFF2-40B4-BE49-F238E27FC236}">
                <a16:creationId xmlns:a16="http://schemas.microsoft.com/office/drawing/2014/main" id="{838222D5-0ABF-11E0-9CFD-1AFD52438F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91911-0BB3-E3A6-4C48-F0F58D32A03A}"/>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112569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F944-3651-11C9-1668-2E12831AB5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A4A851-CEA5-498B-4457-7FC95E0F1D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C31BC6-F2E1-C43B-7658-003FD13BF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258D38-734E-349A-15C5-622FE11CE857}"/>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6" name="Footer Placeholder 5">
            <a:extLst>
              <a:ext uri="{FF2B5EF4-FFF2-40B4-BE49-F238E27FC236}">
                <a16:creationId xmlns:a16="http://schemas.microsoft.com/office/drawing/2014/main" id="{8E494DBA-6C05-0F51-BEBF-CF45E68BC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A4B35-4D52-FBB8-F1B4-50C29DBA56E3}"/>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162512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DFC9-5D31-60A0-B2B3-BB9780AAE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A56E7A-5192-1E01-ACE4-83E87CE5A5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ED1302-058B-8EF0-208E-5908B21DD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DF4A75-4404-798C-73AC-5888901B05A6}"/>
              </a:ext>
            </a:extLst>
          </p:cNvPr>
          <p:cNvSpPr>
            <a:spLocks noGrp="1"/>
          </p:cNvSpPr>
          <p:nvPr>
            <p:ph type="dt" sz="half" idx="10"/>
          </p:nvPr>
        </p:nvSpPr>
        <p:spPr/>
        <p:txBody>
          <a:bodyPr/>
          <a:lstStyle/>
          <a:p>
            <a:fld id="{8F99A484-8179-4737-9DFD-C4231CFE9637}" type="datetimeFigureOut">
              <a:rPr lang="en-US" smtClean="0"/>
              <a:t>9/7/2023</a:t>
            </a:fld>
            <a:endParaRPr lang="en-US"/>
          </a:p>
        </p:txBody>
      </p:sp>
      <p:sp>
        <p:nvSpPr>
          <p:cNvPr id="6" name="Footer Placeholder 5">
            <a:extLst>
              <a:ext uri="{FF2B5EF4-FFF2-40B4-BE49-F238E27FC236}">
                <a16:creationId xmlns:a16="http://schemas.microsoft.com/office/drawing/2014/main" id="{2C9E3F2A-C2AA-49F7-DE13-D51ED853A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5B46B7-3ECF-A9A9-A07C-8339D9C408A3}"/>
              </a:ext>
            </a:extLst>
          </p:cNvPr>
          <p:cNvSpPr>
            <a:spLocks noGrp="1"/>
          </p:cNvSpPr>
          <p:nvPr>
            <p:ph type="sldNum" sz="quarter" idx="12"/>
          </p:nvPr>
        </p:nvSpPr>
        <p:spPr/>
        <p:txBody>
          <a:bodyPr/>
          <a:lstStyle/>
          <a:p>
            <a:fld id="{5C6DB7D5-BB10-4668-805F-0D793CC4B121}" type="slidenum">
              <a:rPr lang="en-US" smtClean="0"/>
              <a:t>‹#›</a:t>
            </a:fld>
            <a:endParaRPr lang="en-US"/>
          </a:p>
        </p:txBody>
      </p:sp>
    </p:spTree>
    <p:extLst>
      <p:ext uri="{BB962C8B-B14F-4D97-AF65-F5344CB8AC3E}">
        <p14:creationId xmlns:p14="http://schemas.microsoft.com/office/powerpoint/2010/main" val="360341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DE404-8DD2-6158-CA8D-E245A2FD7E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383C2D-233D-413D-EE84-18875985E4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DC04D-F670-B8D1-97EE-736763C654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9A484-8179-4737-9DFD-C4231CFE9637}" type="datetimeFigureOut">
              <a:rPr lang="en-US" smtClean="0"/>
              <a:t>9/7/2023</a:t>
            </a:fld>
            <a:endParaRPr lang="en-US"/>
          </a:p>
        </p:txBody>
      </p:sp>
      <p:sp>
        <p:nvSpPr>
          <p:cNvPr id="5" name="Footer Placeholder 4">
            <a:extLst>
              <a:ext uri="{FF2B5EF4-FFF2-40B4-BE49-F238E27FC236}">
                <a16:creationId xmlns:a16="http://schemas.microsoft.com/office/drawing/2014/main" id="{4F1B5D6C-912A-8335-9C98-F46C9F57F8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AE0B6-E490-71A9-6D58-1E7A723EA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DB7D5-BB10-4668-805F-0D793CC4B121}" type="slidenum">
              <a:rPr lang="en-US" smtClean="0"/>
              <a:t>‹#›</a:t>
            </a:fld>
            <a:endParaRPr lang="en-US"/>
          </a:p>
        </p:txBody>
      </p:sp>
    </p:spTree>
    <p:extLst>
      <p:ext uri="{BB962C8B-B14F-4D97-AF65-F5344CB8AC3E}">
        <p14:creationId xmlns:p14="http://schemas.microsoft.com/office/powerpoint/2010/main" val="156136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6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6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82.jpg"/><Relationship Id="rId4" Type="http://schemas.openxmlformats.org/officeDocument/2006/relationships/image" Target="../media/image81.jpg"/></Relationships>
</file>

<file path=ppt/slides/_rels/slide6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6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3.jpg"/></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eg"/><Relationship Id="rId4" Type="http://schemas.openxmlformats.org/officeDocument/2006/relationships/image" Target="../media/image91.jpeg"/></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7.jp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1.jpe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8.jpe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gif"/><Relationship Id="rId4" Type="http://schemas.openxmlformats.org/officeDocument/2006/relationships/hyperlink" Target="https://www.google.com/url?sa=i&amp;rct=j&amp;q=&amp;esrc=s&amp;frm=1&amp;source=images&amp;cd=&amp;cad=rja&amp;docid=F3LC6OR5SUB5oM&amp;tbnid=NOr46sKrxC7LhM:&amp;ved=0CAUQjRw&amp;url=https://www.lds.org/manual/book-of-mormon-student-study-guide/jacob-5-6?lang=eng&amp;ei=YpMSUfWzIOXX2QWRt4HoAQ&amp;psig=AFQjCNGkXp7mk54v1IMlo6zZUQ0Ceu3MGA&amp;ust=1360258265162606" TargetMode="Externa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g"/></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12.gif"/></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967502-CC68-E396-6001-086D7FAD7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ADD0DDA-C928-4DCF-8E67-F14F0B76162D}"/>
              </a:ext>
            </a:extLst>
          </p:cNvPr>
          <p:cNvSpPr txBox="1"/>
          <p:nvPr/>
        </p:nvSpPr>
        <p:spPr>
          <a:xfrm>
            <a:off x="157576" y="743711"/>
            <a:ext cx="11841318"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1 Nephi 11-15</a:t>
            </a:r>
          </a:p>
        </p:txBody>
      </p:sp>
      <p:grpSp>
        <p:nvGrpSpPr>
          <p:cNvPr id="4" name="Group 3">
            <a:extLst>
              <a:ext uri="{FF2B5EF4-FFF2-40B4-BE49-F238E27FC236}">
                <a16:creationId xmlns:a16="http://schemas.microsoft.com/office/drawing/2014/main" id="{A7BA8DEE-01EF-FCB4-4C07-EED02AA17C4E}"/>
              </a:ext>
            </a:extLst>
          </p:cNvPr>
          <p:cNvGrpSpPr/>
          <p:nvPr/>
        </p:nvGrpSpPr>
        <p:grpSpPr>
          <a:xfrm>
            <a:off x="4595889" y="2318419"/>
            <a:ext cx="3197445" cy="3945783"/>
            <a:chOff x="3956364" y="1247259"/>
            <a:chExt cx="4299642" cy="5305941"/>
          </a:xfrm>
        </p:grpSpPr>
        <p:sp>
          <p:nvSpPr>
            <p:cNvPr id="5" name="Rectangle 4">
              <a:extLst>
                <a:ext uri="{FF2B5EF4-FFF2-40B4-BE49-F238E27FC236}">
                  <a16:creationId xmlns:a16="http://schemas.microsoft.com/office/drawing/2014/main" id="{273FEB05-C1B7-169C-A4AD-B5181A0B87C9}"/>
                </a:ext>
              </a:extLst>
            </p:cNvPr>
            <p:cNvSpPr/>
            <p:nvPr/>
          </p:nvSpPr>
          <p:spPr>
            <a:xfrm>
              <a:off x="3956364" y="1247259"/>
              <a:ext cx="4299642" cy="530594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ble Wave 5">
              <a:extLst>
                <a:ext uri="{FF2B5EF4-FFF2-40B4-BE49-F238E27FC236}">
                  <a16:creationId xmlns:a16="http://schemas.microsoft.com/office/drawing/2014/main" id="{A0905636-EE41-2963-C5A7-C3FC3DEED616}"/>
                </a:ext>
              </a:extLst>
            </p:cNvPr>
            <p:cNvSpPr/>
            <p:nvPr/>
          </p:nvSpPr>
          <p:spPr>
            <a:xfrm rot="16200000">
              <a:off x="4849582" y="4914406"/>
              <a:ext cx="2608754" cy="668833"/>
            </a:xfrm>
            <a:prstGeom prst="doubleWav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4A82DCFE-3CE9-CB8F-8BF8-13FECBBAF6E2}"/>
                </a:ext>
              </a:extLst>
            </p:cNvPr>
            <p:cNvSpPr/>
            <p:nvPr/>
          </p:nvSpPr>
          <p:spPr>
            <a:xfrm>
              <a:off x="4099685" y="1556772"/>
              <a:ext cx="3965226" cy="389102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592982C-CD4A-A5D8-5ED7-8909C11D3148}"/>
                </a:ext>
              </a:extLst>
            </p:cNvPr>
            <p:cNvGrpSpPr/>
            <p:nvPr/>
          </p:nvGrpSpPr>
          <p:grpSpPr>
            <a:xfrm>
              <a:off x="6967024" y="4170191"/>
              <a:ext cx="992899" cy="2369126"/>
              <a:chOff x="397451" y="228208"/>
              <a:chExt cx="1468018" cy="3502792"/>
            </a:xfrm>
          </p:grpSpPr>
          <p:sp>
            <p:nvSpPr>
              <p:cNvPr id="9" name="Oval 8">
                <a:extLst>
                  <a:ext uri="{FF2B5EF4-FFF2-40B4-BE49-F238E27FC236}">
                    <a16:creationId xmlns:a16="http://schemas.microsoft.com/office/drawing/2014/main" id="{6C1CE8F3-766E-B96E-68C6-E79B2D18374D}"/>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969B17-92ED-AF40-1C0D-BB01D967A8C3}"/>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FDB1ECD3-8318-C56F-2331-722E0EF4C8B9}"/>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67019D-D7C2-0415-B2FC-AB08BC6897C6}"/>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902FC76-2B51-43C9-B655-885422866BEA}"/>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9A7055C-E923-697C-8BB1-CED5D70421D7}"/>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8B1AE84E-FB41-1FA8-0797-2F99E80D0112}"/>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7ADC4E-E29F-205F-FB28-AF163A871007}"/>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D0678FC-4AAE-E253-4416-490F69DC0E77}"/>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ounded Rectangle 152">
                <a:extLst>
                  <a:ext uri="{FF2B5EF4-FFF2-40B4-BE49-F238E27FC236}">
                    <a16:creationId xmlns:a16="http://schemas.microsoft.com/office/drawing/2014/main" id="{76449ECE-FF77-765C-5F89-6156219451D1}"/>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7ACF629-32A2-6A39-7332-05CFA82FEECC}"/>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54">
                <a:extLst>
                  <a:ext uri="{FF2B5EF4-FFF2-40B4-BE49-F238E27FC236}">
                    <a16:creationId xmlns:a16="http://schemas.microsoft.com/office/drawing/2014/main" id="{BDCE48BE-BBEE-F773-AD42-8B2D91D8E4DC}"/>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35315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0123" y="1"/>
            <a:ext cx="11750240"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The Great City of Jerusalem</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11:13</a:t>
            </a:r>
          </a:p>
        </p:txBody>
      </p:sp>
      <p:grpSp>
        <p:nvGrpSpPr>
          <p:cNvPr id="25" name="Group 24"/>
          <p:cNvGrpSpPr/>
          <p:nvPr/>
        </p:nvGrpSpPr>
        <p:grpSpPr>
          <a:xfrm>
            <a:off x="3581400" y="838200"/>
            <a:ext cx="4876800" cy="5791200"/>
            <a:chOff x="0" y="0"/>
            <a:chExt cx="6858000" cy="9144000"/>
          </a:xfrm>
        </p:grpSpPr>
        <p:sp>
          <p:nvSpPr>
            <p:cNvPr id="26" name="Rectangle 25"/>
            <p:cNvSpPr/>
            <p:nvPr/>
          </p:nvSpPr>
          <p:spPr>
            <a:xfrm>
              <a:off x="0" y="2590800"/>
              <a:ext cx="6858000" cy="6553200"/>
            </a:xfrm>
            <a:prstGeom prst="rect">
              <a:avLst/>
            </a:prstGeom>
            <a:solidFill>
              <a:srgbClr val="E9BF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6858000" cy="25908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
            <p:cNvGrpSpPr/>
            <p:nvPr/>
          </p:nvGrpSpPr>
          <p:grpSpPr>
            <a:xfrm>
              <a:off x="304800" y="457200"/>
              <a:ext cx="6248400" cy="6477000"/>
              <a:chOff x="228600" y="228600"/>
              <a:chExt cx="4038600" cy="2971800"/>
            </a:xfrm>
          </p:grpSpPr>
          <p:sp>
            <p:nvSpPr>
              <p:cNvPr id="30" name="Rectangle 3"/>
              <p:cNvSpPr/>
              <p:nvPr/>
            </p:nvSpPr>
            <p:spPr>
              <a:xfrm rot="5400000">
                <a:off x="3159569" y="540823"/>
                <a:ext cx="1283277" cy="793913"/>
              </a:xfrm>
              <a:prstGeom prst="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1264138" y="329911"/>
                <a:ext cx="69036"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9"/>
              <p:cNvSpPr/>
              <p:nvPr/>
            </p:nvSpPr>
            <p:spPr>
              <a:xfrm>
                <a:off x="1160585" y="329911"/>
                <a:ext cx="69036"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1057031" y="329911"/>
                <a:ext cx="69036"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953477" y="329911"/>
                <a:ext cx="69036"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5400000">
                <a:off x="1154912" y="1791451"/>
                <a:ext cx="1046884" cy="690359"/>
              </a:xfrm>
              <a:prstGeom prst="rect">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1505764" y="228600"/>
                <a:ext cx="69036"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1609318" y="228600"/>
                <a:ext cx="69036"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a:off x="1712872" y="228600"/>
                <a:ext cx="69036"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a:off x="1816426" y="228600"/>
                <a:ext cx="69036"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a:off x="1989015"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a:off x="2127087"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a:off x="2265159"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a:off x="2403231"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2541303"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2679374"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2817446"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p:nvSpPr>
            <p:spPr>
              <a:xfrm>
                <a:off x="2955518"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a:off x="3093590"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26"/>
              <p:cNvSpPr/>
              <p:nvPr/>
            </p:nvSpPr>
            <p:spPr>
              <a:xfrm>
                <a:off x="3231662"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a:off x="3369733" y="363682"/>
                <a:ext cx="103554" cy="1688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5400000">
                <a:off x="2411079" y="42182"/>
                <a:ext cx="709180" cy="162234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5400000">
                <a:off x="1324138" y="476272"/>
                <a:ext cx="742950" cy="51776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436728" y="431223"/>
                <a:ext cx="517769" cy="337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954497" y="566305"/>
                <a:ext cx="1622344" cy="67541"/>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5400000">
                <a:off x="806369" y="577584"/>
                <a:ext cx="742950" cy="517769"/>
              </a:xfrm>
              <a:prstGeom prst="rect">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5400000">
                <a:off x="288599" y="746436"/>
                <a:ext cx="742950" cy="517769"/>
              </a:xfrm>
              <a:prstGeom prst="rect">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5400000">
                <a:off x="1495233" y="813977"/>
                <a:ext cx="607868" cy="517769"/>
              </a:xfrm>
              <a:prstGeom prst="rect">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5400000">
                <a:off x="977463" y="1016599"/>
                <a:ext cx="607868" cy="517769"/>
              </a:xfrm>
              <a:prstGeom prst="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5400000">
                <a:off x="122363" y="1314180"/>
                <a:ext cx="1317048" cy="110457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37"/>
              <p:cNvSpPr/>
              <p:nvPr/>
            </p:nvSpPr>
            <p:spPr>
              <a:xfrm rot="5400000">
                <a:off x="2392699" y="569361"/>
                <a:ext cx="607868" cy="1277164"/>
              </a:xfrm>
              <a:prstGeom prst="rect">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38"/>
              <p:cNvSpPr/>
              <p:nvPr/>
            </p:nvSpPr>
            <p:spPr>
              <a:xfrm rot="5400000">
                <a:off x="3324684" y="704443"/>
                <a:ext cx="607868" cy="1277164"/>
              </a:xfrm>
              <a:prstGeom prst="rect">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39"/>
              <p:cNvSpPr/>
              <p:nvPr/>
            </p:nvSpPr>
            <p:spPr>
              <a:xfrm rot="5400000">
                <a:off x="2400174" y="1587707"/>
                <a:ext cx="1283277" cy="793913"/>
              </a:xfrm>
              <a:prstGeom prst="rect">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40"/>
              <p:cNvSpPr/>
              <p:nvPr/>
            </p:nvSpPr>
            <p:spPr>
              <a:xfrm rot="5400000">
                <a:off x="3209477" y="1741169"/>
                <a:ext cx="1114425" cy="65584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41"/>
              <p:cNvSpPr/>
              <p:nvPr/>
            </p:nvSpPr>
            <p:spPr>
              <a:xfrm>
                <a:off x="677333" y="1950893"/>
                <a:ext cx="345179" cy="57409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42"/>
              <p:cNvSpPr/>
              <p:nvPr/>
            </p:nvSpPr>
            <p:spPr>
              <a:xfrm>
                <a:off x="366672" y="1376795"/>
                <a:ext cx="241626" cy="371475"/>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43"/>
              <p:cNvSpPr/>
              <p:nvPr/>
            </p:nvSpPr>
            <p:spPr>
              <a:xfrm>
                <a:off x="849923" y="1376795"/>
                <a:ext cx="241626" cy="371475"/>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44"/>
              <p:cNvSpPr/>
              <p:nvPr/>
            </p:nvSpPr>
            <p:spPr>
              <a:xfrm>
                <a:off x="1471246" y="2085975"/>
                <a:ext cx="345179" cy="57409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45"/>
              <p:cNvSpPr/>
              <p:nvPr/>
            </p:nvSpPr>
            <p:spPr>
              <a:xfrm>
                <a:off x="1402210" y="1680730"/>
                <a:ext cx="138072" cy="303934"/>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6" name="Rounded Rectangle 46"/>
              <p:cNvSpPr/>
              <p:nvPr/>
            </p:nvSpPr>
            <p:spPr>
              <a:xfrm>
                <a:off x="1747390" y="1680730"/>
                <a:ext cx="138072" cy="303934"/>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47"/>
              <p:cNvSpPr/>
              <p:nvPr/>
            </p:nvSpPr>
            <p:spPr>
              <a:xfrm>
                <a:off x="2886482" y="2052205"/>
                <a:ext cx="345179" cy="57409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48"/>
              <p:cNvSpPr/>
              <p:nvPr/>
            </p:nvSpPr>
            <p:spPr>
              <a:xfrm>
                <a:off x="3162626" y="1478107"/>
                <a:ext cx="138072" cy="371475"/>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49"/>
              <p:cNvSpPr/>
              <p:nvPr/>
            </p:nvSpPr>
            <p:spPr>
              <a:xfrm>
                <a:off x="2817446" y="1478107"/>
                <a:ext cx="138072" cy="371475"/>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50"/>
              <p:cNvSpPr/>
              <p:nvPr/>
            </p:nvSpPr>
            <p:spPr>
              <a:xfrm>
                <a:off x="3542323" y="1714500"/>
                <a:ext cx="138072" cy="371475"/>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51"/>
              <p:cNvSpPr/>
              <p:nvPr/>
            </p:nvSpPr>
            <p:spPr>
              <a:xfrm>
                <a:off x="3818467" y="1714500"/>
                <a:ext cx="138072" cy="371475"/>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2"/>
              <p:cNvSpPr/>
              <p:nvPr/>
            </p:nvSpPr>
            <p:spPr>
              <a:xfrm>
                <a:off x="2817446" y="2558761"/>
                <a:ext cx="1242646" cy="168852"/>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Delay 53"/>
              <p:cNvSpPr/>
              <p:nvPr/>
            </p:nvSpPr>
            <p:spPr>
              <a:xfrm rot="16200000">
                <a:off x="3528428" y="300319"/>
                <a:ext cx="303934" cy="1173610"/>
              </a:xfrm>
              <a:prstGeom prst="flowChartDelay">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Delay 54"/>
              <p:cNvSpPr/>
              <p:nvPr/>
            </p:nvSpPr>
            <p:spPr>
              <a:xfrm rot="16200000">
                <a:off x="541878" y="291282"/>
                <a:ext cx="236393" cy="448733"/>
              </a:xfrm>
              <a:prstGeom prst="flowChartDelay">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55"/>
              <p:cNvSpPr/>
              <p:nvPr/>
            </p:nvSpPr>
            <p:spPr>
              <a:xfrm>
                <a:off x="573779" y="802698"/>
                <a:ext cx="138072" cy="303934"/>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56"/>
              <p:cNvSpPr/>
              <p:nvPr/>
            </p:nvSpPr>
            <p:spPr>
              <a:xfrm>
                <a:off x="987995" y="633845"/>
                <a:ext cx="138072" cy="168852"/>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57"/>
              <p:cNvSpPr/>
              <p:nvPr/>
            </p:nvSpPr>
            <p:spPr>
              <a:xfrm>
                <a:off x="1195103" y="633845"/>
                <a:ext cx="138072" cy="168852"/>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58"/>
              <p:cNvSpPr/>
              <p:nvPr/>
            </p:nvSpPr>
            <p:spPr>
              <a:xfrm>
                <a:off x="1126067" y="1039091"/>
                <a:ext cx="138072" cy="168852"/>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59"/>
              <p:cNvSpPr/>
              <p:nvPr/>
            </p:nvSpPr>
            <p:spPr>
              <a:xfrm>
                <a:off x="1712872" y="1106632"/>
                <a:ext cx="138072" cy="270164"/>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60"/>
              <p:cNvSpPr/>
              <p:nvPr/>
            </p:nvSpPr>
            <p:spPr>
              <a:xfrm>
                <a:off x="2127087" y="1005320"/>
                <a:ext cx="138072" cy="270164"/>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61"/>
              <p:cNvSpPr/>
              <p:nvPr/>
            </p:nvSpPr>
            <p:spPr>
              <a:xfrm>
                <a:off x="2368713" y="1005320"/>
                <a:ext cx="138072" cy="270164"/>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62"/>
              <p:cNvSpPr/>
              <p:nvPr/>
            </p:nvSpPr>
            <p:spPr>
              <a:xfrm>
                <a:off x="2644856" y="1005320"/>
                <a:ext cx="138072" cy="270164"/>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63"/>
              <p:cNvSpPr/>
              <p:nvPr/>
            </p:nvSpPr>
            <p:spPr>
              <a:xfrm>
                <a:off x="3542323" y="1241714"/>
                <a:ext cx="207108" cy="270164"/>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Delay 64"/>
              <p:cNvSpPr/>
              <p:nvPr/>
            </p:nvSpPr>
            <p:spPr>
              <a:xfrm rot="16200000">
                <a:off x="1680970" y="426364"/>
                <a:ext cx="236393" cy="448733"/>
              </a:xfrm>
              <a:prstGeom prst="flowChartDelay">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5"/>
              <p:cNvSpPr/>
              <p:nvPr/>
            </p:nvSpPr>
            <p:spPr>
              <a:xfrm>
                <a:off x="918959" y="532534"/>
                <a:ext cx="552287" cy="67541"/>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6"/>
              <p:cNvSpPr/>
              <p:nvPr/>
            </p:nvSpPr>
            <p:spPr>
              <a:xfrm>
                <a:off x="1436728" y="431223"/>
                <a:ext cx="552287" cy="67541"/>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7"/>
              <p:cNvSpPr/>
              <p:nvPr/>
            </p:nvSpPr>
            <p:spPr>
              <a:xfrm>
                <a:off x="3404251" y="329911"/>
                <a:ext cx="793913" cy="67541"/>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68"/>
              <p:cNvSpPr/>
              <p:nvPr/>
            </p:nvSpPr>
            <p:spPr>
              <a:xfrm>
                <a:off x="3991056" y="397452"/>
                <a:ext cx="69036" cy="202623"/>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69"/>
              <p:cNvSpPr/>
              <p:nvPr/>
            </p:nvSpPr>
            <p:spPr>
              <a:xfrm>
                <a:off x="3714913" y="397452"/>
                <a:ext cx="103554" cy="168852"/>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70"/>
              <p:cNvSpPr/>
              <p:nvPr/>
            </p:nvSpPr>
            <p:spPr>
              <a:xfrm rot="5400000">
                <a:off x="3236147" y="2308913"/>
                <a:ext cx="405245" cy="1242646"/>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Isosceles Triangle 71"/>
              <p:cNvSpPr/>
              <p:nvPr/>
            </p:nvSpPr>
            <p:spPr>
              <a:xfrm>
                <a:off x="263118" y="2221057"/>
                <a:ext cx="172590" cy="20262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Delay 72"/>
              <p:cNvSpPr/>
              <p:nvPr/>
            </p:nvSpPr>
            <p:spPr>
              <a:xfrm rot="5400000">
                <a:off x="248101" y="2371155"/>
                <a:ext cx="202623" cy="172590"/>
              </a:xfrm>
              <a:prstGeom prst="flowChartDelay">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Delay 73"/>
              <p:cNvSpPr/>
              <p:nvPr/>
            </p:nvSpPr>
            <p:spPr>
              <a:xfrm rot="5400000">
                <a:off x="2975019" y="2877712"/>
                <a:ext cx="202623" cy="172590"/>
              </a:xfrm>
              <a:prstGeom prst="flowChartDelay">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74"/>
              <p:cNvSpPr/>
              <p:nvPr/>
            </p:nvSpPr>
            <p:spPr>
              <a:xfrm>
                <a:off x="3024554" y="3065318"/>
                <a:ext cx="103554" cy="10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75"/>
              <p:cNvSpPr/>
              <p:nvPr/>
            </p:nvSpPr>
            <p:spPr>
              <a:xfrm>
                <a:off x="2990036" y="3099089"/>
                <a:ext cx="172590" cy="101311"/>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p:cNvSpPr/>
          <p:nvPr/>
        </p:nvSpPr>
        <p:spPr>
          <a:xfrm>
            <a:off x="190123" y="1766882"/>
            <a:ext cx="3259248" cy="3139321"/>
          </a:xfrm>
          <a:prstGeom prst="rect">
            <a:avLst/>
          </a:prstGeom>
        </p:spPr>
        <p:txBody>
          <a:bodyPr wrap="square">
            <a:spAutoFit/>
          </a:bodyPr>
          <a:lstStyle/>
          <a:p>
            <a:r>
              <a:rPr lang="en-US" b="0" i="1" dirty="0">
                <a:solidFill>
                  <a:srgbClr val="FFFF00"/>
                </a:solidFill>
                <a:effectLst/>
                <a:latin typeface="Abadi" panose="020B0604020104020204" pitchFamily="34" charset="0"/>
              </a:rPr>
              <a:t>And many nations shall come, and say, Come, and let us go up to the mountain of the </a:t>
            </a:r>
            <a:r>
              <a:rPr lang="en-US" b="0" i="1" cap="small" dirty="0">
                <a:solidFill>
                  <a:srgbClr val="FFFF00"/>
                </a:solidFill>
                <a:effectLst/>
                <a:latin typeface="Abadi" panose="020B0604020104020204" pitchFamily="34" charset="0"/>
              </a:rPr>
              <a:t>Lord</a:t>
            </a:r>
            <a:r>
              <a:rPr lang="en-US" b="0" i="1" dirty="0">
                <a:solidFill>
                  <a:srgbClr val="FFFF00"/>
                </a:solidFill>
                <a:effectLst/>
                <a:latin typeface="Abadi" panose="020B0604020104020204" pitchFamily="34" charset="0"/>
              </a:rPr>
              <a:t>, and to the house of the God of Jacob; and he will teach us of his ways, and we will walk in his paths: for the law shall go forth of Zion, and the word of the </a:t>
            </a:r>
            <a:r>
              <a:rPr lang="en-US" b="0" i="1" cap="small" dirty="0">
                <a:solidFill>
                  <a:srgbClr val="FFFF00"/>
                </a:solidFill>
                <a:effectLst/>
                <a:latin typeface="Abadi" panose="020B0604020104020204" pitchFamily="34" charset="0"/>
              </a:rPr>
              <a:t>Lord</a:t>
            </a:r>
            <a:r>
              <a:rPr lang="en-US" b="0" i="1" dirty="0">
                <a:solidFill>
                  <a:srgbClr val="FFFF00"/>
                </a:solidFill>
                <a:effectLst/>
                <a:latin typeface="Abadi" panose="020B0604020104020204" pitchFamily="34" charset="0"/>
              </a:rPr>
              <a:t> from Jerusalem.</a:t>
            </a:r>
          </a:p>
          <a:p>
            <a:r>
              <a:rPr lang="en-US" i="1" dirty="0">
                <a:solidFill>
                  <a:srgbClr val="FFFF00"/>
                </a:solidFill>
                <a:latin typeface="Abadi" panose="020B0604020104020204" pitchFamily="34" charset="0"/>
              </a:rPr>
              <a:t>Micah 4:2</a:t>
            </a:r>
            <a:endParaRPr lang="en-US" i="1" dirty="0">
              <a:solidFill>
                <a:srgbClr val="FFFF00"/>
              </a:solidFill>
            </a:endParaRPr>
          </a:p>
        </p:txBody>
      </p:sp>
      <p:sp>
        <p:nvSpPr>
          <p:cNvPr id="3" name="Rectangle 2"/>
          <p:cNvSpPr/>
          <p:nvPr/>
        </p:nvSpPr>
        <p:spPr>
          <a:xfrm>
            <a:off x="8609845" y="1824862"/>
            <a:ext cx="3476531" cy="3970318"/>
          </a:xfrm>
          <a:prstGeom prst="rect">
            <a:avLst/>
          </a:prstGeom>
        </p:spPr>
        <p:txBody>
          <a:bodyPr wrap="square">
            <a:spAutoFit/>
          </a:bodyPr>
          <a:lstStyle/>
          <a:p>
            <a:r>
              <a:rPr lang="en-US" b="0" i="1" dirty="0">
                <a:solidFill>
                  <a:srgbClr val="FFFF00"/>
                </a:solidFill>
                <a:effectLst/>
                <a:latin typeface="Abadi" panose="020B0604020104020204" pitchFamily="34" charset="0"/>
              </a:rPr>
              <a:t>And he </a:t>
            </a:r>
            <a:r>
              <a:rPr lang="en-US" b="0" i="1" dirty="0" err="1">
                <a:solidFill>
                  <a:srgbClr val="FFFF00"/>
                </a:solidFill>
                <a:effectLst/>
                <a:latin typeface="Abadi" panose="020B0604020104020204" pitchFamily="34" charset="0"/>
              </a:rPr>
              <a:t>spake</a:t>
            </a:r>
            <a:r>
              <a:rPr lang="en-US" b="0" i="1" dirty="0">
                <a:solidFill>
                  <a:srgbClr val="FFFF00"/>
                </a:solidFill>
                <a:effectLst/>
                <a:latin typeface="Abadi" panose="020B0604020104020204" pitchFamily="34" charset="0"/>
              </a:rPr>
              <a:t> also concerning the house of Israel, and the Jerusalem from whence Lehi should come—after it should be destroyed it should be built up again, a holy city unto the Lord; wherefore, it could not be a new Jerusalem for it had been in a time of old; but it should be built up again, and become a holy city of the Lord; and it should be built unto the house of Israel—</a:t>
            </a:r>
          </a:p>
          <a:p>
            <a:r>
              <a:rPr lang="en-US" i="1" dirty="0">
                <a:solidFill>
                  <a:srgbClr val="FFFF00"/>
                </a:solidFill>
                <a:latin typeface="Abadi" panose="020B0604020104020204" pitchFamily="34" charset="0"/>
              </a:rPr>
              <a:t>Ether 13:5</a:t>
            </a:r>
            <a:endParaRPr lang="en-US" i="1" dirty="0">
              <a:solidFill>
                <a:srgbClr val="FFFF00"/>
              </a:solidFill>
            </a:endParaRPr>
          </a:p>
        </p:txBody>
      </p:sp>
    </p:spTree>
    <p:extLst>
      <p:ext uri="{BB962C8B-B14F-4D97-AF65-F5344CB8AC3E}">
        <p14:creationId xmlns:p14="http://schemas.microsoft.com/office/powerpoint/2010/main" val="10193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70121" y="1"/>
            <a:ext cx="11812772"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An Angel From the Heavens</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11:14</a:t>
            </a:r>
          </a:p>
        </p:txBody>
      </p:sp>
      <p:sp>
        <p:nvSpPr>
          <p:cNvPr id="2" name="Rectangle 1"/>
          <p:cNvSpPr/>
          <p:nvPr/>
        </p:nvSpPr>
        <p:spPr>
          <a:xfrm>
            <a:off x="268586" y="1642831"/>
            <a:ext cx="3280372" cy="2554545"/>
          </a:xfrm>
          <a:prstGeom prst="rect">
            <a:avLst/>
          </a:prstGeom>
        </p:spPr>
        <p:txBody>
          <a:bodyPr wrap="square">
            <a:spAutoFit/>
          </a:bodyPr>
          <a:lstStyle/>
          <a:p>
            <a:r>
              <a:rPr lang="en-US" sz="2000" b="0" i="1" dirty="0">
                <a:solidFill>
                  <a:srgbClr val="FFFF00"/>
                </a:solidFill>
                <a:effectLst/>
                <a:latin typeface="Abadi" panose="020B0604020104020204" pitchFamily="34" charset="0"/>
              </a:rPr>
              <a:t>For God so loved the world, that he gave his only begotten Son, that whosoever believeth in him should not perish, but have everlasting life.</a:t>
            </a:r>
          </a:p>
          <a:p>
            <a:r>
              <a:rPr lang="en-US" sz="2000" i="1" dirty="0">
                <a:solidFill>
                  <a:srgbClr val="FFFF00"/>
                </a:solidFill>
                <a:latin typeface="Abadi" panose="020B0604020104020204" pitchFamily="34" charset="0"/>
              </a:rPr>
              <a:t>John 3:16</a:t>
            </a:r>
            <a:endParaRPr lang="en-US" sz="2000" i="1" dirty="0">
              <a:solidFill>
                <a:srgbClr val="FFFF00"/>
              </a:solidFill>
            </a:endParaRPr>
          </a:p>
        </p:txBody>
      </p:sp>
      <p:grpSp>
        <p:nvGrpSpPr>
          <p:cNvPr id="35" name="Group 34">
            <a:extLst>
              <a:ext uri="{FF2B5EF4-FFF2-40B4-BE49-F238E27FC236}">
                <a16:creationId xmlns:a16="http://schemas.microsoft.com/office/drawing/2014/main" id="{A36796B9-24FA-652D-6D0F-B0A04F720C2F}"/>
              </a:ext>
            </a:extLst>
          </p:cNvPr>
          <p:cNvGrpSpPr/>
          <p:nvPr/>
        </p:nvGrpSpPr>
        <p:grpSpPr>
          <a:xfrm>
            <a:off x="3581400" y="762000"/>
            <a:ext cx="4876800" cy="5791200"/>
            <a:chOff x="3581400" y="762000"/>
            <a:chExt cx="4876800" cy="5791200"/>
          </a:xfrm>
        </p:grpSpPr>
        <p:sp>
          <p:nvSpPr>
            <p:cNvPr id="117" name="Rectangle 116"/>
            <p:cNvSpPr/>
            <p:nvPr/>
          </p:nvSpPr>
          <p:spPr>
            <a:xfrm>
              <a:off x="3581400" y="4188460"/>
              <a:ext cx="4876800" cy="2364740"/>
            </a:xfrm>
            <a:prstGeom prst="rect">
              <a:avLst/>
            </a:prstGeom>
            <a:solidFill>
              <a:srgbClr val="E9BF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581400" y="762000"/>
              <a:ext cx="4876800" cy="342646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02"/>
            <p:cNvGrpSpPr/>
            <p:nvPr/>
          </p:nvGrpSpPr>
          <p:grpSpPr>
            <a:xfrm>
              <a:off x="3906520" y="1051560"/>
              <a:ext cx="2638035" cy="3253796"/>
              <a:chOff x="381000" y="4949944"/>
              <a:chExt cx="1917785" cy="2346260"/>
            </a:xfrm>
          </p:grpSpPr>
          <p:sp>
            <p:nvSpPr>
              <p:cNvPr id="136" name="Cloud 135"/>
              <p:cNvSpPr/>
              <p:nvPr/>
            </p:nvSpPr>
            <p:spPr>
              <a:xfrm rot="2808499">
                <a:off x="916367" y="5242809"/>
                <a:ext cx="1675284" cy="1089553"/>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loud 136"/>
              <p:cNvSpPr/>
              <p:nvPr/>
            </p:nvSpPr>
            <p:spPr>
              <a:xfrm>
                <a:off x="381000" y="5347766"/>
                <a:ext cx="1143000" cy="1371600"/>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84"/>
              <p:cNvGrpSpPr/>
              <p:nvPr/>
            </p:nvGrpSpPr>
            <p:grpSpPr>
              <a:xfrm>
                <a:off x="914401" y="5195366"/>
                <a:ext cx="1066801" cy="2100838"/>
                <a:chOff x="3810000" y="3156962"/>
                <a:chExt cx="2133600" cy="3701038"/>
              </a:xfrm>
            </p:grpSpPr>
            <p:sp>
              <p:nvSpPr>
                <p:cNvPr id="139" name="Oval 138"/>
                <p:cNvSpPr/>
                <p:nvPr/>
              </p:nvSpPr>
              <p:spPr>
                <a:xfrm rot="20244480">
                  <a:off x="4876800" y="61722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rot="1204902">
                  <a:off x="4343400" y="60960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5410200" y="5486400"/>
                  <a:ext cx="5334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3810000" y="5410200"/>
                  <a:ext cx="5334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p:nvSpPr>
              <p:spPr>
                <a:xfrm rot="19518518">
                  <a:off x="4709516" y="4276211"/>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Isosceles Triangle 143"/>
                <p:cNvSpPr/>
                <p:nvPr/>
              </p:nvSpPr>
              <p:spPr>
                <a:xfrm rot="2043946">
                  <a:off x="3943519" y="4276372"/>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Isosceles Triangle 144"/>
                <p:cNvSpPr/>
                <p:nvPr/>
              </p:nvSpPr>
              <p:spPr>
                <a:xfrm>
                  <a:off x="4114800" y="4267200"/>
                  <a:ext cx="1447800" cy="2209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loud 145"/>
                <p:cNvSpPr/>
                <p:nvPr/>
              </p:nvSpPr>
              <p:spPr>
                <a:xfrm rot="17642893">
                  <a:off x="4038600" y="3352800"/>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loud 146"/>
                <p:cNvSpPr/>
                <p:nvPr/>
              </p:nvSpPr>
              <p:spPr>
                <a:xfrm rot="15063960">
                  <a:off x="4832494" y="3309362"/>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4343400" y="3352800"/>
                  <a:ext cx="11430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4342152E-94F4-6EF6-A130-B4D58B04F617}"/>
                </a:ext>
              </a:extLst>
            </p:cNvPr>
            <p:cNvGrpSpPr/>
            <p:nvPr/>
          </p:nvGrpSpPr>
          <p:grpSpPr>
            <a:xfrm>
              <a:off x="6642109" y="3165653"/>
              <a:ext cx="1183215" cy="2823232"/>
              <a:chOff x="397451" y="228208"/>
              <a:chExt cx="1468018" cy="3502792"/>
            </a:xfrm>
          </p:grpSpPr>
          <p:sp>
            <p:nvSpPr>
              <p:cNvPr id="23" name="Oval 22">
                <a:extLst>
                  <a:ext uri="{FF2B5EF4-FFF2-40B4-BE49-F238E27FC236}">
                    <a16:creationId xmlns:a16="http://schemas.microsoft.com/office/drawing/2014/main" id="{C2B5D863-C43D-68D4-8210-C2EF49EABBB9}"/>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F3E11B-815F-59AB-CC71-CCE6A3B95F3F}"/>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DFDF0450-1F34-188E-84FB-DF7A2086BB92}"/>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AE2318A-94CE-B326-80B5-9A729C8D38B0}"/>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094AA801-44E8-0E3D-64A4-5F8F65A340E9}"/>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D505E67-1C4A-583A-FEF3-C65670C8A91F}"/>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0775BD65-443B-5DAD-A6DB-29DF7D3FA15E}"/>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AFD2ACE-7E68-5416-F01A-3ADE05595222}"/>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FC12A77-B306-7E57-DDC3-1BE818F6E0BA}"/>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ounded Rectangle 152">
                <a:extLst>
                  <a:ext uri="{FF2B5EF4-FFF2-40B4-BE49-F238E27FC236}">
                    <a16:creationId xmlns:a16="http://schemas.microsoft.com/office/drawing/2014/main" id="{FE8A59EC-E29A-B339-DAFB-62D9D0C3FC29}"/>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E979DE5-25D7-EBEA-E59C-C047EF2DAD53}"/>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54">
                <a:extLst>
                  <a:ext uri="{FF2B5EF4-FFF2-40B4-BE49-F238E27FC236}">
                    <a16:creationId xmlns:a16="http://schemas.microsoft.com/office/drawing/2014/main" id="{BAF46A32-71D1-B4B7-1881-1A6BEBF6C7F9}"/>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833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0123" y="0"/>
            <a:ext cx="11823826" cy="707886"/>
          </a:xfrm>
          <a:prstGeom prst="rect">
            <a:avLst/>
          </a:prstGeom>
          <a:noFill/>
        </p:spPr>
        <p:txBody>
          <a:bodyPr wrap="square" rtlCol="0">
            <a:spAutoFit/>
          </a:bodyPr>
          <a:lstStyle/>
          <a:p>
            <a:pPr algn="ctr"/>
            <a:r>
              <a:rPr lang="en-US" sz="4000" dirty="0">
                <a:solidFill>
                  <a:schemeClr val="bg1"/>
                </a:solidFill>
                <a:latin typeface="AR CENA" panose="02000000000000000000" pitchFamily="2" charset="0"/>
              </a:rPr>
              <a:t>A Beautiful Virgin Carrying the Lamb of God</a:t>
            </a:r>
          </a:p>
        </p:txBody>
      </p:sp>
      <p:sp>
        <p:nvSpPr>
          <p:cNvPr id="38" name="Rectangle 37"/>
          <p:cNvSpPr/>
          <p:nvPr/>
        </p:nvSpPr>
        <p:spPr>
          <a:xfrm>
            <a:off x="3657600" y="762000"/>
            <a:ext cx="4800600" cy="57912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657600" y="5394960"/>
            <a:ext cx="4800600" cy="461665"/>
          </a:xfrm>
          <a:prstGeom prst="rect">
            <a:avLst/>
          </a:prstGeom>
          <a:solidFill>
            <a:schemeClr val="accent5">
              <a:lumMod val="75000"/>
            </a:schemeClr>
          </a:solidFill>
        </p:spPr>
        <p:txBody>
          <a:bodyPr wrap="square">
            <a:spAutoFit/>
          </a:bodyPr>
          <a:lstStyle/>
          <a:p>
            <a:pPr algn="ctr"/>
            <a:endParaRPr lang="en-US" sz="2400" dirty="0">
              <a:solidFill>
                <a:schemeClr val="bg1"/>
              </a:solidFill>
              <a:latin typeface="Comic Sans MS" pitchFamily="66" charset="0"/>
            </a:endParaRP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11:15 and 20</a:t>
            </a:r>
          </a:p>
        </p:txBody>
      </p:sp>
      <p:sp>
        <p:nvSpPr>
          <p:cNvPr id="2" name="Rectangle 1"/>
          <p:cNvSpPr/>
          <p:nvPr/>
        </p:nvSpPr>
        <p:spPr>
          <a:xfrm>
            <a:off x="432062" y="1887709"/>
            <a:ext cx="2633255" cy="2554545"/>
          </a:xfrm>
          <a:prstGeom prst="rect">
            <a:avLst/>
          </a:prstGeom>
        </p:spPr>
        <p:txBody>
          <a:bodyPr wrap="square">
            <a:spAutoFit/>
          </a:bodyPr>
          <a:lstStyle/>
          <a:p>
            <a:r>
              <a:rPr lang="en-US" sz="2000" b="0" i="1" dirty="0">
                <a:solidFill>
                  <a:srgbClr val="FFFF00"/>
                </a:solidFill>
                <a:effectLst/>
                <a:latin typeface="Abadi" panose="020B0604020104020204" pitchFamily="34" charset="0"/>
              </a:rPr>
              <a:t>Therefore the Lord himself shall give you a sign; Behold, a virgin shall conceive, and bear a son, and shall call his name Immanuel.</a:t>
            </a:r>
          </a:p>
          <a:p>
            <a:r>
              <a:rPr lang="en-US" sz="2000" i="1" dirty="0">
                <a:solidFill>
                  <a:srgbClr val="FFFF00"/>
                </a:solidFill>
                <a:latin typeface="Abadi" panose="020B0604020104020204" pitchFamily="34" charset="0"/>
              </a:rPr>
              <a:t>Isaiah 7:14</a:t>
            </a:r>
            <a:endParaRPr lang="en-US" sz="2000" i="1" dirty="0">
              <a:solidFill>
                <a:srgbClr val="FFFF00"/>
              </a:solidFill>
            </a:endParaRPr>
          </a:p>
        </p:txBody>
      </p:sp>
      <p:grpSp>
        <p:nvGrpSpPr>
          <p:cNvPr id="3" name="Group 90">
            <a:extLst>
              <a:ext uri="{FF2B5EF4-FFF2-40B4-BE49-F238E27FC236}">
                <a16:creationId xmlns:a16="http://schemas.microsoft.com/office/drawing/2014/main" id="{3945423D-AC4A-F95C-CBEF-6517678D0669}"/>
              </a:ext>
            </a:extLst>
          </p:cNvPr>
          <p:cNvGrpSpPr/>
          <p:nvPr/>
        </p:nvGrpSpPr>
        <p:grpSpPr>
          <a:xfrm>
            <a:off x="4828616" y="1170652"/>
            <a:ext cx="2458567" cy="4855250"/>
            <a:chOff x="3976559" y="2590800"/>
            <a:chExt cx="2446457" cy="4874417"/>
          </a:xfrm>
        </p:grpSpPr>
        <p:sp>
          <p:nvSpPr>
            <p:cNvPr id="4" name="Oval 3">
              <a:extLst>
                <a:ext uri="{FF2B5EF4-FFF2-40B4-BE49-F238E27FC236}">
                  <a16:creationId xmlns:a16="http://schemas.microsoft.com/office/drawing/2014/main" id="{DBD4BDBE-5665-12CE-4CBE-DC14B81CC0BA}"/>
                </a:ext>
              </a:extLst>
            </p:cNvPr>
            <p:cNvSpPr/>
            <p:nvPr/>
          </p:nvSpPr>
          <p:spPr>
            <a:xfrm rot="2332152">
              <a:off x="4752215" y="6627017"/>
              <a:ext cx="447935" cy="838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579A52-8A4D-BD81-D642-1731BFE01BF1}"/>
                </a:ext>
              </a:extLst>
            </p:cNvPr>
            <p:cNvSpPr/>
            <p:nvPr/>
          </p:nvSpPr>
          <p:spPr>
            <a:xfrm rot="18708024">
              <a:off x="5211706" y="6681874"/>
              <a:ext cx="477114" cy="838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9B47A5-63F2-7EB2-481C-798A4425A8A8}"/>
                </a:ext>
              </a:extLst>
            </p:cNvPr>
            <p:cNvSpPr/>
            <p:nvPr/>
          </p:nvSpPr>
          <p:spPr>
            <a:xfrm>
              <a:off x="5715000" y="5486400"/>
              <a:ext cx="519827"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F1FE2E-FCD8-1EF4-E22C-24F65E57F101}"/>
                </a:ext>
              </a:extLst>
            </p:cNvPr>
            <p:cNvSpPr/>
            <p:nvPr/>
          </p:nvSpPr>
          <p:spPr>
            <a:xfrm>
              <a:off x="4290207" y="5486400"/>
              <a:ext cx="510392"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CF782B72-0AA4-075E-FBA0-2ED16A1B39F0}"/>
                </a:ext>
              </a:extLst>
            </p:cNvPr>
            <p:cNvSpPr/>
            <p:nvPr/>
          </p:nvSpPr>
          <p:spPr>
            <a:xfrm>
              <a:off x="3976559" y="2780667"/>
              <a:ext cx="2446457" cy="348089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B6F8DE51-D786-0E5B-49C0-D2CE0D3F7D03}"/>
                </a:ext>
              </a:extLst>
            </p:cNvPr>
            <p:cNvSpPr/>
            <p:nvPr/>
          </p:nvSpPr>
          <p:spPr>
            <a:xfrm rot="1733689" flipH="1">
              <a:off x="4358807" y="4577735"/>
              <a:ext cx="1066800" cy="1600200"/>
            </a:xfrm>
            <a:prstGeom prst="trapezoid">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BF34862-465C-E82A-57EF-97D921A2C0EE}"/>
                </a:ext>
              </a:extLst>
            </p:cNvPr>
            <p:cNvSpPr/>
            <p:nvPr/>
          </p:nvSpPr>
          <p:spPr>
            <a:xfrm rot="19866311">
              <a:off x="5120807" y="4501535"/>
              <a:ext cx="1066800" cy="1600200"/>
            </a:xfrm>
            <a:prstGeom prst="trapezoid">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erge 12">
              <a:extLst>
                <a:ext uri="{FF2B5EF4-FFF2-40B4-BE49-F238E27FC236}">
                  <a16:creationId xmlns:a16="http://schemas.microsoft.com/office/drawing/2014/main" id="{212E6069-6C0C-3362-8721-592D4030F129}"/>
                </a:ext>
              </a:extLst>
            </p:cNvPr>
            <p:cNvSpPr/>
            <p:nvPr/>
          </p:nvSpPr>
          <p:spPr>
            <a:xfrm rot="10800000">
              <a:off x="4548692" y="4118741"/>
              <a:ext cx="1371600" cy="2969522"/>
            </a:xfrm>
            <a:prstGeom prst="flowChartMerg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Merge 13">
              <a:extLst>
                <a:ext uri="{FF2B5EF4-FFF2-40B4-BE49-F238E27FC236}">
                  <a16:creationId xmlns:a16="http://schemas.microsoft.com/office/drawing/2014/main" id="{68E55D67-0586-F5BB-8287-C8EF1200DB50}"/>
                </a:ext>
              </a:extLst>
            </p:cNvPr>
            <p:cNvSpPr/>
            <p:nvPr/>
          </p:nvSpPr>
          <p:spPr>
            <a:xfrm>
              <a:off x="4917504" y="4362893"/>
              <a:ext cx="690026" cy="666307"/>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EB72DC45-8E3F-2102-EE2D-E07E36BBA984}"/>
                </a:ext>
              </a:extLst>
            </p:cNvPr>
            <p:cNvSpPr/>
            <p:nvPr/>
          </p:nvSpPr>
          <p:spPr>
            <a:xfrm rot="393591" flipH="1">
              <a:off x="4615055" y="4525915"/>
              <a:ext cx="649016" cy="2124979"/>
            </a:xfrm>
            <a:prstGeom prst="trapezoid">
              <a:avLst>
                <a:gd name="adj" fmla="val 37426"/>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2A92C44-94F1-5238-6070-651F0C665318}"/>
                </a:ext>
              </a:extLst>
            </p:cNvPr>
            <p:cNvSpPr/>
            <p:nvPr/>
          </p:nvSpPr>
          <p:spPr>
            <a:xfrm rot="21062122">
              <a:off x="5300855" y="4525916"/>
              <a:ext cx="649016" cy="2124979"/>
            </a:xfrm>
            <a:prstGeom prst="trapezoid">
              <a:avLst>
                <a:gd name="adj" fmla="val 3555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494D136-623F-11C4-0854-CCCA59DE58AF}"/>
                </a:ext>
              </a:extLst>
            </p:cNvPr>
            <p:cNvSpPr/>
            <p:nvPr/>
          </p:nvSpPr>
          <p:spPr>
            <a:xfrm>
              <a:off x="4729315" y="3124200"/>
              <a:ext cx="1066404" cy="1524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loud 17">
              <a:extLst>
                <a:ext uri="{FF2B5EF4-FFF2-40B4-BE49-F238E27FC236}">
                  <a16:creationId xmlns:a16="http://schemas.microsoft.com/office/drawing/2014/main" id="{840959C2-C244-2B3B-8B80-49CAAD647055}"/>
                </a:ext>
              </a:extLst>
            </p:cNvPr>
            <p:cNvSpPr/>
            <p:nvPr/>
          </p:nvSpPr>
          <p:spPr>
            <a:xfrm>
              <a:off x="4495800" y="2743200"/>
              <a:ext cx="1371600" cy="83820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9689A710-73C2-5FD5-49C1-07C2B07B267E}"/>
                </a:ext>
              </a:extLst>
            </p:cNvPr>
            <p:cNvSpPr/>
            <p:nvPr/>
          </p:nvSpPr>
          <p:spPr>
            <a:xfrm rot="20802715">
              <a:off x="5746855" y="2862600"/>
              <a:ext cx="649016" cy="2344696"/>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7087D038-B59C-093F-BE4B-7EF70365DF19}"/>
                </a:ext>
              </a:extLst>
            </p:cNvPr>
            <p:cNvSpPr/>
            <p:nvPr/>
          </p:nvSpPr>
          <p:spPr>
            <a:xfrm rot="797285" flipH="1">
              <a:off x="4124549" y="2864308"/>
              <a:ext cx="649016" cy="2217067"/>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3412018C-7F99-0A6C-4B5B-6DB1E54ED1C7}"/>
                </a:ext>
              </a:extLst>
            </p:cNvPr>
            <p:cNvSpPr/>
            <p:nvPr/>
          </p:nvSpPr>
          <p:spPr>
            <a:xfrm rot="16200000">
              <a:off x="5010150" y="2076450"/>
              <a:ext cx="495300" cy="1524000"/>
            </a:xfrm>
            <a:prstGeom prst="flowChartDelay">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5BB43E76-9996-7B7F-9F09-C7C36EFDE396}"/>
              </a:ext>
            </a:extLst>
          </p:cNvPr>
          <p:cNvGrpSpPr/>
          <p:nvPr/>
        </p:nvGrpSpPr>
        <p:grpSpPr>
          <a:xfrm rot="2317799">
            <a:off x="6117368" y="3596744"/>
            <a:ext cx="1016160" cy="1434827"/>
            <a:chOff x="4919893" y="1528497"/>
            <a:chExt cx="1672936" cy="2362200"/>
          </a:xfrm>
        </p:grpSpPr>
        <p:sp>
          <p:nvSpPr>
            <p:cNvPr id="23" name="Oval 7">
              <a:extLst>
                <a:ext uri="{FF2B5EF4-FFF2-40B4-BE49-F238E27FC236}">
                  <a16:creationId xmlns:a16="http://schemas.microsoft.com/office/drawing/2014/main" id="{69FB2D0C-3B54-13AB-C83D-850482CAB9D1}"/>
                </a:ext>
              </a:extLst>
            </p:cNvPr>
            <p:cNvSpPr/>
            <p:nvPr/>
          </p:nvSpPr>
          <p:spPr>
            <a:xfrm rot="616406">
              <a:off x="4919893" y="1528497"/>
              <a:ext cx="1672936" cy="2362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8">
              <a:extLst>
                <a:ext uri="{FF2B5EF4-FFF2-40B4-BE49-F238E27FC236}">
                  <a16:creationId xmlns:a16="http://schemas.microsoft.com/office/drawing/2014/main" id="{82BECDED-9B88-632D-EA81-6A2B75F66809}"/>
                </a:ext>
              </a:extLst>
            </p:cNvPr>
            <p:cNvSpPr/>
            <p:nvPr/>
          </p:nvSpPr>
          <p:spPr>
            <a:xfrm rot="2577825">
              <a:off x="5288998" y="1816646"/>
              <a:ext cx="955964" cy="9448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66982EA-829C-E87B-B1AB-DF754D0A97C6}"/>
                </a:ext>
              </a:extLst>
            </p:cNvPr>
            <p:cNvSpPr/>
            <p:nvPr/>
          </p:nvSpPr>
          <p:spPr>
            <a:xfrm rot="110174">
              <a:off x="5354764" y="1795863"/>
              <a:ext cx="796636" cy="31496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5A84D4D-13B9-373F-1150-6B3C3C9F5CE4}"/>
                </a:ext>
              </a:extLst>
            </p:cNvPr>
            <p:cNvSpPr/>
            <p:nvPr/>
          </p:nvSpPr>
          <p:spPr>
            <a:xfrm rot="1346216">
              <a:off x="5093201" y="2230088"/>
              <a:ext cx="251083" cy="4956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AFD75C4-A55C-DEB4-58C3-6D48BE3A293F}"/>
                </a:ext>
              </a:extLst>
            </p:cNvPr>
            <p:cNvSpPr/>
            <p:nvPr/>
          </p:nvSpPr>
          <p:spPr>
            <a:xfrm rot="2577825">
              <a:off x="5549076" y="2344051"/>
              <a:ext cx="479979" cy="774823"/>
            </a:xfrm>
            <a:custGeom>
              <a:avLst/>
              <a:gdLst>
                <a:gd name="connsiteX0" fmla="*/ 313970 w 479979"/>
                <a:gd name="connsiteY0" fmla="*/ 17128 h 774823"/>
                <a:gd name="connsiteX1" fmla="*/ 360483 w 479979"/>
                <a:gd name="connsiteY1" fmla="*/ 0 h 774823"/>
                <a:gd name="connsiteX2" fmla="*/ 479979 w 479979"/>
                <a:gd name="connsiteY2" fmla="*/ 217957 h 774823"/>
                <a:gd name="connsiteX3" fmla="*/ 406996 w 479979"/>
                <a:gd name="connsiteY3" fmla="*/ 418786 h 774823"/>
                <a:gd name="connsiteX4" fmla="*/ 386235 w 479979"/>
                <a:gd name="connsiteY4" fmla="*/ 426431 h 774823"/>
                <a:gd name="connsiteX5" fmla="*/ 386262 w 479979"/>
                <a:gd name="connsiteY5" fmla="*/ 435517 h 774823"/>
                <a:gd name="connsiteX6" fmla="*/ 304289 w 479979"/>
                <a:gd name="connsiteY6" fmla="*/ 616671 h 774823"/>
                <a:gd name="connsiteX7" fmla="*/ 33633 w 479979"/>
                <a:gd name="connsiteY7" fmla="*/ 761228 h 774823"/>
                <a:gd name="connsiteX8" fmla="*/ 85470 w 479979"/>
                <a:gd name="connsiteY8" fmla="*/ 458797 h 774823"/>
                <a:gd name="connsiteX9" fmla="*/ 231534 w 479979"/>
                <a:gd name="connsiteY9" fmla="*/ 323884 h 774823"/>
                <a:gd name="connsiteX10" fmla="*/ 255285 w 479979"/>
                <a:gd name="connsiteY10" fmla="*/ 316071 h 774823"/>
                <a:gd name="connsiteX11" fmla="*/ 250378 w 479979"/>
                <a:gd name="connsiteY11" fmla="*/ 302796 h 774823"/>
                <a:gd name="connsiteX12" fmla="*/ 240987 w 479979"/>
                <a:gd name="connsiteY12" fmla="*/ 217957 h 774823"/>
                <a:gd name="connsiteX13" fmla="*/ 313970 w 479979"/>
                <a:gd name="connsiteY13" fmla="*/ 17128 h 77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979" h="774823">
                  <a:moveTo>
                    <a:pt x="313970" y="17128"/>
                  </a:moveTo>
                  <a:cubicBezTo>
                    <a:pt x="328266" y="6099"/>
                    <a:pt x="343984" y="0"/>
                    <a:pt x="360483" y="0"/>
                  </a:cubicBezTo>
                  <a:cubicBezTo>
                    <a:pt x="426479" y="0"/>
                    <a:pt x="479979" y="97583"/>
                    <a:pt x="479979" y="217957"/>
                  </a:cubicBezTo>
                  <a:cubicBezTo>
                    <a:pt x="479979" y="308237"/>
                    <a:pt x="449885" y="385698"/>
                    <a:pt x="406996" y="418786"/>
                  </a:cubicBezTo>
                  <a:lnTo>
                    <a:pt x="386235" y="426431"/>
                  </a:lnTo>
                  <a:lnTo>
                    <a:pt x="386262" y="435517"/>
                  </a:lnTo>
                  <a:cubicBezTo>
                    <a:pt x="376881" y="490246"/>
                    <a:pt x="348816" y="554955"/>
                    <a:pt x="304289" y="616671"/>
                  </a:cubicBezTo>
                  <a:cubicBezTo>
                    <a:pt x="215235" y="740103"/>
                    <a:pt x="94058" y="804824"/>
                    <a:pt x="33633" y="761228"/>
                  </a:cubicBezTo>
                  <a:cubicBezTo>
                    <a:pt x="-26792" y="717633"/>
                    <a:pt x="-3584" y="582230"/>
                    <a:pt x="85470" y="458797"/>
                  </a:cubicBezTo>
                  <a:cubicBezTo>
                    <a:pt x="129997" y="397081"/>
                    <a:pt x="182555" y="350043"/>
                    <a:pt x="231534" y="323884"/>
                  </a:cubicBezTo>
                  <a:lnTo>
                    <a:pt x="255285" y="316071"/>
                  </a:lnTo>
                  <a:lnTo>
                    <a:pt x="250378" y="302796"/>
                  </a:lnTo>
                  <a:cubicBezTo>
                    <a:pt x="244331" y="276720"/>
                    <a:pt x="240987" y="248050"/>
                    <a:pt x="240987" y="217957"/>
                  </a:cubicBezTo>
                  <a:cubicBezTo>
                    <a:pt x="240987" y="127676"/>
                    <a:pt x="271081" y="50216"/>
                    <a:pt x="313970" y="17128"/>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3534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17283" y="0"/>
            <a:ext cx="11733291" cy="707886"/>
          </a:xfrm>
          <a:prstGeom prst="rect">
            <a:avLst/>
          </a:prstGeom>
          <a:noFill/>
        </p:spPr>
        <p:txBody>
          <a:bodyPr wrap="square" rtlCol="0">
            <a:spAutoFit/>
          </a:bodyPr>
          <a:lstStyle/>
          <a:p>
            <a:pPr algn="ctr"/>
            <a:r>
              <a:rPr lang="en-US" sz="4000" dirty="0">
                <a:solidFill>
                  <a:schemeClr val="bg1"/>
                </a:solidFill>
                <a:latin typeface="AR CENA" panose="02000000000000000000" pitchFamily="2" charset="0"/>
              </a:rPr>
              <a:t>Many People Bowed to Worship Him</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11:24</a:t>
            </a:r>
          </a:p>
        </p:txBody>
      </p:sp>
      <p:sp>
        <p:nvSpPr>
          <p:cNvPr id="3" name="Rectangle 2"/>
          <p:cNvSpPr/>
          <p:nvPr/>
        </p:nvSpPr>
        <p:spPr>
          <a:xfrm>
            <a:off x="295748" y="2469395"/>
            <a:ext cx="3180784" cy="2031325"/>
          </a:xfrm>
          <a:prstGeom prst="rect">
            <a:avLst/>
          </a:prstGeom>
        </p:spPr>
        <p:txBody>
          <a:bodyPr wrap="square">
            <a:spAutoFit/>
          </a:bodyPr>
          <a:lstStyle/>
          <a:p>
            <a:r>
              <a:rPr lang="en-US" b="0" i="1" dirty="0">
                <a:solidFill>
                  <a:srgbClr val="FFFF00"/>
                </a:solidFill>
                <a:effectLst/>
                <a:latin typeface="Abadi" panose="020B0604020104020204" pitchFamily="34" charset="0"/>
              </a:rPr>
              <a:t>And saw the holy angels, and them who are sanctified before his throne, worshiping God, and the Lamb, who worship him forever and ever.</a:t>
            </a:r>
          </a:p>
          <a:p>
            <a:r>
              <a:rPr lang="en-US" i="1" dirty="0">
                <a:solidFill>
                  <a:srgbClr val="FFFF00"/>
                </a:solidFill>
                <a:latin typeface="Abadi" panose="020B0604020104020204" pitchFamily="34" charset="0"/>
              </a:rPr>
              <a:t>D&amp;C 76:21</a:t>
            </a:r>
            <a:endParaRPr lang="en-US" i="1" dirty="0">
              <a:solidFill>
                <a:srgbClr val="FFFF00"/>
              </a:solidFill>
            </a:endParaRPr>
          </a:p>
        </p:txBody>
      </p:sp>
      <p:grpSp>
        <p:nvGrpSpPr>
          <p:cNvPr id="98" name="Group 97">
            <a:extLst>
              <a:ext uri="{FF2B5EF4-FFF2-40B4-BE49-F238E27FC236}">
                <a16:creationId xmlns:a16="http://schemas.microsoft.com/office/drawing/2014/main" id="{A9F3DF3C-A2BF-9B98-94DE-074C29D628C1}"/>
              </a:ext>
            </a:extLst>
          </p:cNvPr>
          <p:cNvGrpSpPr/>
          <p:nvPr/>
        </p:nvGrpSpPr>
        <p:grpSpPr>
          <a:xfrm>
            <a:off x="3581400" y="762000"/>
            <a:ext cx="4800600" cy="5715000"/>
            <a:chOff x="3581400" y="762000"/>
            <a:chExt cx="4800600" cy="5715000"/>
          </a:xfrm>
        </p:grpSpPr>
        <p:sp>
          <p:nvSpPr>
            <p:cNvPr id="35" name="Rectangle 34"/>
            <p:cNvSpPr/>
            <p:nvPr/>
          </p:nvSpPr>
          <p:spPr>
            <a:xfrm>
              <a:off x="3581400" y="5143500"/>
              <a:ext cx="4800600" cy="1333500"/>
            </a:xfrm>
            <a:prstGeom prst="rect">
              <a:avLst/>
            </a:prstGeom>
            <a:solidFill>
              <a:srgbClr val="F6D8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581400" y="762000"/>
              <a:ext cx="4800600" cy="257175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uble Wave 36"/>
            <p:cNvSpPr/>
            <p:nvPr/>
          </p:nvSpPr>
          <p:spPr>
            <a:xfrm>
              <a:off x="3581400" y="2905125"/>
              <a:ext cx="4800600" cy="3190875"/>
            </a:xfrm>
            <a:prstGeom prst="doubleWav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CFBD933-2362-FD11-17DF-3FB35994B586}"/>
                </a:ext>
              </a:extLst>
            </p:cNvPr>
            <p:cNvGrpSpPr/>
            <p:nvPr/>
          </p:nvGrpSpPr>
          <p:grpSpPr>
            <a:xfrm>
              <a:off x="5921249" y="993637"/>
              <a:ext cx="1099210" cy="2586744"/>
              <a:chOff x="1519855" y="349452"/>
              <a:chExt cx="2655905" cy="6159097"/>
            </a:xfrm>
            <a:solidFill>
              <a:schemeClr val="bg1"/>
            </a:solidFill>
          </p:grpSpPr>
          <p:sp>
            <p:nvSpPr>
              <p:cNvPr id="6" name="Freeform: Shape 5">
                <a:extLst>
                  <a:ext uri="{FF2B5EF4-FFF2-40B4-BE49-F238E27FC236}">
                    <a16:creationId xmlns:a16="http://schemas.microsoft.com/office/drawing/2014/main" id="{C462C224-0230-14E4-8887-F52512EF2AAC}"/>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 name="Oval 6">
                <a:extLst>
                  <a:ext uri="{FF2B5EF4-FFF2-40B4-BE49-F238E27FC236}">
                    <a16:creationId xmlns:a16="http://schemas.microsoft.com/office/drawing/2014/main" id="{5A1CF341-3262-B71C-95D6-9BDE8372F2F0}"/>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BDCE0DF5-B346-98C1-79AF-90C0B9731971}"/>
                  </a:ext>
                </a:extLst>
              </p:cNvPr>
              <p:cNvSpPr/>
              <p:nvPr/>
            </p:nvSpPr>
            <p:spPr>
              <a:xfrm rot="808127">
                <a:off x="1559473" y="2126026"/>
                <a:ext cx="1407395" cy="2188537"/>
              </a:xfrm>
              <a:prstGeom prst="trapezoid">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0570C46-BF0D-9E24-E907-39061D3349A6}"/>
                  </a:ext>
                </a:extLst>
              </p:cNvPr>
              <p:cNvSpPr/>
              <p:nvPr/>
            </p:nvSpPr>
            <p:spPr>
              <a:xfrm>
                <a:off x="2132755" y="2056936"/>
                <a:ext cx="1430103" cy="1536987"/>
              </a:xfrm>
              <a:prstGeom prst="trapezoid">
                <a:avLst>
                  <a:gd name="adj" fmla="val 2488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D33D58-C712-C5F4-A164-2DA211EC44B8}"/>
                  </a:ext>
                </a:extLst>
              </p:cNvPr>
              <p:cNvSpPr/>
              <p:nvPr/>
            </p:nvSpPr>
            <p:spPr>
              <a:xfrm rot="886948" flipH="1">
                <a:off x="2810938" y="5911767"/>
                <a:ext cx="747999" cy="59678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0061F55-45FE-BDBC-3FD8-4D6E9B4CCE34}"/>
                  </a:ext>
                </a:extLst>
              </p:cNvPr>
              <p:cNvSpPr/>
              <p:nvPr/>
            </p:nvSpPr>
            <p:spPr>
              <a:xfrm rot="20713052">
                <a:off x="1902937" y="5911767"/>
                <a:ext cx="747999" cy="59678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E124AEA5-4FDE-3E26-0820-496A01478CF0}"/>
                  </a:ext>
                </a:extLst>
              </p:cNvPr>
              <p:cNvSpPr/>
              <p:nvPr/>
            </p:nvSpPr>
            <p:spPr>
              <a:xfrm>
                <a:off x="1519855" y="2137830"/>
                <a:ext cx="2655905" cy="4044699"/>
              </a:xfrm>
              <a:prstGeom prst="trapezoid">
                <a:avLst>
                  <a:gd name="adj" fmla="val 3494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C4C062-9FE9-4EB2-4F6C-D019D58F7CBE}"/>
                  </a:ext>
                </a:extLst>
              </p:cNvPr>
              <p:cNvSpPr/>
              <p:nvPr/>
            </p:nvSpPr>
            <p:spPr>
              <a:xfrm>
                <a:off x="2117131" y="3491848"/>
                <a:ext cx="1430103" cy="242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58DA077B-2D23-9C2D-FA31-C56BF8C776E4}"/>
                  </a:ext>
                </a:extLst>
              </p:cNvPr>
              <p:cNvSpPr/>
              <p:nvPr/>
            </p:nvSpPr>
            <p:spPr>
              <a:xfrm>
                <a:off x="2268956" y="3593919"/>
                <a:ext cx="204301" cy="1132517"/>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1">
                <a:extLst>
                  <a:ext uri="{FF2B5EF4-FFF2-40B4-BE49-F238E27FC236}">
                    <a16:creationId xmlns:a16="http://schemas.microsoft.com/office/drawing/2014/main" id="{191916D1-7F95-6B0D-B1D3-4B23DA964C14}"/>
                  </a:ext>
                </a:extLst>
              </p:cNvPr>
              <p:cNvSpPr/>
              <p:nvPr/>
            </p:nvSpPr>
            <p:spPr>
              <a:xfrm rot="20563410">
                <a:off x="2411039" y="3478127"/>
                <a:ext cx="215948" cy="1375199"/>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2">
                <a:extLst>
                  <a:ext uri="{FF2B5EF4-FFF2-40B4-BE49-F238E27FC236}">
                    <a16:creationId xmlns:a16="http://schemas.microsoft.com/office/drawing/2014/main" id="{47009DAE-A4A5-8AAB-F44F-EF888C80995D}"/>
                  </a:ext>
                </a:extLst>
              </p:cNvPr>
              <p:cNvSpPr/>
              <p:nvPr/>
            </p:nvSpPr>
            <p:spPr>
              <a:xfrm>
                <a:off x="2200857" y="3432133"/>
                <a:ext cx="272401" cy="24268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ABEC6F1-E770-E497-A74E-11617EC074AC}"/>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5">
                <a:extLst>
                  <a:ext uri="{FF2B5EF4-FFF2-40B4-BE49-F238E27FC236}">
                    <a16:creationId xmlns:a16="http://schemas.microsoft.com/office/drawing/2014/main" id="{44243E63-F35B-32E8-A9F2-359051FB5CF0}"/>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F73DAD59-DD32-1ABF-8FE6-F4F6727AF686}"/>
                  </a:ext>
                </a:extLst>
              </p:cNvPr>
              <p:cNvSpPr/>
              <p:nvPr/>
            </p:nvSpPr>
            <p:spPr>
              <a:xfrm rot="21242778" flipH="1">
                <a:off x="2826246" y="2204024"/>
                <a:ext cx="1216602" cy="2214230"/>
              </a:xfrm>
              <a:prstGeom prst="trapezoid">
                <a:avLst>
                  <a:gd name="adj" fmla="val 4520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10B158D-4E58-BBEA-BF1D-E042DD81681E}"/>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9F098BF-C38A-03FF-BEE4-4916C9D60DC4}"/>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3" name="Oval 22">
                <a:extLst>
                  <a:ext uri="{FF2B5EF4-FFF2-40B4-BE49-F238E27FC236}">
                    <a16:creationId xmlns:a16="http://schemas.microsoft.com/office/drawing/2014/main" id="{69DABCE5-5055-7167-41EE-B697EBCAF7A8}"/>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2C76A23-E11D-5568-9377-F41B832EA6F3}"/>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Oval 24">
                <a:extLst>
                  <a:ext uri="{FF2B5EF4-FFF2-40B4-BE49-F238E27FC236}">
                    <a16:creationId xmlns:a16="http://schemas.microsoft.com/office/drawing/2014/main" id="{F8D13424-B3BD-68EF-D0BD-6AC098B0451B}"/>
                  </a:ext>
                </a:extLst>
              </p:cNvPr>
              <p:cNvSpPr/>
              <p:nvPr/>
            </p:nvSpPr>
            <p:spPr>
              <a:xfrm rot="886948" flipH="1">
                <a:off x="3043127" y="398480"/>
                <a:ext cx="532252" cy="537298"/>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CD97395-6A6B-CDF2-789B-9D9C5B10B7E1}"/>
                  </a:ext>
                </a:extLst>
              </p:cNvPr>
              <p:cNvSpPr/>
              <p:nvPr/>
            </p:nvSpPr>
            <p:spPr>
              <a:xfrm rot="886948" flipH="1">
                <a:off x="2104979" y="388309"/>
                <a:ext cx="532252" cy="537298"/>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2BCC9536-A3FB-EDE1-9412-249DC61A6A5A}"/>
                </a:ext>
              </a:extLst>
            </p:cNvPr>
            <p:cNvGrpSpPr/>
            <p:nvPr/>
          </p:nvGrpSpPr>
          <p:grpSpPr>
            <a:xfrm>
              <a:off x="5099222" y="3636327"/>
              <a:ext cx="754638" cy="1524086"/>
              <a:chOff x="3076706" y="3285281"/>
              <a:chExt cx="1244539" cy="2513503"/>
            </a:xfrm>
          </p:grpSpPr>
          <p:sp>
            <p:nvSpPr>
              <p:cNvPr id="42" name="Oval 41">
                <a:extLst>
                  <a:ext uri="{FF2B5EF4-FFF2-40B4-BE49-F238E27FC236}">
                    <a16:creationId xmlns:a16="http://schemas.microsoft.com/office/drawing/2014/main" id="{619A0335-A89D-24EB-F5B6-3B404905E969}"/>
                  </a:ext>
                </a:extLst>
              </p:cNvPr>
              <p:cNvSpPr/>
              <p:nvPr/>
            </p:nvSpPr>
            <p:spPr>
              <a:xfrm>
                <a:off x="3933278" y="4776024"/>
                <a:ext cx="329451" cy="3117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4AF584D-EEA2-8596-0188-3CB442096CC5}"/>
                  </a:ext>
                </a:extLst>
              </p:cNvPr>
              <p:cNvSpPr/>
              <p:nvPr/>
            </p:nvSpPr>
            <p:spPr>
              <a:xfrm>
                <a:off x="3076706" y="4698095"/>
                <a:ext cx="329451" cy="3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10E69F8F-2CFE-8441-D768-6AB2486B3177}"/>
                  </a:ext>
                </a:extLst>
              </p:cNvPr>
              <p:cNvSpPr/>
              <p:nvPr/>
            </p:nvSpPr>
            <p:spPr>
              <a:xfrm rot="19486427" flipH="1">
                <a:off x="3554861" y="4142982"/>
                <a:ext cx="658901" cy="857239"/>
              </a:xfrm>
              <a:prstGeom prst="trapezoid">
                <a:avLst>
                  <a:gd name="adj" fmla="val 34231"/>
                </a:avLst>
              </a:prstGeom>
              <a:solidFill>
                <a:srgbClr val="95BC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CB6D400E-0928-DC12-2D2E-275853E7A99B}"/>
                  </a:ext>
                </a:extLst>
              </p:cNvPr>
              <p:cNvSpPr/>
              <p:nvPr/>
            </p:nvSpPr>
            <p:spPr>
              <a:xfrm rot="2113573">
                <a:off x="3142596" y="4152579"/>
                <a:ext cx="658901" cy="857239"/>
              </a:xfrm>
              <a:prstGeom prst="trapezoid">
                <a:avLst>
                  <a:gd name="adj" fmla="val 34231"/>
                </a:avLst>
              </a:prstGeom>
              <a:solidFill>
                <a:srgbClr val="95BC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D57D7551-0024-E9C7-1004-450CD8593C1F}"/>
                  </a:ext>
                </a:extLst>
              </p:cNvPr>
              <p:cNvSpPr/>
              <p:nvPr/>
            </p:nvSpPr>
            <p:spPr>
              <a:xfrm>
                <a:off x="3274376" y="4074648"/>
                <a:ext cx="856572" cy="1480685"/>
              </a:xfrm>
              <a:prstGeom prst="triangle">
                <a:avLst/>
              </a:prstGeom>
              <a:solidFill>
                <a:srgbClr val="95BC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535665E-1B87-797D-C80C-D169CE94553F}"/>
                  </a:ext>
                </a:extLst>
              </p:cNvPr>
              <p:cNvSpPr/>
              <p:nvPr/>
            </p:nvSpPr>
            <p:spPr>
              <a:xfrm>
                <a:off x="3406157" y="3295340"/>
                <a:ext cx="593012" cy="10131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0A71DE42-942A-73E9-B0F0-1BCB80165417}"/>
                  </a:ext>
                </a:extLst>
              </p:cNvPr>
              <p:cNvSpPr/>
              <p:nvPr/>
            </p:nvSpPr>
            <p:spPr>
              <a:xfrm rot="2618579">
                <a:off x="3132468" y="3285281"/>
                <a:ext cx="1188777" cy="1171414"/>
              </a:xfrm>
              <a:custGeom>
                <a:avLst/>
                <a:gdLst>
                  <a:gd name="connsiteX0" fmla="*/ 92551 w 1188777"/>
                  <a:gd name="connsiteY0" fmla="*/ 205413 h 1171414"/>
                  <a:gd name="connsiteX1" fmla="*/ 168301 w 1188777"/>
                  <a:gd name="connsiteY1" fmla="*/ 157609 h 1171414"/>
                  <a:gd name="connsiteX2" fmla="*/ 225266 w 1188777"/>
                  <a:gd name="connsiteY2" fmla="*/ 151431 h 1171414"/>
                  <a:gd name="connsiteX3" fmla="*/ 230403 w 1188777"/>
                  <a:gd name="connsiteY3" fmla="*/ 131215 h 1171414"/>
                  <a:gd name="connsiteX4" fmla="*/ 479619 w 1188777"/>
                  <a:gd name="connsiteY4" fmla="*/ 0 h 1171414"/>
                  <a:gd name="connsiteX5" fmla="*/ 670870 w 1188777"/>
                  <a:gd name="connsiteY5" fmla="*/ 62925 h 1171414"/>
                  <a:gd name="connsiteX6" fmla="*/ 674357 w 1188777"/>
                  <a:gd name="connsiteY6" fmla="*/ 67033 h 1171414"/>
                  <a:gd name="connsiteX7" fmla="*/ 674980 w 1188777"/>
                  <a:gd name="connsiteY7" fmla="*/ 66649 h 1171414"/>
                  <a:gd name="connsiteX8" fmla="*/ 747993 w 1188777"/>
                  <a:gd name="connsiteY8" fmla="*/ 77385 h 1171414"/>
                  <a:gd name="connsiteX9" fmla="*/ 748202 w 1188777"/>
                  <a:gd name="connsiteY9" fmla="*/ 77351 h 1171414"/>
                  <a:gd name="connsiteX10" fmla="*/ 778136 w 1188777"/>
                  <a:gd name="connsiteY10" fmla="*/ 72593 h 1171414"/>
                  <a:gd name="connsiteX11" fmla="*/ 821789 w 1188777"/>
                  <a:gd name="connsiteY11" fmla="*/ 81657 h 1171414"/>
                  <a:gd name="connsiteX12" fmla="*/ 888215 w 1188777"/>
                  <a:gd name="connsiteY12" fmla="*/ 114761 h 1171414"/>
                  <a:gd name="connsiteX13" fmla="*/ 994540 w 1188777"/>
                  <a:gd name="connsiteY13" fmla="*/ 155405 h 1171414"/>
                  <a:gd name="connsiteX14" fmla="*/ 1065724 w 1188777"/>
                  <a:gd name="connsiteY14" fmla="*/ 236821 h 1171414"/>
                  <a:gd name="connsiteX15" fmla="*/ 1135920 w 1188777"/>
                  <a:gd name="connsiteY15" fmla="*/ 287317 h 1171414"/>
                  <a:gd name="connsiteX16" fmla="*/ 1122742 w 1188777"/>
                  <a:gd name="connsiteY16" fmla="*/ 338829 h 1171414"/>
                  <a:gd name="connsiteX17" fmla="*/ 1188609 w 1188777"/>
                  <a:gd name="connsiteY17" fmla="*/ 411588 h 1171414"/>
                  <a:gd name="connsiteX18" fmla="*/ 1114983 w 1188777"/>
                  <a:gd name="connsiteY18" fmla="*/ 437170 h 1171414"/>
                  <a:gd name="connsiteX19" fmla="*/ 1030491 w 1188777"/>
                  <a:gd name="connsiteY19" fmla="*/ 487048 h 1171414"/>
                  <a:gd name="connsiteX20" fmla="*/ 960083 w 1188777"/>
                  <a:gd name="connsiteY20" fmla="*/ 493098 h 1171414"/>
                  <a:gd name="connsiteX21" fmla="*/ 889160 w 1188777"/>
                  <a:gd name="connsiteY21" fmla="*/ 450757 h 1171414"/>
                  <a:gd name="connsiteX22" fmla="*/ 806054 w 1188777"/>
                  <a:gd name="connsiteY22" fmla="*/ 428973 h 1171414"/>
                  <a:gd name="connsiteX23" fmla="*/ 751083 w 1188777"/>
                  <a:gd name="connsiteY23" fmla="*/ 370037 h 1171414"/>
                  <a:gd name="connsiteX24" fmla="*/ 749420 w 1188777"/>
                  <a:gd name="connsiteY24" fmla="*/ 368931 h 1171414"/>
                  <a:gd name="connsiteX25" fmla="*/ 698230 w 1188777"/>
                  <a:gd name="connsiteY25" fmla="*/ 342382 h 1171414"/>
                  <a:gd name="connsiteX26" fmla="*/ 697105 w 1188777"/>
                  <a:gd name="connsiteY26" fmla="*/ 341498 h 1171414"/>
                  <a:gd name="connsiteX27" fmla="*/ 670870 w 1188777"/>
                  <a:gd name="connsiteY27" fmla="*/ 366755 h 1171414"/>
                  <a:gd name="connsiteX28" fmla="*/ 479619 w 1188777"/>
                  <a:gd name="connsiteY28" fmla="*/ 429680 h 1171414"/>
                  <a:gd name="connsiteX29" fmla="*/ 428373 w 1188777"/>
                  <a:gd name="connsiteY29" fmla="*/ 421462 h 1171414"/>
                  <a:gd name="connsiteX30" fmla="*/ 428823 w 1188777"/>
                  <a:gd name="connsiteY30" fmla="*/ 446258 h 1171414"/>
                  <a:gd name="connsiteX31" fmla="*/ 303554 w 1188777"/>
                  <a:gd name="connsiteY31" fmla="*/ 655017 h 1171414"/>
                  <a:gd name="connsiteX32" fmla="*/ 263996 w 1188777"/>
                  <a:gd name="connsiteY32" fmla="*/ 674547 h 1171414"/>
                  <a:gd name="connsiteX33" fmla="*/ 289663 w 1188777"/>
                  <a:gd name="connsiteY33" fmla="*/ 690938 h 1171414"/>
                  <a:gd name="connsiteX34" fmla="*/ 339973 w 1188777"/>
                  <a:gd name="connsiteY34" fmla="*/ 745502 h 1171414"/>
                  <a:gd name="connsiteX35" fmla="*/ 424891 w 1188777"/>
                  <a:gd name="connsiteY35" fmla="*/ 821303 h 1171414"/>
                  <a:gd name="connsiteX36" fmla="*/ 462466 w 1188777"/>
                  <a:gd name="connsiteY36" fmla="*/ 922713 h 1171414"/>
                  <a:gd name="connsiteX37" fmla="*/ 510114 w 1188777"/>
                  <a:gd name="connsiteY37" fmla="*/ 994872 h 1171414"/>
                  <a:gd name="connsiteX38" fmla="*/ 479477 w 1188777"/>
                  <a:gd name="connsiteY38" fmla="*/ 1038330 h 1171414"/>
                  <a:gd name="connsiteX39" fmla="*/ 515161 w 1188777"/>
                  <a:gd name="connsiteY39" fmla="*/ 1129757 h 1171414"/>
                  <a:gd name="connsiteX40" fmla="*/ 437251 w 1188777"/>
                  <a:gd name="connsiteY40" fmla="*/ 1127481 h 1171414"/>
                  <a:gd name="connsiteX41" fmla="*/ 340545 w 1188777"/>
                  <a:gd name="connsiteY41" fmla="*/ 1144049 h 1171414"/>
                  <a:gd name="connsiteX42" fmla="*/ 272588 w 1188777"/>
                  <a:gd name="connsiteY42" fmla="*/ 1124663 h 1171414"/>
                  <a:gd name="connsiteX43" fmla="*/ 221360 w 1188777"/>
                  <a:gd name="connsiteY43" fmla="*/ 1059867 h 1171414"/>
                  <a:gd name="connsiteX44" fmla="*/ 151435 w 1188777"/>
                  <a:gd name="connsiteY44" fmla="*/ 1009951 h 1171414"/>
                  <a:gd name="connsiteX45" fmla="*/ 121018 w 1188777"/>
                  <a:gd name="connsiteY45" fmla="*/ 935318 h 1171414"/>
                  <a:gd name="connsiteX46" fmla="*/ 119858 w 1188777"/>
                  <a:gd name="connsiteY46" fmla="*/ 933692 h 1171414"/>
                  <a:gd name="connsiteX47" fmla="*/ 55034 w 1188777"/>
                  <a:gd name="connsiteY47" fmla="*/ 846684 h 1171414"/>
                  <a:gd name="connsiteX48" fmla="*/ 84310 w 1188777"/>
                  <a:gd name="connsiteY48" fmla="*/ 784761 h 1171414"/>
                  <a:gd name="connsiteX49" fmla="*/ 84292 w 1188777"/>
                  <a:gd name="connsiteY49" fmla="*/ 784721 h 1171414"/>
                  <a:gd name="connsiteX50" fmla="*/ 67950 w 1188777"/>
                  <a:gd name="connsiteY50" fmla="*/ 749167 h 1171414"/>
                  <a:gd name="connsiteX51" fmla="*/ 113319 w 1188777"/>
                  <a:gd name="connsiteY51" fmla="*/ 721796 h 1171414"/>
                  <a:gd name="connsiteX52" fmla="*/ 113005 w 1188777"/>
                  <a:gd name="connsiteY52" fmla="*/ 721133 h 1171414"/>
                  <a:gd name="connsiteX53" fmla="*/ 99187 w 1188777"/>
                  <a:gd name="connsiteY53" fmla="*/ 692016 h 1171414"/>
                  <a:gd name="connsiteX54" fmla="*/ 99301 w 1188777"/>
                  <a:gd name="connsiteY54" fmla="*/ 670710 h 1171414"/>
                  <a:gd name="connsiteX55" fmla="*/ 115665 w 1188777"/>
                  <a:gd name="connsiteY55" fmla="*/ 662794 h 1171414"/>
                  <a:gd name="connsiteX56" fmla="*/ 124805 w 1188777"/>
                  <a:gd name="connsiteY56" fmla="*/ 666034 h 1171414"/>
                  <a:gd name="connsiteX57" fmla="*/ 98326 w 1188777"/>
                  <a:gd name="connsiteY57" fmla="*/ 651104 h 1171414"/>
                  <a:gd name="connsiteX58" fmla="*/ 3399 w 1188777"/>
                  <a:gd name="connsiteY58" fmla="*/ 385936 h 1171414"/>
                  <a:gd name="connsiteX59" fmla="*/ 92551 w 1188777"/>
                  <a:gd name="connsiteY59" fmla="*/ 205413 h 117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8777" h="1171414">
                    <a:moveTo>
                      <a:pt x="92551" y="205413"/>
                    </a:moveTo>
                    <a:cubicBezTo>
                      <a:pt x="115234" y="183910"/>
                      <a:pt x="140932" y="167551"/>
                      <a:pt x="168301" y="157609"/>
                    </a:cubicBezTo>
                    <a:lnTo>
                      <a:pt x="225266" y="151431"/>
                    </a:lnTo>
                    <a:lnTo>
                      <a:pt x="230403" y="131215"/>
                    </a:lnTo>
                    <a:cubicBezTo>
                      <a:pt x="271464" y="54106"/>
                      <a:pt x="367588" y="0"/>
                      <a:pt x="479619" y="0"/>
                    </a:cubicBezTo>
                    <a:cubicBezTo>
                      <a:pt x="554307" y="0"/>
                      <a:pt x="621924" y="24047"/>
                      <a:pt x="670870" y="62925"/>
                    </a:cubicBezTo>
                    <a:lnTo>
                      <a:pt x="674357" y="67033"/>
                    </a:lnTo>
                    <a:lnTo>
                      <a:pt x="674980" y="66649"/>
                    </a:lnTo>
                    <a:cubicBezTo>
                      <a:pt x="691301" y="61808"/>
                      <a:pt x="718708" y="65835"/>
                      <a:pt x="747993" y="77385"/>
                    </a:cubicBezTo>
                    <a:lnTo>
                      <a:pt x="748202" y="77351"/>
                    </a:lnTo>
                    <a:lnTo>
                      <a:pt x="778136" y="72593"/>
                    </a:lnTo>
                    <a:cubicBezTo>
                      <a:pt x="790823" y="73328"/>
                      <a:pt x="805762" y="76370"/>
                      <a:pt x="821789" y="81657"/>
                    </a:cubicBezTo>
                    <a:cubicBezTo>
                      <a:pt x="845057" y="89328"/>
                      <a:pt x="868686" y="101100"/>
                      <a:pt x="888215" y="114761"/>
                    </a:cubicBezTo>
                    <a:cubicBezTo>
                      <a:pt x="921452" y="119975"/>
                      <a:pt x="960617" y="134948"/>
                      <a:pt x="994540" y="155405"/>
                    </a:cubicBezTo>
                    <a:cubicBezTo>
                      <a:pt x="1039638" y="182601"/>
                      <a:pt x="1067773" y="214779"/>
                      <a:pt x="1065724" y="236821"/>
                    </a:cubicBezTo>
                    <a:cubicBezTo>
                      <a:pt x="1095205" y="251008"/>
                      <a:pt x="1120796" y="269422"/>
                      <a:pt x="1135920" y="287317"/>
                    </a:cubicBezTo>
                    <a:cubicBezTo>
                      <a:pt x="1158903" y="314509"/>
                      <a:pt x="1153558" y="335382"/>
                      <a:pt x="1122742" y="338829"/>
                    </a:cubicBezTo>
                    <a:cubicBezTo>
                      <a:pt x="1161260" y="363094"/>
                      <a:pt x="1186335" y="390795"/>
                      <a:pt x="1188609" y="411588"/>
                    </a:cubicBezTo>
                    <a:cubicBezTo>
                      <a:pt x="1191286" y="436090"/>
                      <a:pt x="1161910" y="446300"/>
                      <a:pt x="1114983" y="437170"/>
                    </a:cubicBezTo>
                    <a:cubicBezTo>
                      <a:pt x="1142441" y="481616"/>
                      <a:pt x="1104333" y="504120"/>
                      <a:pt x="1030491" y="487048"/>
                    </a:cubicBezTo>
                    <a:cubicBezTo>
                      <a:pt x="1027934" y="503692"/>
                      <a:pt x="998164" y="506253"/>
                      <a:pt x="960083" y="493098"/>
                    </a:cubicBezTo>
                    <a:cubicBezTo>
                      <a:pt x="932529" y="483583"/>
                      <a:pt x="905573" y="467492"/>
                      <a:pt x="889160" y="450757"/>
                    </a:cubicBezTo>
                    <a:cubicBezTo>
                      <a:pt x="868662" y="453595"/>
                      <a:pt x="836014" y="445037"/>
                      <a:pt x="806054" y="428973"/>
                    </a:cubicBezTo>
                    <a:cubicBezTo>
                      <a:pt x="770977" y="410163"/>
                      <a:pt x="748150" y="385691"/>
                      <a:pt x="751083" y="370037"/>
                    </a:cubicBezTo>
                    <a:cubicBezTo>
                      <a:pt x="750523" y="369669"/>
                      <a:pt x="749980" y="369299"/>
                      <a:pt x="749420" y="368931"/>
                    </a:cubicBezTo>
                    <a:cubicBezTo>
                      <a:pt x="731309" y="361428"/>
                      <a:pt x="713865" y="352336"/>
                      <a:pt x="698230" y="342382"/>
                    </a:cubicBezTo>
                    <a:lnTo>
                      <a:pt x="697105" y="341498"/>
                    </a:lnTo>
                    <a:lnTo>
                      <a:pt x="670870" y="366755"/>
                    </a:lnTo>
                    <a:cubicBezTo>
                      <a:pt x="621924" y="405633"/>
                      <a:pt x="554307" y="429680"/>
                      <a:pt x="479619" y="429680"/>
                    </a:cubicBezTo>
                    <a:lnTo>
                      <a:pt x="428373" y="421462"/>
                    </a:lnTo>
                    <a:lnTo>
                      <a:pt x="428823" y="446258"/>
                    </a:lnTo>
                    <a:cubicBezTo>
                      <a:pt x="415717" y="538693"/>
                      <a:pt x="366960" y="614915"/>
                      <a:pt x="303554" y="655017"/>
                    </a:cubicBezTo>
                    <a:lnTo>
                      <a:pt x="263996" y="674547"/>
                    </a:lnTo>
                    <a:lnTo>
                      <a:pt x="289663" y="690938"/>
                    </a:lnTo>
                    <a:cubicBezTo>
                      <a:pt x="308682" y="706383"/>
                      <a:pt x="326579" y="725789"/>
                      <a:pt x="339973" y="745502"/>
                    </a:cubicBezTo>
                    <a:cubicBezTo>
                      <a:pt x="369183" y="762195"/>
                      <a:pt x="400462" y="790119"/>
                      <a:pt x="424891" y="821303"/>
                    </a:cubicBezTo>
                    <a:cubicBezTo>
                      <a:pt x="457369" y="862760"/>
                      <a:pt x="472220" y="902840"/>
                      <a:pt x="462466" y="922713"/>
                    </a:cubicBezTo>
                    <a:cubicBezTo>
                      <a:pt x="484974" y="946457"/>
                      <a:pt x="502343" y="972768"/>
                      <a:pt x="510114" y="994872"/>
                    </a:cubicBezTo>
                    <a:cubicBezTo>
                      <a:pt x="521924" y="1028460"/>
                      <a:pt x="509505" y="1046068"/>
                      <a:pt x="479477" y="1038330"/>
                    </a:cubicBezTo>
                    <a:cubicBezTo>
                      <a:pt x="506847" y="1074707"/>
                      <a:pt x="520431" y="1109514"/>
                      <a:pt x="515161" y="1129757"/>
                    </a:cubicBezTo>
                    <a:cubicBezTo>
                      <a:pt x="508950" y="1153609"/>
                      <a:pt x="477863" y="1152704"/>
                      <a:pt x="437251" y="1127481"/>
                    </a:cubicBezTo>
                    <a:cubicBezTo>
                      <a:pt x="447107" y="1178787"/>
                      <a:pt x="403487" y="1186267"/>
                      <a:pt x="340545" y="1144049"/>
                    </a:cubicBezTo>
                    <a:cubicBezTo>
                      <a:pt x="332235" y="1158696"/>
                      <a:pt x="303501" y="1150502"/>
                      <a:pt x="272588" y="1124663"/>
                    </a:cubicBezTo>
                    <a:cubicBezTo>
                      <a:pt x="250220" y="1105971"/>
                      <a:pt x="230748" y="1081345"/>
                      <a:pt x="221360" y="1059867"/>
                    </a:cubicBezTo>
                    <a:cubicBezTo>
                      <a:pt x="201193" y="1055229"/>
                      <a:pt x="173723" y="1035619"/>
                      <a:pt x="151435" y="1009951"/>
                    </a:cubicBezTo>
                    <a:cubicBezTo>
                      <a:pt x="125341" y="979895"/>
                      <a:pt x="112710" y="948905"/>
                      <a:pt x="121018" y="935318"/>
                    </a:cubicBezTo>
                    <a:cubicBezTo>
                      <a:pt x="120626" y="934774"/>
                      <a:pt x="120250" y="934236"/>
                      <a:pt x="119858" y="933692"/>
                    </a:cubicBezTo>
                    <a:cubicBezTo>
                      <a:pt x="91341" y="906786"/>
                      <a:pt x="67577" y="874886"/>
                      <a:pt x="55034" y="846684"/>
                    </a:cubicBezTo>
                    <a:cubicBezTo>
                      <a:pt x="35227" y="802137"/>
                      <a:pt x="47420" y="776369"/>
                      <a:pt x="84310" y="784761"/>
                    </a:cubicBezTo>
                    <a:lnTo>
                      <a:pt x="84292" y="784721"/>
                    </a:lnTo>
                    <a:lnTo>
                      <a:pt x="67950" y="749167"/>
                    </a:lnTo>
                    <a:cubicBezTo>
                      <a:pt x="60146" y="718704"/>
                      <a:pt x="77325" y="705121"/>
                      <a:pt x="113319" y="721796"/>
                    </a:cubicBezTo>
                    <a:lnTo>
                      <a:pt x="113005" y="721133"/>
                    </a:lnTo>
                    <a:lnTo>
                      <a:pt x="99187" y="692016"/>
                    </a:lnTo>
                    <a:cubicBezTo>
                      <a:pt x="96779" y="683242"/>
                      <a:pt x="96745" y="675881"/>
                      <a:pt x="99301" y="670710"/>
                    </a:cubicBezTo>
                    <a:cubicBezTo>
                      <a:pt x="102113" y="665017"/>
                      <a:pt x="107845" y="662392"/>
                      <a:pt x="115665" y="662794"/>
                    </a:cubicBezTo>
                    <a:lnTo>
                      <a:pt x="124805" y="666034"/>
                    </a:lnTo>
                    <a:lnTo>
                      <a:pt x="98326" y="651104"/>
                    </a:lnTo>
                    <a:cubicBezTo>
                      <a:pt x="27745" y="599625"/>
                      <a:pt x="-12329" y="496858"/>
                      <a:pt x="3399" y="385936"/>
                    </a:cubicBezTo>
                    <a:cubicBezTo>
                      <a:pt x="13885" y="311987"/>
                      <a:pt x="47186" y="248414"/>
                      <a:pt x="92551" y="205413"/>
                    </a:cubicBezTo>
                    <a:close/>
                  </a:path>
                </a:pathLst>
              </a:cu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Oval 48">
                <a:extLst>
                  <a:ext uri="{FF2B5EF4-FFF2-40B4-BE49-F238E27FC236}">
                    <a16:creationId xmlns:a16="http://schemas.microsoft.com/office/drawing/2014/main" id="{A24FD248-4FE5-6F20-FE34-CF3D99197B8C}"/>
                  </a:ext>
                </a:extLst>
              </p:cNvPr>
              <p:cNvSpPr/>
              <p:nvPr/>
            </p:nvSpPr>
            <p:spPr>
              <a:xfrm rot="20030197">
                <a:off x="3684288" y="5264157"/>
                <a:ext cx="448027" cy="52869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D84F8EA-A1DD-7DC8-884B-DA183B705001}"/>
                  </a:ext>
                </a:extLst>
              </p:cNvPr>
              <p:cNvSpPr/>
              <p:nvPr/>
            </p:nvSpPr>
            <p:spPr>
              <a:xfrm rot="20030197">
                <a:off x="3164658" y="5295036"/>
                <a:ext cx="386151" cy="463377"/>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EE405B3-6272-ED83-9D71-5E8C557395EE}"/>
                  </a:ext>
                </a:extLst>
              </p:cNvPr>
              <p:cNvSpPr/>
              <p:nvPr/>
            </p:nvSpPr>
            <p:spPr>
              <a:xfrm rot="20030197">
                <a:off x="3354313" y="5270093"/>
                <a:ext cx="448027" cy="52869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DD955F47-7776-F1F2-3819-BF1ADD198794}"/>
                </a:ext>
              </a:extLst>
            </p:cNvPr>
            <p:cNvGrpSpPr/>
            <p:nvPr/>
          </p:nvGrpSpPr>
          <p:grpSpPr>
            <a:xfrm>
              <a:off x="3824073" y="3142813"/>
              <a:ext cx="978022" cy="1766486"/>
              <a:chOff x="-437563" y="1581248"/>
              <a:chExt cx="917672" cy="1657482"/>
            </a:xfrm>
          </p:grpSpPr>
          <p:sp>
            <p:nvSpPr>
              <p:cNvPr id="53" name="Oval 52">
                <a:extLst>
                  <a:ext uri="{FF2B5EF4-FFF2-40B4-BE49-F238E27FC236}">
                    <a16:creationId xmlns:a16="http://schemas.microsoft.com/office/drawing/2014/main" id="{30A08A13-118E-3288-4550-2B7B689C7FC3}"/>
                  </a:ext>
                </a:extLst>
              </p:cNvPr>
              <p:cNvSpPr/>
              <p:nvPr/>
            </p:nvSpPr>
            <p:spPr>
              <a:xfrm flipH="1">
                <a:off x="237714" y="2522065"/>
                <a:ext cx="242395" cy="2512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51D83FC-E8AE-CDD0-F01B-413B87AE250A}"/>
                  </a:ext>
                </a:extLst>
              </p:cNvPr>
              <p:cNvSpPr/>
              <p:nvPr/>
            </p:nvSpPr>
            <p:spPr>
              <a:xfrm flipH="1">
                <a:off x="-437563" y="2550802"/>
                <a:ext cx="242395" cy="2009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B24C21DA-7847-6714-EA6F-2B687A058988}"/>
                  </a:ext>
                </a:extLst>
              </p:cNvPr>
              <p:cNvSpPr/>
              <p:nvPr/>
            </p:nvSpPr>
            <p:spPr>
              <a:xfrm rot="19486427" flipH="1">
                <a:off x="-64946" y="2181006"/>
                <a:ext cx="484789" cy="552681"/>
              </a:xfrm>
              <a:prstGeom prst="trapezoid">
                <a:avLst>
                  <a:gd name="adj" fmla="val 34231"/>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9E058083-D88E-AB70-56EE-F1EA45660219}"/>
                  </a:ext>
                </a:extLst>
              </p:cNvPr>
              <p:cNvSpPr/>
              <p:nvPr/>
            </p:nvSpPr>
            <p:spPr>
              <a:xfrm rot="2113573">
                <a:off x="-363865" y="2160939"/>
                <a:ext cx="436659" cy="552681"/>
              </a:xfrm>
              <a:prstGeom prst="trapezoid">
                <a:avLst>
                  <a:gd name="adj" fmla="val 34231"/>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1DF75366-A375-A865-CF46-00B9F37F38FE}"/>
                  </a:ext>
                </a:extLst>
              </p:cNvPr>
              <p:cNvSpPr/>
              <p:nvPr/>
            </p:nvSpPr>
            <p:spPr>
              <a:xfrm flipH="1">
                <a:off x="-307341" y="2096938"/>
                <a:ext cx="630226" cy="954630"/>
              </a:xfrm>
              <a:prstGeom prst="triangle">
                <a:avLst>
                  <a:gd name="adj" fmla="val 45873"/>
                </a:avLst>
              </a:prstGeom>
              <a:solidFill>
                <a:srgbClr val="D2B1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48EDC04-628F-D40E-1945-673E05609B0D}"/>
                  </a:ext>
                </a:extLst>
              </p:cNvPr>
              <p:cNvSpPr/>
              <p:nvPr/>
            </p:nvSpPr>
            <p:spPr>
              <a:xfrm flipH="1">
                <a:off x="-321784" y="2921685"/>
                <a:ext cx="182725" cy="278377"/>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BE440FCA-FDA3-2943-3444-4EC9E82983A3}"/>
                  </a:ext>
                </a:extLst>
              </p:cNvPr>
              <p:cNvSpPr/>
              <p:nvPr/>
            </p:nvSpPr>
            <p:spPr>
              <a:xfrm flipH="1">
                <a:off x="-210383" y="1628325"/>
                <a:ext cx="436311" cy="65316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1438B35A-1FE2-F623-34CB-825776BF01D0}"/>
                  </a:ext>
                </a:extLst>
              </p:cNvPr>
              <p:cNvSpPr/>
              <p:nvPr/>
            </p:nvSpPr>
            <p:spPr>
              <a:xfrm rot="19336228" flipH="1">
                <a:off x="-293747" y="1581248"/>
                <a:ext cx="603037" cy="414640"/>
              </a:xfrm>
              <a:custGeom>
                <a:avLst/>
                <a:gdLst>
                  <a:gd name="connsiteX0" fmla="*/ 151435 w 603037"/>
                  <a:gd name="connsiteY0" fmla="*/ 12080 h 414640"/>
                  <a:gd name="connsiteX1" fmla="*/ 10703 w 603037"/>
                  <a:gd name="connsiteY1" fmla="*/ 320876 h 414640"/>
                  <a:gd name="connsiteX2" fmla="*/ 216440 w 603037"/>
                  <a:gd name="connsiteY2" fmla="*/ 414640 h 414640"/>
                  <a:gd name="connsiteX3" fmla="*/ 324489 w 603037"/>
                  <a:gd name="connsiteY3" fmla="*/ 230799 h 414640"/>
                  <a:gd name="connsiteX4" fmla="*/ 325741 w 603037"/>
                  <a:gd name="connsiteY4" fmla="*/ 229401 h 414640"/>
                  <a:gd name="connsiteX5" fmla="*/ 348522 w 603037"/>
                  <a:gd name="connsiteY5" fmla="*/ 227030 h 414640"/>
                  <a:gd name="connsiteX6" fmla="*/ 603037 w 603037"/>
                  <a:gd name="connsiteY6" fmla="*/ 262357 h 414640"/>
                  <a:gd name="connsiteX7" fmla="*/ 603037 w 603037"/>
                  <a:gd name="connsiteY7" fmla="*/ 36261 h 414640"/>
                  <a:gd name="connsiteX8" fmla="*/ 263684 w 603037"/>
                  <a:gd name="connsiteY8" fmla="*/ 36261 h 414640"/>
                  <a:gd name="connsiteX9" fmla="*/ 263684 w 603037"/>
                  <a:gd name="connsiteY9" fmla="*/ 63237 h 4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037" h="414640">
                    <a:moveTo>
                      <a:pt x="151435" y="12080"/>
                    </a:moveTo>
                    <a:cubicBezTo>
                      <a:pt x="218823" y="167104"/>
                      <a:pt x="-56685" y="165853"/>
                      <a:pt x="10703" y="320876"/>
                    </a:cubicBezTo>
                    <a:lnTo>
                      <a:pt x="216440" y="414640"/>
                    </a:lnTo>
                    <a:cubicBezTo>
                      <a:pt x="174322" y="317750"/>
                      <a:pt x="266149" y="281906"/>
                      <a:pt x="324489" y="230799"/>
                    </a:cubicBezTo>
                    <a:lnTo>
                      <a:pt x="325741" y="229401"/>
                    </a:lnTo>
                    <a:lnTo>
                      <a:pt x="348522" y="227030"/>
                    </a:lnTo>
                    <a:cubicBezTo>
                      <a:pt x="433361" y="238805"/>
                      <a:pt x="518198" y="356564"/>
                      <a:pt x="603037" y="262357"/>
                    </a:cubicBezTo>
                    <a:lnTo>
                      <a:pt x="603037" y="36261"/>
                    </a:lnTo>
                    <a:cubicBezTo>
                      <a:pt x="489919" y="161870"/>
                      <a:pt x="376802" y="-89348"/>
                      <a:pt x="263684" y="36261"/>
                    </a:cubicBezTo>
                    <a:lnTo>
                      <a:pt x="263684" y="63237"/>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Oval 60">
                <a:extLst>
                  <a:ext uri="{FF2B5EF4-FFF2-40B4-BE49-F238E27FC236}">
                    <a16:creationId xmlns:a16="http://schemas.microsoft.com/office/drawing/2014/main" id="{5AFBBE93-46EF-73D3-637F-082A8C5D7293}"/>
                  </a:ext>
                </a:extLst>
              </p:cNvPr>
              <p:cNvSpPr/>
              <p:nvPr/>
            </p:nvSpPr>
            <p:spPr>
              <a:xfrm rot="20096852" flipH="1">
                <a:off x="13063" y="2881429"/>
                <a:ext cx="255305" cy="327226"/>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1E9FECC-F026-AFA0-FF48-F4E9BE9A9138}"/>
                  </a:ext>
                </a:extLst>
              </p:cNvPr>
              <p:cNvSpPr/>
              <p:nvPr/>
            </p:nvSpPr>
            <p:spPr>
              <a:xfrm rot="20096852" flipH="1">
                <a:off x="-198099" y="2911504"/>
                <a:ext cx="255305" cy="327226"/>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B6B46214-AC7A-B3A3-6F16-2215A72401E9}"/>
                </a:ext>
              </a:extLst>
            </p:cNvPr>
            <p:cNvGrpSpPr/>
            <p:nvPr/>
          </p:nvGrpSpPr>
          <p:grpSpPr>
            <a:xfrm>
              <a:off x="7336361" y="3180718"/>
              <a:ext cx="882634" cy="1898763"/>
              <a:chOff x="2860667" y="82155"/>
              <a:chExt cx="793627" cy="1707286"/>
            </a:xfrm>
          </p:grpSpPr>
          <p:sp>
            <p:nvSpPr>
              <p:cNvPr id="64" name="Oval 75">
                <a:extLst>
                  <a:ext uri="{FF2B5EF4-FFF2-40B4-BE49-F238E27FC236}">
                    <a16:creationId xmlns:a16="http://schemas.microsoft.com/office/drawing/2014/main" id="{8E097A6C-3CCC-F5E2-F84A-CCE12FFA8CBF}"/>
                  </a:ext>
                </a:extLst>
              </p:cNvPr>
              <p:cNvSpPr/>
              <p:nvPr/>
            </p:nvSpPr>
            <p:spPr>
              <a:xfrm>
                <a:off x="3438832" y="1411092"/>
                <a:ext cx="215462" cy="30146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73">
                <a:extLst>
                  <a:ext uri="{FF2B5EF4-FFF2-40B4-BE49-F238E27FC236}">
                    <a16:creationId xmlns:a16="http://schemas.microsoft.com/office/drawing/2014/main" id="{9B64DA45-93F4-EC0A-CC3A-EF1EFA5D4399}"/>
                  </a:ext>
                </a:extLst>
              </p:cNvPr>
              <p:cNvSpPr/>
              <p:nvPr/>
            </p:nvSpPr>
            <p:spPr>
              <a:xfrm>
                <a:off x="3420868" y="1095983"/>
                <a:ext cx="215462" cy="2009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72">
                <a:extLst>
                  <a:ext uri="{FF2B5EF4-FFF2-40B4-BE49-F238E27FC236}">
                    <a16:creationId xmlns:a16="http://schemas.microsoft.com/office/drawing/2014/main" id="{C6789EC7-4C45-C59C-FD35-40C3936FB7B0}"/>
                  </a:ext>
                </a:extLst>
              </p:cNvPr>
              <p:cNvSpPr/>
              <p:nvPr/>
            </p:nvSpPr>
            <p:spPr>
              <a:xfrm>
                <a:off x="2860667" y="1045740"/>
                <a:ext cx="215462" cy="2512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5CC725BA-BDB5-15D4-CFB7-CA90CEB7543F}"/>
                  </a:ext>
                </a:extLst>
              </p:cNvPr>
              <p:cNvSpPr/>
              <p:nvPr/>
            </p:nvSpPr>
            <p:spPr>
              <a:xfrm rot="19486427" flipH="1">
                <a:off x="3173382" y="687847"/>
                <a:ext cx="430924" cy="552681"/>
              </a:xfrm>
              <a:prstGeom prst="trapezoid">
                <a:avLst>
                  <a:gd name="adj" fmla="val 34231"/>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FB67E97C-71D0-041D-99F5-C4A12593B8DB}"/>
                  </a:ext>
                </a:extLst>
              </p:cNvPr>
              <p:cNvSpPr/>
              <p:nvPr/>
            </p:nvSpPr>
            <p:spPr>
              <a:xfrm rot="2113573">
                <a:off x="2903759" y="694034"/>
                <a:ext cx="430924" cy="552681"/>
              </a:xfrm>
              <a:prstGeom prst="trapezoid">
                <a:avLst>
                  <a:gd name="adj" fmla="val 34231"/>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66074E18-D8B5-DAC5-3854-B7F6059DF340}"/>
                  </a:ext>
                </a:extLst>
              </p:cNvPr>
              <p:cNvSpPr/>
              <p:nvPr/>
            </p:nvSpPr>
            <p:spPr>
              <a:xfrm>
                <a:off x="3006104" y="631759"/>
                <a:ext cx="560201" cy="954630"/>
              </a:xfrm>
              <a:prstGeom prst="triangle">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07862C0-3DDA-6C6E-37EC-278177E90909}"/>
                  </a:ext>
                </a:extLst>
              </p:cNvPr>
              <p:cNvSpPr/>
              <p:nvPr/>
            </p:nvSpPr>
            <p:spPr>
              <a:xfrm>
                <a:off x="3076129" y="141353"/>
                <a:ext cx="387832" cy="65316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D78EAEA9-EC1A-88BA-50C5-529B64D90D5E}"/>
                  </a:ext>
                </a:extLst>
              </p:cNvPr>
              <p:cNvSpPr/>
              <p:nvPr/>
            </p:nvSpPr>
            <p:spPr>
              <a:xfrm rot="8502806">
                <a:off x="3028545" y="82155"/>
                <a:ext cx="471003" cy="466624"/>
              </a:xfrm>
              <a:custGeom>
                <a:avLst/>
                <a:gdLst>
                  <a:gd name="connsiteX0" fmla="*/ 169036 w 471003"/>
                  <a:gd name="connsiteY0" fmla="*/ 426055 h 466624"/>
                  <a:gd name="connsiteX1" fmla="*/ 131128 w 471003"/>
                  <a:gd name="connsiteY1" fmla="*/ 382027 h 466624"/>
                  <a:gd name="connsiteX2" fmla="*/ 122003 w 471003"/>
                  <a:gd name="connsiteY2" fmla="*/ 346636 h 466624"/>
                  <a:gd name="connsiteX3" fmla="*/ 108895 w 471003"/>
                  <a:gd name="connsiteY3" fmla="*/ 345169 h 466624"/>
                  <a:gd name="connsiteX4" fmla="*/ 2254 w 471003"/>
                  <a:gd name="connsiteY4" fmla="*/ 195673 h 466624"/>
                  <a:gd name="connsiteX5" fmla="*/ 114561 w 471003"/>
                  <a:gd name="connsiteY5" fmla="*/ 1091 h 466624"/>
                  <a:gd name="connsiteX6" fmla="*/ 276535 w 471003"/>
                  <a:gd name="connsiteY6" fmla="*/ 156781 h 466624"/>
                  <a:gd name="connsiteX7" fmla="*/ 275966 w 471003"/>
                  <a:gd name="connsiteY7" fmla="*/ 192469 h 466624"/>
                  <a:gd name="connsiteX8" fmla="*/ 294115 w 471003"/>
                  <a:gd name="connsiteY8" fmla="*/ 189600 h 466624"/>
                  <a:gd name="connsiteX9" fmla="*/ 471003 w 471003"/>
                  <a:gd name="connsiteY9" fmla="*/ 328112 h 466624"/>
                  <a:gd name="connsiteX10" fmla="*/ 294115 w 471003"/>
                  <a:gd name="connsiteY10" fmla="*/ 466624 h 466624"/>
                  <a:gd name="connsiteX11" fmla="*/ 169036 w 471003"/>
                  <a:gd name="connsiteY11" fmla="*/ 426055 h 46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1003" h="466624">
                    <a:moveTo>
                      <a:pt x="169036" y="426055"/>
                    </a:moveTo>
                    <a:cubicBezTo>
                      <a:pt x="153031" y="413522"/>
                      <a:pt x="140079" y="398598"/>
                      <a:pt x="131128" y="382027"/>
                    </a:cubicBezTo>
                    <a:lnTo>
                      <a:pt x="122003" y="346636"/>
                    </a:lnTo>
                    <a:lnTo>
                      <a:pt x="108895" y="345169"/>
                    </a:lnTo>
                    <a:cubicBezTo>
                      <a:pt x="55903" y="325561"/>
                      <a:pt x="12540" y="268217"/>
                      <a:pt x="2254" y="195673"/>
                    </a:cubicBezTo>
                    <a:cubicBezTo>
                      <a:pt x="-11461" y="98947"/>
                      <a:pt x="38820" y="11830"/>
                      <a:pt x="114561" y="1091"/>
                    </a:cubicBezTo>
                    <a:cubicBezTo>
                      <a:pt x="190301" y="-9649"/>
                      <a:pt x="262819" y="60056"/>
                      <a:pt x="276535" y="156781"/>
                    </a:cubicBezTo>
                    <a:lnTo>
                      <a:pt x="275966" y="192469"/>
                    </a:lnTo>
                    <a:lnTo>
                      <a:pt x="294115" y="189600"/>
                    </a:lnTo>
                    <a:cubicBezTo>
                      <a:pt x="391808" y="189600"/>
                      <a:pt x="471003" y="251614"/>
                      <a:pt x="471003" y="328112"/>
                    </a:cubicBezTo>
                    <a:cubicBezTo>
                      <a:pt x="471003" y="404610"/>
                      <a:pt x="391808" y="466624"/>
                      <a:pt x="294115" y="466624"/>
                    </a:cubicBezTo>
                    <a:cubicBezTo>
                      <a:pt x="245269" y="466624"/>
                      <a:pt x="201046" y="451120"/>
                      <a:pt x="169036" y="426055"/>
                    </a:cubicBezTo>
                    <a:close/>
                  </a:path>
                </a:pathLst>
              </a:cu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Oval 74">
                <a:extLst>
                  <a:ext uri="{FF2B5EF4-FFF2-40B4-BE49-F238E27FC236}">
                    <a16:creationId xmlns:a16="http://schemas.microsoft.com/office/drawing/2014/main" id="{141F1C08-35D4-9EBC-B39A-B850581DA627}"/>
                  </a:ext>
                </a:extLst>
              </p:cNvPr>
              <p:cNvSpPr/>
              <p:nvPr/>
            </p:nvSpPr>
            <p:spPr>
              <a:xfrm rot="19090827">
                <a:off x="3081633" y="1456468"/>
                <a:ext cx="239253" cy="332973"/>
              </a:xfrm>
              <a:prstGeom prst="ellipse">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74">
                <a:extLst>
                  <a:ext uri="{FF2B5EF4-FFF2-40B4-BE49-F238E27FC236}">
                    <a16:creationId xmlns:a16="http://schemas.microsoft.com/office/drawing/2014/main" id="{423ED630-C48D-DDD6-AC25-8D9460B9332C}"/>
                  </a:ext>
                </a:extLst>
              </p:cNvPr>
              <p:cNvSpPr/>
              <p:nvPr/>
            </p:nvSpPr>
            <p:spPr>
              <a:xfrm rot="19090827">
                <a:off x="3284871" y="1429461"/>
                <a:ext cx="241036" cy="335860"/>
              </a:xfrm>
              <a:prstGeom prst="ellipse">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995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62200" y="1"/>
            <a:ext cx="7620000"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Iron Rod—Word of God</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11:25</a:t>
            </a:r>
          </a:p>
        </p:txBody>
      </p:sp>
      <p:grpSp>
        <p:nvGrpSpPr>
          <p:cNvPr id="125" name="Group 124"/>
          <p:cNvGrpSpPr/>
          <p:nvPr/>
        </p:nvGrpSpPr>
        <p:grpSpPr>
          <a:xfrm>
            <a:off x="3657600" y="838200"/>
            <a:ext cx="4800600" cy="5715000"/>
            <a:chOff x="0" y="0"/>
            <a:chExt cx="6858000" cy="9144000"/>
          </a:xfrm>
        </p:grpSpPr>
        <p:sp>
          <p:nvSpPr>
            <p:cNvPr id="126" name="Rectangle 125"/>
            <p:cNvSpPr/>
            <p:nvPr/>
          </p:nvSpPr>
          <p:spPr>
            <a:xfrm>
              <a:off x="0" y="0"/>
              <a:ext cx="6858000" cy="9144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67"/>
            <p:cNvGrpSpPr/>
            <p:nvPr/>
          </p:nvGrpSpPr>
          <p:grpSpPr>
            <a:xfrm>
              <a:off x="367064" y="864032"/>
              <a:ext cx="6186137" cy="6180305"/>
              <a:chOff x="525109" y="1892494"/>
              <a:chExt cx="5875691" cy="5195285"/>
            </a:xfrm>
          </p:grpSpPr>
          <p:sp>
            <p:nvSpPr>
              <p:cNvPr id="129" name="Rounded Rectangle 128"/>
              <p:cNvSpPr/>
              <p:nvPr/>
            </p:nvSpPr>
            <p:spPr>
              <a:xfrm>
                <a:off x="762000" y="3505200"/>
                <a:ext cx="5638800" cy="25908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gular Pentagon 129"/>
              <p:cNvSpPr/>
              <p:nvPr/>
            </p:nvSpPr>
            <p:spPr>
              <a:xfrm>
                <a:off x="1295400" y="2514600"/>
                <a:ext cx="2590800" cy="2590800"/>
              </a:xfrm>
              <a:prstGeom prst="pent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gular Pentagon 130"/>
              <p:cNvSpPr/>
              <p:nvPr/>
            </p:nvSpPr>
            <p:spPr>
              <a:xfrm>
                <a:off x="2514600" y="2057400"/>
                <a:ext cx="2209800" cy="1828800"/>
              </a:xfrm>
              <a:prstGeom prst="pent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gular Pentagon 131"/>
              <p:cNvSpPr/>
              <p:nvPr/>
            </p:nvSpPr>
            <p:spPr>
              <a:xfrm rot="2450924">
                <a:off x="1049206" y="3528573"/>
                <a:ext cx="1905000" cy="1752600"/>
              </a:xfrm>
              <a:prstGeom prst="pentag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gular Pentagon 132"/>
              <p:cNvSpPr/>
              <p:nvPr/>
            </p:nvSpPr>
            <p:spPr>
              <a:xfrm rot="5400000">
                <a:off x="3657600" y="2971800"/>
                <a:ext cx="2590800" cy="2590800"/>
              </a:xfrm>
              <a:prstGeom prst="pentag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gular Pentagon 133"/>
              <p:cNvSpPr/>
              <p:nvPr/>
            </p:nvSpPr>
            <p:spPr>
              <a:xfrm rot="19997512">
                <a:off x="4267200" y="4267200"/>
                <a:ext cx="1524000" cy="1295400"/>
              </a:xfrm>
              <a:prstGeom prst="pent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ouble Wave 134"/>
              <p:cNvSpPr/>
              <p:nvPr/>
            </p:nvSpPr>
            <p:spPr>
              <a:xfrm rot="16200000">
                <a:off x="2276920" y="3876521"/>
                <a:ext cx="3386808" cy="1052040"/>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ouble Wave 135"/>
              <p:cNvSpPr/>
              <p:nvPr/>
            </p:nvSpPr>
            <p:spPr>
              <a:xfrm rot="15874603">
                <a:off x="2103794" y="3880723"/>
                <a:ext cx="3242166" cy="1052040"/>
              </a:xfrm>
              <a:prstGeom prst="doubleWav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ouble Wave 136"/>
              <p:cNvSpPr/>
              <p:nvPr/>
            </p:nvSpPr>
            <p:spPr>
              <a:xfrm rot="16200000">
                <a:off x="1646827" y="3956703"/>
                <a:ext cx="3241726" cy="1052040"/>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gular Pentagon 137"/>
              <p:cNvSpPr/>
              <p:nvPr/>
            </p:nvSpPr>
            <p:spPr>
              <a:xfrm rot="2077508">
                <a:off x="3814467" y="2299456"/>
                <a:ext cx="1524000" cy="1295400"/>
              </a:xfrm>
              <a:prstGeom prst="pentag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gular Pentagon 138"/>
              <p:cNvSpPr/>
              <p:nvPr/>
            </p:nvSpPr>
            <p:spPr>
              <a:xfrm rot="19205243">
                <a:off x="1905000" y="2209800"/>
                <a:ext cx="1524000" cy="1295400"/>
              </a:xfrm>
              <a:prstGeom prst="pentag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gular Pentagon 139"/>
              <p:cNvSpPr/>
              <p:nvPr/>
            </p:nvSpPr>
            <p:spPr>
              <a:xfrm rot="5400000">
                <a:off x="2836091" y="1897459"/>
                <a:ext cx="1305331" cy="1295401"/>
              </a:xfrm>
              <a:prstGeom prst="pent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gular Pentagon 140"/>
              <p:cNvSpPr/>
              <p:nvPr/>
            </p:nvSpPr>
            <p:spPr>
              <a:xfrm rot="1554998">
                <a:off x="1277806" y="3985775"/>
                <a:ext cx="1905000" cy="1752600"/>
              </a:xfrm>
              <a:prstGeom prst="pent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gular Pentagon 141"/>
              <p:cNvSpPr/>
              <p:nvPr/>
            </p:nvSpPr>
            <p:spPr>
              <a:xfrm rot="1229974">
                <a:off x="4453803" y="3104492"/>
                <a:ext cx="1563029" cy="1605122"/>
              </a:xfrm>
              <a:prstGeom prst="pent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an 143"/>
              <p:cNvSpPr/>
              <p:nvPr/>
            </p:nvSpPr>
            <p:spPr>
              <a:xfrm rot="13749774">
                <a:off x="2573561" y="4505926"/>
                <a:ext cx="533401" cy="4630306"/>
              </a:xfrm>
              <a:prstGeom prst="can">
                <a:avLst>
                  <a:gd name="adj" fmla="val 7080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8" name="Rectangle 127"/>
            <p:cNvSpPr/>
            <p:nvPr/>
          </p:nvSpPr>
          <p:spPr>
            <a:xfrm>
              <a:off x="3124200" y="6400800"/>
              <a:ext cx="3429000" cy="738664"/>
            </a:xfrm>
            <a:prstGeom prst="rect">
              <a:avLst/>
            </a:prstGeom>
          </p:spPr>
          <p:txBody>
            <a:bodyPr>
              <a:spAutoFit/>
            </a:bodyPr>
            <a:lstStyle/>
            <a:p>
              <a:pPr algn="ctr"/>
              <a:endParaRPr lang="en-US" sz="2400" dirty="0">
                <a:solidFill>
                  <a:schemeClr val="bg1"/>
                </a:solidFill>
                <a:latin typeface="Comic Sans MS" pitchFamily="66" charset="0"/>
              </a:endParaRPr>
            </a:p>
          </p:txBody>
        </p:sp>
      </p:grpSp>
      <p:sp>
        <p:nvSpPr>
          <p:cNvPr id="2" name="Rectangle 1"/>
          <p:cNvSpPr/>
          <p:nvPr/>
        </p:nvSpPr>
        <p:spPr>
          <a:xfrm>
            <a:off x="8519586" y="1767890"/>
            <a:ext cx="3597244" cy="3477875"/>
          </a:xfrm>
          <a:prstGeom prst="rect">
            <a:avLst/>
          </a:prstGeom>
        </p:spPr>
        <p:txBody>
          <a:bodyPr wrap="square">
            <a:spAutoFit/>
          </a:bodyPr>
          <a:lstStyle/>
          <a:p>
            <a:r>
              <a:rPr lang="en-US" sz="2000" b="0" i="1" dirty="0">
                <a:solidFill>
                  <a:srgbClr val="FFFF00"/>
                </a:solidFill>
                <a:effectLst/>
                <a:latin typeface="Abadi" panose="020B0604020104020204" pitchFamily="34" charset="0"/>
              </a:rPr>
              <a:t>And it came to pass that I beheld that the rod of iron, which my father had seen, </a:t>
            </a:r>
            <a:r>
              <a:rPr lang="en-US" sz="2000" b="1" i="1" dirty="0">
                <a:solidFill>
                  <a:srgbClr val="FFFF00"/>
                </a:solidFill>
                <a:effectLst/>
                <a:latin typeface="Abadi" panose="020B0604020104020204" pitchFamily="34" charset="0"/>
              </a:rPr>
              <a:t>was the word of God</a:t>
            </a:r>
            <a:r>
              <a:rPr lang="en-US" sz="2000" b="0" i="1" dirty="0">
                <a:solidFill>
                  <a:srgbClr val="FFFF00"/>
                </a:solidFill>
                <a:effectLst/>
                <a:latin typeface="Abadi" panose="020B0604020104020204" pitchFamily="34" charset="0"/>
              </a:rPr>
              <a:t>, which led to the fountain of living waters, or to the tree of life; which waters are a representation of the </a:t>
            </a:r>
            <a:r>
              <a:rPr lang="en-US" sz="2000" b="1" i="1" dirty="0">
                <a:solidFill>
                  <a:srgbClr val="FFFF00"/>
                </a:solidFill>
                <a:effectLst/>
                <a:latin typeface="Abadi" panose="020B0604020104020204" pitchFamily="34" charset="0"/>
              </a:rPr>
              <a:t>love of God</a:t>
            </a:r>
            <a:r>
              <a:rPr lang="en-US" sz="2000" b="0" i="1" dirty="0">
                <a:solidFill>
                  <a:srgbClr val="FFFF00"/>
                </a:solidFill>
                <a:effectLst/>
                <a:latin typeface="Abadi" panose="020B0604020104020204" pitchFamily="34" charset="0"/>
              </a:rPr>
              <a:t>; and I also beheld that the tree of life was a representation of the love of God.</a:t>
            </a:r>
            <a:endParaRPr lang="en-US" sz="2000" i="1" dirty="0">
              <a:solidFill>
                <a:srgbClr val="FFFF00"/>
              </a:solidFill>
            </a:endParaRPr>
          </a:p>
        </p:txBody>
      </p:sp>
    </p:spTree>
    <p:extLst>
      <p:ext uri="{BB962C8B-B14F-4D97-AF65-F5344CB8AC3E}">
        <p14:creationId xmlns:p14="http://schemas.microsoft.com/office/powerpoint/2010/main" val="155538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75100" y="-42944"/>
            <a:ext cx="11983770"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A Prophet Prepares a Way and Baptizes</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11:27</a:t>
            </a:r>
          </a:p>
        </p:txBody>
      </p:sp>
      <p:sp>
        <p:nvSpPr>
          <p:cNvPr id="11" name="Rectangle 10"/>
          <p:cNvSpPr/>
          <p:nvPr/>
        </p:nvSpPr>
        <p:spPr>
          <a:xfrm>
            <a:off x="777909" y="2112650"/>
            <a:ext cx="2608087" cy="1323439"/>
          </a:xfrm>
          <a:prstGeom prst="rect">
            <a:avLst/>
          </a:prstGeom>
        </p:spPr>
        <p:txBody>
          <a:bodyPr wrap="square">
            <a:spAutoFit/>
          </a:bodyPr>
          <a:lstStyle/>
          <a:p>
            <a:r>
              <a:rPr lang="en-US" sz="2000" i="1" dirty="0">
                <a:solidFill>
                  <a:srgbClr val="FFFF00"/>
                </a:solidFill>
                <a:effectLst/>
                <a:latin typeface="Abadi" panose="020B0604020104020204" pitchFamily="34" charset="0"/>
              </a:rPr>
              <a:t>And John went down into the water and baptized him.</a:t>
            </a:r>
          </a:p>
          <a:p>
            <a:r>
              <a:rPr lang="en-US" sz="2000" i="1" dirty="0">
                <a:solidFill>
                  <a:srgbClr val="FFFF00"/>
                </a:solidFill>
                <a:latin typeface="Abadi" panose="020B0604020104020204" pitchFamily="34" charset="0"/>
              </a:rPr>
              <a:t>JST Matthew 3:44</a:t>
            </a:r>
          </a:p>
        </p:txBody>
      </p:sp>
      <p:grpSp>
        <p:nvGrpSpPr>
          <p:cNvPr id="4" name="Group 3">
            <a:extLst>
              <a:ext uri="{FF2B5EF4-FFF2-40B4-BE49-F238E27FC236}">
                <a16:creationId xmlns:a16="http://schemas.microsoft.com/office/drawing/2014/main" id="{D61B38BC-5A70-6FB2-5BA0-2D31A6CD4D8A}"/>
              </a:ext>
            </a:extLst>
          </p:cNvPr>
          <p:cNvGrpSpPr/>
          <p:nvPr/>
        </p:nvGrpSpPr>
        <p:grpSpPr>
          <a:xfrm>
            <a:off x="3884700" y="1408384"/>
            <a:ext cx="4157944" cy="4696853"/>
            <a:chOff x="705883" y="0"/>
            <a:chExt cx="6026297" cy="6807362"/>
          </a:xfrm>
        </p:grpSpPr>
        <p:sp>
          <p:nvSpPr>
            <p:cNvPr id="13" name="Rectangle 12">
              <a:extLst>
                <a:ext uri="{FF2B5EF4-FFF2-40B4-BE49-F238E27FC236}">
                  <a16:creationId xmlns:a16="http://schemas.microsoft.com/office/drawing/2014/main" id="{C27C3B9D-A632-9852-3DEA-5B812B57C8BC}"/>
                </a:ext>
              </a:extLst>
            </p:cNvPr>
            <p:cNvSpPr/>
            <p:nvPr/>
          </p:nvSpPr>
          <p:spPr>
            <a:xfrm>
              <a:off x="726268" y="0"/>
              <a:ext cx="6005912" cy="680736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F39358-9DA2-2E60-B71B-8D941B13C800}"/>
                </a:ext>
              </a:extLst>
            </p:cNvPr>
            <p:cNvSpPr/>
            <p:nvPr/>
          </p:nvSpPr>
          <p:spPr>
            <a:xfrm>
              <a:off x="705883" y="0"/>
              <a:ext cx="6005911" cy="3042539"/>
            </a:xfrm>
            <a:prstGeom prst="rect">
              <a:avLst/>
            </a:prstGeom>
            <a:gradFill flip="none" rotWithShape="1">
              <a:gsLst>
                <a:gs pos="44000">
                  <a:schemeClr val="bg2"/>
                </a:gs>
                <a:gs pos="70000">
                  <a:schemeClr val="accent1">
                    <a:lumMod val="40000"/>
                    <a:lumOff val="60000"/>
                  </a:schemeClr>
                </a:gs>
                <a:gs pos="0">
                  <a:srgbClr val="FFFFD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a:extLst>
                <a:ext uri="{FF2B5EF4-FFF2-40B4-BE49-F238E27FC236}">
                  <a16:creationId xmlns:a16="http://schemas.microsoft.com/office/drawing/2014/main" id="{E9779952-A723-6258-E8F6-FC639041F14C}"/>
                </a:ext>
              </a:extLst>
            </p:cNvPr>
            <p:cNvSpPr/>
            <p:nvPr/>
          </p:nvSpPr>
          <p:spPr>
            <a:xfrm flipH="1">
              <a:off x="705883" y="2529176"/>
              <a:ext cx="5991316" cy="965778"/>
            </a:xfrm>
            <a:prstGeom prst="doubleWave">
              <a:avLst/>
            </a:prstGeom>
            <a:solidFill>
              <a:srgbClr val="BA995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uble Wave 15">
              <a:extLst>
                <a:ext uri="{FF2B5EF4-FFF2-40B4-BE49-F238E27FC236}">
                  <a16:creationId xmlns:a16="http://schemas.microsoft.com/office/drawing/2014/main" id="{27EC96E1-EAB9-4F31-7D29-0156B0172E94}"/>
                </a:ext>
              </a:extLst>
            </p:cNvPr>
            <p:cNvSpPr/>
            <p:nvPr/>
          </p:nvSpPr>
          <p:spPr>
            <a:xfrm flipH="1">
              <a:off x="705883" y="3118107"/>
              <a:ext cx="5991316" cy="2564224"/>
            </a:xfrm>
            <a:prstGeom prst="doubleWave">
              <a:avLst/>
            </a:prstGeom>
            <a:solidFill>
              <a:schemeClr val="tx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80">
              <a:extLst>
                <a:ext uri="{FF2B5EF4-FFF2-40B4-BE49-F238E27FC236}">
                  <a16:creationId xmlns:a16="http://schemas.microsoft.com/office/drawing/2014/main" id="{B985BA2E-4035-EF8C-CA80-84543E827F12}"/>
                </a:ext>
              </a:extLst>
            </p:cNvPr>
            <p:cNvGrpSpPr/>
            <p:nvPr/>
          </p:nvGrpSpPr>
          <p:grpSpPr>
            <a:xfrm>
              <a:off x="3035289" y="570693"/>
              <a:ext cx="3158675" cy="6182460"/>
              <a:chOff x="4648199" y="990600"/>
              <a:chExt cx="2144079" cy="4196596"/>
            </a:xfrm>
          </p:grpSpPr>
          <p:sp>
            <p:nvSpPr>
              <p:cNvPr id="45" name="Oval 44">
                <a:extLst>
                  <a:ext uri="{FF2B5EF4-FFF2-40B4-BE49-F238E27FC236}">
                    <a16:creationId xmlns:a16="http://schemas.microsoft.com/office/drawing/2014/main" id="{BB060860-2BD9-221E-5B28-EEBE4BAC5095}"/>
                  </a:ext>
                </a:extLst>
              </p:cNvPr>
              <p:cNvSpPr/>
              <p:nvPr/>
            </p:nvSpPr>
            <p:spPr>
              <a:xfrm rot="20275293" flipH="1">
                <a:off x="6376021" y="3200400"/>
                <a:ext cx="416257"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1766595-517F-5167-E7FF-112986A69023}"/>
                  </a:ext>
                </a:extLst>
              </p:cNvPr>
              <p:cNvSpPr/>
              <p:nvPr/>
            </p:nvSpPr>
            <p:spPr>
              <a:xfrm rot="1639096" flipH="1">
                <a:off x="4648199" y="3200400"/>
                <a:ext cx="421452"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61">
                <a:extLst>
                  <a:ext uri="{FF2B5EF4-FFF2-40B4-BE49-F238E27FC236}">
                    <a16:creationId xmlns:a16="http://schemas.microsoft.com/office/drawing/2014/main" id="{88D34345-67DF-FD1D-6D3A-7723FE523EE9}"/>
                  </a:ext>
                </a:extLst>
              </p:cNvPr>
              <p:cNvGrpSpPr/>
              <p:nvPr/>
            </p:nvGrpSpPr>
            <p:grpSpPr>
              <a:xfrm>
                <a:off x="5142345" y="4629728"/>
                <a:ext cx="520849" cy="515905"/>
                <a:chOff x="7122338" y="5361709"/>
                <a:chExt cx="520849" cy="515905"/>
              </a:xfrm>
            </p:grpSpPr>
            <p:sp>
              <p:nvSpPr>
                <p:cNvPr id="210" name="Oval 209">
                  <a:extLst>
                    <a:ext uri="{FF2B5EF4-FFF2-40B4-BE49-F238E27FC236}">
                      <a16:creationId xmlns:a16="http://schemas.microsoft.com/office/drawing/2014/main" id="{2AA2AFCE-E5DE-0AFF-E43C-1D63B18AE6EC}"/>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04EB2D9E-C17A-01B4-F491-91DFADDA56CE}"/>
                    </a:ext>
                  </a:extLst>
                </p:cNvPr>
                <p:cNvSpPr/>
                <p:nvPr/>
              </p:nvSpPr>
              <p:spPr>
                <a:xfrm flipH="1">
                  <a:off x="7123545" y="5361709"/>
                  <a:ext cx="519642" cy="3650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60">
                <a:extLst>
                  <a:ext uri="{FF2B5EF4-FFF2-40B4-BE49-F238E27FC236}">
                    <a16:creationId xmlns:a16="http://schemas.microsoft.com/office/drawing/2014/main" id="{5B02812F-6F02-CF39-548F-817D4B7E7B0F}"/>
                  </a:ext>
                </a:extLst>
              </p:cNvPr>
              <p:cNvGrpSpPr/>
              <p:nvPr/>
            </p:nvGrpSpPr>
            <p:grpSpPr>
              <a:xfrm>
                <a:off x="5634182" y="4671291"/>
                <a:ext cx="520849" cy="515905"/>
                <a:chOff x="7122338" y="5361709"/>
                <a:chExt cx="520849" cy="515905"/>
              </a:xfrm>
            </p:grpSpPr>
            <p:sp>
              <p:nvSpPr>
                <p:cNvPr id="208" name="Oval 207">
                  <a:extLst>
                    <a:ext uri="{FF2B5EF4-FFF2-40B4-BE49-F238E27FC236}">
                      <a16:creationId xmlns:a16="http://schemas.microsoft.com/office/drawing/2014/main" id="{69186A8F-1352-1B0B-C17C-F2FA56BD2916}"/>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CF469DC3-7EF0-9DC6-7407-891CA2A88ABE}"/>
                    </a:ext>
                  </a:extLst>
                </p:cNvPr>
                <p:cNvSpPr/>
                <p:nvPr/>
              </p:nvSpPr>
              <p:spPr>
                <a:xfrm flipH="1">
                  <a:off x="7123545" y="5361709"/>
                  <a:ext cx="519642" cy="3650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rapezoid 48">
                <a:extLst>
                  <a:ext uri="{FF2B5EF4-FFF2-40B4-BE49-F238E27FC236}">
                    <a16:creationId xmlns:a16="http://schemas.microsoft.com/office/drawing/2014/main" id="{C8EBB9F6-41B0-25BA-C957-3609465A40CF}"/>
                  </a:ext>
                </a:extLst>
              </p:cNvPr>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784E0C9E-03E8-E39D-00F1-58E4B3663EA0}"/>
                  </a:ext>
                </a:extLst>
              </p:cNvPr>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4673190C-4191-9892-2C85-0A5516C46700}"/>
                  </a:ext>
                </a:extLst>
              </p:cNvPr>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6E1087B1-8028-8829-5A38-CF1145EE4819}"/>
                  </a:ext>
                </a:extLst>
              </p:cNvPr>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BD8B561F-C41C-B663-653B-1C74D4D08B9C}"/>
                  </a:ext>
                </a:extLst>
              </p:cNvPr>
              <p:cNvSpPr/>
              <p:nvPr/>
            </p:nvSpPr>
            <p:spPr>
              <a:xfrm rot="10800000">
                <a:off x="5501046" y="2206782"/>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a:extLst>
                  <a:ext uri="{FF2B5EF4-FFF2-40B4-BE49-F238E27FC236}">
                    <a16:creationId xmlns:a16="http://schemas.microsoft.com/office/drawing/2014/main" id="{15FCD4EA-FA1F-91BB-CAC7-8C45266745EA}"/>
                  </a:ext>
                </a:extLst>
              </p:cNvPr>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a:extLst>
                  <a:ext uri="{FF2B5EF4-FFF2-40B4-BE49-F238E27FC236}">
                    <a16:creationId xmlns:a16="http://schemas.microsoft.com/office/drawing/2014/main" id="{16D05417-1BDB-8A15-7C83-D1D9772942E2}"/>
                  </a:ext>
                </a:extLst>
              </p:cNvPr>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1B4973D-D8BA-B3BA-FBAE-1EC4922E3679}"/>
                  </a:ext>
                </a:extLst>
              </p:cNvPr>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11">
                <a:extLst>
                  <a:ext uri="{FF2B5EF4-FFF2-40B4-BE49-F238E27FC236}">
                    <a16:creationId xmlns:a16="http://schemas.microsoft.com/office/drawing/2014/main" id="{376D8089-BCC8-7196-7B56-E3B3A6F39DDB}"/>
                  </a:ext>
                </a:extLst>
              </p:cNvPr>
              <p:cNvSpPr/>
              <p:nvPr/>
            </p:nvSpPr>
            <p:spPr>
              <a:xfrm rot="647929" flipH="1">
                <a:off x="5091379" y="2194939"/>
                <a:ext cx="392672" cy="2555731"/>
              </a:xfrm>
              <a:prstGeom prst="trapezoid">
                <a:avLst>
                  <a:gd name="adj" fmla="val 22121"/>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apezoid 57">
                <a:extLst>
                  <a:ext uri="{FF2B5EF4-FFF2-40B4-BE49-F238E27FC236}">
                    <a16:creationId xmlns:a16="http://schemas.microsoft.com/office/drawing/2014/main" id="{233049C9-2C9B-8234-6C68-72AA1860B815}"/>
                  </a:ext>
                </a:extLst>
              </p:cNvPr>
              <p:cNvSpPr/>
              <p:nvPr/>
            </p:nvSpPr>
            <p:spPr>
              <a:xfrm rot="21080486" flipH="1">
                <a:off x="5901806" y="2227657"/>
                <a:ext cx="427558" cy="2514081"/>
              </a:xfrm>
              <a:prstGeom prst="trapezoid">
                <a:avLst>
                  <a:gd name="adj" fmla="val 24980"/>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72B7F7C5-C889-6B48-DDBF-95A61916D293}"/>
                  </a:ext>
                </a:extLst>
              </p:cNvPr>
              <p:cNvGrpSpPr/>
              <p:nvPr/>
            </p:nvGrpSpPr>
            <p:grpSpPr>
              <a:xfrm rot="262221">
                <a:off x="4831890" y="3637028"/>
                <a:ext cx="1493485" cy="878243"/>
                <a:chOff x="5486400" y="5562600"/>
                <a:chExt cx="1088184" cy="878243"/>
              </a:xfrm>
            </p:grpSpPr>
            <p:sp>
              <p:nvSpPr>
                <p:cNvPr id="204" name="Diagonal Stripe 203">
                  <a:extLst>
                    <a:ext uri="{FF2B5EF4-FFF2-40B4-BE49-F238E27FC236}">
                      <a16:creationId xmlns:a16="http://schemas.microsoft.com/office/drawing/2014/main" id="{F9CEF87D-8D46-096A-D0D7-20E14515ACD9}"/>
                    </a:ext>
                  </a:extLst>
                </p:cNvPr>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Diagonal Stripe 204">
                  <a:extLst>
                    <a:ext uri="{FF2B5EF4-FFF2-40B4-BE49-F238E27FC236}">
                      <a16:creationId xmlns:a16="http://schemas.microsoft.com/office/drawing/2014/main" id="{DFE90631-6715-FFC1-3BD6-6F0691C861E8}"/>
                    </a:ext>
                  </a:extLst>
                </p:cNvPr>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Diagonal Stripe 205">
                  <a:extLst>
                    <a:ext uri="{FF2B5EF4-FFF2-40B4-BE49-F238E27FC236}">
                      <a16:creationId xmlns:a16="http://schemas.microsoft.com/office/drawing/2014/main" id="{A86696EF-0824-32D0-EE48-DB6F437F3163}"/>
                    </a:ext>
                  </a:extLst>
                </p:cNvPr>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Flowchart: Display 206">
                  <a:extLst>
                    <a:ext uri="{FF2B5EF4-FFF2-40B4-BE49-F238E27FC236}">
                      <a16:creationId xmlns:a16="http://schemas.microsoft.com/office/drawing/2014/main" id="{FC07C5F6-02DF-CA38-0F9E-53DA44CAB598}"/>
                    </a:ext>
                  </a:extLst>
                </p:cNvPr>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1">
                <a:extLst>
                  <a:ext uri="{FF2B5EF4-FFF2-40B4-BE49-F238E27FC236}">
                    <a16:creationId xmlns:a16="http://schemas.microsoft.com/office/drawing/2014/main" id="{D4FDF18E-1A2E-F049-CC2D-95514AF9FAAA}"/>
                  </a:ext>
                </a:extLst>
              </p:cNvPr>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Cloud 60">
                <a:extLst>
                  <a:ext uri="{FF2B5EF4-FFF2-40B4-BE49-F238E27FC236}">
                    <a16:creationId xmlns:a16="http://schemas.microsoft.com/office/drawing/2014/main" id="{E9635BF5-03E4-508F-06D7-69285C74857C}"/>
                  </a:ext>
                </a:extLst>
              </p:cNvPr>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61310D1-EB5A-7721-C5B2-6D8B9914A3FC}"/>
                  </a:ext>
                </a:extLst>
              </p:cNvPr>
              <p:cNvSpPr/>
              <p:nvPr/>
            </p:nvSpPr>
            <p:spPr>
              <a:xfrm flipH="1">
                <a:off x="5639013" y="2162114"/>
                <a:ext cx="253099" cy="1370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a:extLst>
                  <a:ext uri="{FF2B5EF4-FFF2-40B4-BE49-F238E27FC236}">
                    <a16:creationId xmlns:a16="http://schemas.microsoft.com/office/drawing/2014/main" id="{AB3A7AD6-D9EA-EDB5-DB80-224B105174CC}"/>
                  </a:ext>
                </a:extLst>
              </p:cNvPr>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98DD678-3F5E-F3AF-0751-0F4CCDA00171}"/>
                  </a:ext>
                </a:extLst>
              </p:cNvPr>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86C8007-191A-4E86-7D51-7D886B4D70B6}"/>
                  </a:ext>
                </a:extLst>
              </p:cNvPr>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79">
                <a:extLst>
                  <a:ext uri="{FF2B5EF4-FFF2-40B4-BE49-F238E27FC236}">
                    <a16:creationId xmlns:a16="http://schemas.microsoft.com/office/drawing/2014/main" id="{CD21E675-0FD1-7AC4-46E0-6F138DF6917A}"/>
                  </a:ext>
                </a:extLst>
              </p:cNvPr>
              <p:cNvGrpSpPr/>
              <p:nvPr/>
            </p:nvGrpSpPr>
            <p:grpSpPr>
              <a:xfrm>
                <a:off x="5029200" y="1295400"/>
                <a:ext cx="1295400" cy="294409"/>
                <a:chOff x="6858000" y="2438400"/>
                <a:chExt cx="1676400" cy="381000"/>
              </a:xfrm>
            </p:grpSpPr>
            <p:sp>
              <p:nvSpPr>
                <p:cNvPr id="67" name="Rounded Rectangle 182">
                  <a:extLst>
                    <a:ext uri="{FF2B5EF4-FFF2-40B4-BE49-F238E27FC236}">
                      <a16:creationId xmlns:a16="http://schemas.microsoft.com/office/drawing/2014/main" id="{B1E11282-511D-9FCF-E47B-6DF534727CA5}"/>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78">
                  <a:extLst>
                    <a:ext uri="{FF2B5EF4-FFF2-40B4-BE49-F238E27FC236}">
                      <a16:creationId xmlns:a16="http://schemas.microsoft.com/office/drawing/2014/main" id="{7030118E-3CC4-3A3E-6769-2127F4D83079}"/>
                    </a:ext>
                  </a:extLst>
                </p:cNvPr>
                <p:cNvGrpSpPr/>
                <p:nvPr/>
              </p:nvGrpSpPr>
              <p:grpSpPr>
                <a:xfrm>
                  <a:off x="7086600" y="2438400"/>
                  <a:ext cx="1219200" cy="353961"/>
                  <a:chOff x="6934200" y="990600"/>
                  <a:chExt cx="2362200" cy="685800"/>
                </a:xfrm>
              </p:grpSpPr>
              <p:grpSp>
                <p:nvGrpSpPr>
                  <p:cNvPr id="125" name="Group 71">
                    <a:extLst>
                      <a:ext uri="{FF2B5EF4-FFF2-40B4-BE49-F238E27FC236}">
                        <a16:creationId xmlns:a16="http://schemas.microsoft.com/office/drawing/2014/main" id="{2FD3E544-4677-3D65-FE44-9161E0575CCC}"/>
                      </a:ext>
                    </a:extLst>
                  </p:cNvPr>
                  <p:cNvGrpSpPr/>
                  <p:nvPr/>
                </p:nvGrpSpPr>
                <p:grpSpPr>
                  <a:xfrm>
                    <a:off x="6934200" y="990600"/>
                    <a:ext cx="838200" cy="685800"/>
                    <a:chOff x="6934200" y="990600"/>
                    <a:chExt cx="838200" cy="685800"/>
                  </a:xfrm>
                </p:grpSpPr>
                <p:sp>
                  <p:nvSpPr>
                    <p:cNvPr id="202" name="Plaque 201">
                      <a:extLst>
                        <a:ext uri="{FF2B5EF4-FFF2-40B4-BE49-F238E27FC236}">
                          <a16:creationId xmlns:a16="http://schemas.microsoft.com/office/drawing/2014/main" id="{EE29ED25-B06D-CD1F-4C59-C530A6C775E9}"/>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DFE88F3F-E519-A04A-0C05-B2229F3117EB}"/>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72">
                    <a:extLst>
                      <a:ext uri="{FF2B5EF4-FFF2-40B4-BE49-F238E27FC236}">
                        <a16:creationId xmlns:a16="http://schemas.microsoft.com/office/drawing/2014/main" id="{1385A62F-330E-0641-4764-10A551FAB9F2}"/>
                      </a:ext>
                    </a:extLst>
                  </p:cNvPr>
                  <p:cNvGrpSpPr/>
                  <p:nvPr/>
                </p:nvGrpSpPr>
                <p:grpSpPr>
                  <a:xfrm>
                    <a:off x="7696200" y="990600"/>
                    <a:ext cx="838200" cy="685800"/>
                    <a:chOff x="6934200" y="990600"/>
                    <a:chExt cx="838200" cy="685800"/>
                  </a:xfrm>
                </p:grpSpPr>
                <p:sp>
                  <p:nvSpPr>
                    <p:cNvPr id="200" name="Plaque 199">
                      <a:extLst>
                        <a:ext uri="{FF2B5EF4-FFF2-40B4-BE49-F238E27FC236}">
                          <a16:creationId xmlns:a16="http://schemas.microsoft.com/office/drawing/2014/main" id="{CB4F22BF-D7F3-E4D4-84C5-FCD23451937C}"/>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200">
                      <a:extLst>
                        <a:ext uri="{FF2B5EF4-FFF2-40B4-BE49-F238E27FC236}">
                          <a16:creationId xmlns:a16="http://schemas.microsoft.com/office/drawing/2014/main" id="{5C112C13-78BC-0141-6E74-3EB8B3D1B7C1}"/>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75">
                    <a:extLst>
                      <a:ext uri="{FF2B5EF4-FFF2-40B4-BE49-F238E27FC236}">
                        <a16:creationId xmlns:a16="http://schemas.microsoft.com/office/drawing/2014/main" id="{2B132970-54F3-84AC-A9E6-9DCAECA71A49}"/>
                      </a:ext>
                    </a:extLst>
                  </p:cNvPr>
                  <p:cNvGrpSpPr/>
                  <p:nvPr/>
                </p:nvGrpSpPr>
                <p:grpSpPr>
                  <a:xfrm>
                    <a:off x="8458200" y="990600"/>
                    <a:ext cx="838200" cy="685800"/>
                    <a:chOff x="6934200" y="990600"/>
                    <a:chExt cx="838200" cy="685800"/>
                  </a:xfrm>
                </p:grpSpPr>
                <p:sp>
                  <p:nvSpPr>
                    <p:cNvPr id="198" name="Plaque 197">
                      <a:extLst>
                        <a:ext uri="{FF2B5EF4-FFF2-40B4-BE49-F238E27FC236}">
                          <a16:creationId xmlns:a16="http://schemas.microsoft.com/office/drawing/2014/main" id="{8B5CEBB7-4BA5-456D-3AF7-FF715E7E28A7}"/>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a:extLst>
                        <a:ext uri="{FF2B5EF4-FFF2-40B4-BE49-F238E27FC236}">
                          <a16:creationId xmlns:a16="http://schemas.microsoft.com/office/drawing/2014/main" id="{0DE222E6-5346-3FDE-1292-E97B400777A6}"/>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8" name="Group 17">
              <a:extLst>
                <a:ext uri="{FF2B5EF4-FFF2-40B4-BE49-F238E27FC236}">
                  <a16:creationId xmlns:a16="http://schemas.microsoft.com/office/drawing/2014/main" id="{2F10DB7D-F00D-F26D-8DAF-BE829A32484F}"/>
                </a:ext>
              </a:extLst>
            </p:cNvPr>
            <p:cNvGrpSpPr/>
            <p:nvPr/>
          </p:nvGrpSpPr>
          <p:grpSpPr>
            <a:xfrm flipH="1">
              <a:off x="1066800" y="926810"/>
              <a:ext cx="2460667" cy="5745063"/>
              <a:chOff x="1519855" y="359016"/>
              <a:chExt cx="2655905" cy="6149533"/>
            </a:xfrm>
          </p:grpSpPr>
          <p:sp>
            <p:nvSpPr>
              <p:cNvPr id="21" name="Freeform: Shape 20">
                <a:extLst>
                  <a:ext uri="{FF2B5EF4-FFF2-40B4-BE49-F238E27FC236}">
                    <a16:creationId xmlns:a16="http://schemas.microsoft.com/office/drawing/2014/main" id="{A54AF1EE-401C-8CE1-A254-C0B117BE5683}"/>
                  </a:ext>
                </a:extLst>
              </p:cNvPr>
              <p:cNvSpPr/>
              <p:nvPr/>
            </p:nvSpPr>
            <p:spPr>
              <a:xfrm rot="19936816">
                <a:off x="1698985" y="359016"/>
                <a:ext cx="2450608" cy="266401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Oval 21">
                <a:extLst>
                  <a:ext uri="{FF2B5EF4-FFF2-40B4-BE49-F238E27FC236}">
                    <a16:creationId xmlns:a16="http://schemas.microsoft.com/office/drawing/2014/main" id="{3C285050-5A4A-0B3E-7A7E-35BB01D0B659}"/>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5FC297E0-10BF-8DD6-A559-6053B30431C4}"/>
                  </a:ext>
                </a:extLst>
              </p:cNvPr>
              <p:cNvSpPr/>
              <p:nvPr/>
            </p:nvSpPr>
            <p:spPr>
              <a:xfrm rot="808127">
                <a:off x="1662588" y="2069549"/>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86A992A5-B864-9718-FF0B-7628E25D3F64}"/>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F4D237-6D82-FB45-6085-A09C3E9A19B5}"/>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12E374-8F27-FFA5-C9C2-87AB25AD11D0}"/>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40B06ADC-4ACE-9055-D30A-7FC49BE9BB64}"/>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0D747A-5472-4CD6-29C7-BD5945810F4B}"/>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0">
                <a:extLst>
                  <a:ext uri="{FF2B5EF4-FFF2-40B4-BE49-F238E27FC236}">
                    <a16:creationId xmlns:a16="http://schemas.microsoft.com/office/drawing/2014/main" id="{570B6427-228D-8042-34E9-9D471021EA01}"/>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
                <a:extLst>
                  <a:ext uri="{FF2B5EF4-FFF2-40B4-BE49-F238E27FC236}">
                    <a16:creationId xmlns:a16="http://schemas.microsoft.com/office/drawing/2014/main" id="{53367D1E-88F4-D4A1-E6AA-9F0C4980DD71}"/>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2">
                <a:extLst>
                  <a:ext uri="{FF2B5EF4-FFF2-40B4-BE49-F238E27FC236}">
                    <a16:creationId xmlns:a16="http://schemas.microsoft.com/office/drawing/2014/main" id="{EFC874C0-4F7C-12A5-CE48-470030E48FD2}"/>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7F45CDF-76CE-AB8A-5B7F-C93CBB30F75F}"/>
                  </a:ext>
                </a:extLst>
              </p:cNvPr>
              <p:cNvSpPr/>
              <p:nvPr/>
            </p:nvSpPr>
            <p:spPr>
              <a:xfrm flipH="1">
                <a:off x="2368918" y="1371801"/>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5">
                <a:extLst>
                  <a:ext uri="{FF2B5EF4-FFF2-40B4-BE49-F238E27FC236}">
                    <a16:creationId xmlns:a16="http://schemas.microsoft.com/office/drawing/2014/main" id="{6D84DDC1-A140-7D5D-005C-DBA9C0E7CC99}"/>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EE4AD0F1-2D3D-0215-49B2-84D272BF2D56}"/>
                  </a:ext>
                </a:extLst>
              </p:cNvPr>
              <p:cNvSpPr/>
              <p:nvPr/>
            </p:nvSpPr>
            <p:spPr>
              <a:xfrm rot="21242778" flipH="1">
                <a:off x="2715669" y="2108172"/>
                <a:ext cx="1216601" cy="2357035"/>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9CCEADB-1559-916E-0A15-4F45BA2D2D99}"/>
                  </a:ext>
                </a:extLst>
              </p:cNvPr>
              <p:cNvSpPr/>
              <p:nvPr/>
            </p:nvSpPr>
            <p:spPr>
              <a:xfrm>
                <a:off x="2216458" y="564889"/>
                <a:ext cx="965747"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6AFC861-8871-D285-053D-7B9B026E4D96}"/>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3E4C2F66-7BA0-1F3C-00ED-86CC79F09443}"/>
                  </a:ext>
                </a:extLst>
              </p:cNvPr>
              <p:cNvSpPr/>
              <p:nvPr/>
            </p:nvSpPr>
            <p:spPr>
              <a:xfrm rot="407483">
                <a:off x="2011286" y="1689856"/>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1" name="Oval 40">
                <a:extLst>
                  <a:ext uri="{FF2B5EF4-FFF2-40B4-BE49-F238E27FC236}">
                    <a16:creationId xmlns:a16="http://schemas.microsoft.com/office/drawing/2014/main" id="{4DF9E485-CA4F-4A2A-6AAF-22DDE1E46B5A}"/>
                  </a:ext>
                </a:extLst>
              </p:cNvPr>
              <p:cNvSpPr/>
              <p:nvPr/>
            </p:nvSpPr>
            <p:spPr>
              <a:xfrm>
                <a:off x="2483134" y="1790011"/>
                <a:ext cx="360804" cy="2032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3E101F5D-016C-0A93-FBC9-FF8B94C09155}"/>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Oval 42">
                <a:extLst>
                  <a:ext uri="{FF2B5EF4-FFF2-40B4-BE49-F238E27FC236}">
                    <a16:creationId xmlns:a16="http://schemas.microsoft.com/office/drawing/2014/main" id="{E7E4CA29-7A7C-F0D8-1558-DBC09892DC17}"/>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1F50A90-6A5F-56F7-A3EB-3352B5879AF6}"/>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Double Wave 18">
              <a:extLst>
                <a:ext uri="{FF2B5EF4-FFF2-40B4-BE49-F238E27FC236}">
                  <a16:creationId xmlns:a16="http://schemas.microsoft.com/office/drawing/2014/main" id="{E346D9A9-E77A-05F5-8B89-EDB99100FD07}"/>
                </a:ext>
              </a:extLst>
            </p:cNvPr>
            <p:cNvSpPr/>
            <p:nvPr/>
          </p:nvSpPr>
          <p:spPr>
            <a:xfrm flipH="1">
              <a:off x="726269" y="5809617"/>
              <a:ext cx="6005911" cy="965778"/>
            </a:xfrm>
            <a:prstGeom prst="doubleWave">
              <a:avLst/>
            </a:prstGeom>
            <a:solidFill>
              <a:schemeClr val="tx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uble Wave 19">
              <a:extLst>
                <a:ext uri="{FF2B5EF4-FFF2-40B4-BE49-F238E27FC236}">
                  <a16:creationId xmlns:a16="http://schemas.microsoft.com/office/drawing/2014/main" id="{0B4C8C1A-6922-C7AE-D431-DC23D9540F3D}"/>
                </a:ext>
              </a:extLst>
            </p:cNvPr>
            <p:cNvSpPr/>
            <p:nvPr/>
          </p:nvSpPr>
          <p:spPr>
            <a:xfrm flipH="1">
              <a:off x="705885" y="5111491"/>
              <a:ext cx="6005911" cy="965778"/>
            </a:xfrm>
            <a:prstGeom prst="doubleWave">
              <a:avLst/>
            </a:pr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295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Picture 29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8764" y="0"/>
            <a:ext cx="11624650" cy="646331"/>
          </a:xfrm>
          <a:prstGeom prst="rect">
            <a:avLst/>
          </a:prstGeom>
          <a:noFill/>
        </p:spPr>
        <p:txBody>
          <a:bodyPr wrap="square" rtlCol="0">
            <a:spAutoFit/>
          </a:bodyPr>
          <a:lstStyle/>
          <a:p>
            <a:pPr algn="ctr"/>
            <a:r>
              <a:rPr lang="en-US" sz="3600" dirty="0">
                <a:solidFill>
                  <a:schemeClr val="bg1"/>
                </a:solidFill>
                <a:latin typeface="AR CENA" panose="02000000000000000000" pitchFamily="2" charset="0"/>
              </a:rPr>
              <a:t>Savior preaches…some listen…some do not</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11:28</a:t>
            </a:r>
          </a:p>
        </p:txBody>
      </p:sp>
      <p:grpSp>
        <p:nvGrpSpPr>
          <p:cNvPr id="2" name="Group 33"/>
          <p:cNvGrpSpPr/>
          <p:nvPr/>
        </p:nvGrpSpPr>
        <p:grpSpPr>
          <a:xfrm>
            <a:off x="3657600" y="838200"/>
            <a:ext cx="4800600" cy="5715000"/>
            <a:chOff x="0" y="0"/>
            <a:chExt cx="6858000" cy="9144000"/>
          </a:xfrm>
        </p:grpSpPr>
        <p:sp>
          <p:nvSpPr>
            <p:cNvPr id="35" name="Rectangle 34"/>
            <p:cNvSpPr/>
            <p:nvPr/>
          </p:nvSpPr>
          <p:spPr>
            <a:xfrm>
              <a:off x="0" y="7010400"/>
              <a:ext cx="6858000" cy="2133600"/>
            </a:xfrm>
            <a:prstGeom prst="rect">
              <a:avLst/>
            </a:prstGeom>
            <a:solidFill>
              <a:srgbClr val="F6D8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0" y="0"/>
              <a:ext cx="6858000" cy="41148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uble Wave 36"/>
            <p:cNvSpPr/>
            <p:nvPr/>
          </p:nvSpPr>
          <p:spPr>
            <a:xfrm>
              <a:off x="0" y="3429000"/>
              <a:ext cx="6858000" cy="5105400"/>
            </a:xfrm>
            <a:prstGeom prst="doubleWav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6"/>
            <p:cNvGrpSpPr/>
            <p:nvPr/>
          </p:nvGrpSpPr>
          <p:grpSpPr>
            <a:xfrm>
              <a:off x="228600" y="304800"/>
              <a:ext cx="6324600" cy="7010400"/>
              <a:chOff x="1066800" y="1295400"/>
              <a:chExt cx="4910667" cy="5183298"/>
            </a:xfrm>
          </p:grpSpPr>
          <p:grpSp>
            <p:nvGrpSpPr>
              <p:cNvPr id="6" name="Group 4"/>
              <p:cNvGrpSpPr/>
              <p:nvPr/>
            </p:nvGrpSpPr>
            <p:grpSpPr>
              <a:xfrm>
                <a:off x="3276600" y="1295400"/>
                <a:ext cx="1661171" cy="3733800"/>
                <a:chOff x="1584600" y="1066800"/>
                <a:chExt cx="1661171" cy="3733800"/>
              </a:xfrm>
            </p:grpSpPr>
            <p:sp>
              <p:nvSpPr>
                <p:cNvPr id="104" name="Oval 5"/>
                <p:cNvSpPr/>
                <p:nvPr/>
              </p:nvSpPr>
              <p:spPr>
                <a:xfrm rot="19231343">
                  <a:off x="2835421" y="2976160"/>
                  <a:ext cx="410350" cy="437349"/>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976600">
                  <a:off x="1584600" y="2945934"/>
                  <a:ext cx="429800" cy="493891"/>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20138027" flipH="1">
                  <a:off x="2501980" y="2049276"/>
                  <a:ext cx="583247" cy="1172928"/>
                </a:xfrm>
                <a:prstGeom prst="trapezoid">
                  <a:avLst>
                    <a:gd name="adj" fmla="val 37419"/>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p:cNvSpPr/>
                <p:nvPr/>
              </p:nvSpPr>
              <p:spPr>
                <a:xfrm rot="1461973">
                  <a:off x="1739981" y="2049275"/>
                  <a:ext cx="583247" cy="1172928"/>
                </a:xfrm>
                <a:prstGeom prst="trapezoid">
                  <a:avLst>
                    <a:gd name="adj" fmla="val 37419"/>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p:cNvSpPr/>
                <p:nvPr/>
              </p:nvSpPr>
              <p:spPr>
                <a:xfrm>
                  <a:off x="2064891" y="2101920"/>
                  <a:ext cx="685601" cy="931760"/>
                </a:xfrm>
                <a:prstGeom prst="trapezoid">
                  <a:avLst>
                    <a:gd name="adj" fmla="val 24886"/>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886948" flipH="1">
                  <a:off x="2390016" y="4438816"/>
                  <a:ext cx="358596" cy="3617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20713052">
                  <a:off x="1954714" y="4438816"/>
                  <a:ext cx="358596" cy="3617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p:cNvSpPr/>
                <p:nvPr/>
              </p:nvSpPr>
              <p:spPr>
                <a:xfrm>
                  <a:off x="1771062" y="2150960"/>
                  <a:ext cx="1273259" cy="2451998"/>
                </a:xfrm>
                <a:prstGeom prst="trapezoid">
                  <a:avLst>
                    <a:gd name="adj" fmla="val 37419"/>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057400" y="2971800"/>
                  <a:ext cx="685601" cy="147119"/>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2130186" y="3033678"/>
                  <a:ext cx="97943" cy="68656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rot="20563410">
                  <a:off x="2198302" y="2963482"/>
                  <a:ext cx="103527" cy="83368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2097539" y="2935599"/>
                  <a:ext cx="130591" cy="14711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2122433" y="1185438"/>
                  <a:ext cx="536573" cy="100842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2045780" y="1066800"/>
                  <a:ext cx="383267" cy="35591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2390720" y="1066800"/>
                  <a:ext cx="383267" cy="35591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Block Arc 118"/>
                <p:cNvSpPr/>
                <p:nvPr/>
              </p:nvSpPr>
              <p:spPr>
                <a:xfrm rot="10800000">
                  <a:off x="2122433" y="1145564"/>
                  <a:ext cx="574900" cy="1023943"/>
                </a:xfrm>
                <a:prstGeom prst="blockArc">
                  <a:avLst>
                    <a:gd name="adj1" fmla="val 10379194"/>
                    <a:gd name="adj2" fmla="val 20911045"/>
                    <a:gd name="adj3" fmla="val 14867"/>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Block Arc 119"/>
                <p:cNvSpPr/>
                <p:nvPr/>
              </p:nvSpPr>
              <p:spPr>
                <a:xfrm rot="21435521">
                  <a:off x="2239899" y="1849009"/>
                  <a:ext cx="301640" cy="172112"/>
                </a:xfrm>
                <a:prstGeom prst="blockArc">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Cloud 120"/>
                <p:cNvSpPr/>
                <p:nvPr/>
              </p:nvSpPr>
              <p:spPr>
                <a:xfrm rot="21271638">
                  <a:off x="2548370" y="1114859"/>
                  <a:ext cx="360984" cy="1261592"/>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loud 121"/>
                <p:cNvSpPr/>
                <p:nvPr/>
              </p:nvSpPr>
              <p:spPr>
                <a:xfrm rot="273561">
                  <a:off x="1905000" y="1177837"/>
                  <a:ext cx="328513" cy="1208205"/>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077718" y="1124447"/>
                  <a:ext cx="223573" cy="2882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524864" y="1124447"/>
                  <a:ext cx="223573" cy="2882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83"/>
              <p:cNvGrpSpPr/>
              <p:nvPr/>
            </p:nvGrpSpPr>
            <p:grpSpPr>
              <a:xfrm>
                <a:off x="2133600" y="3733800"/>
                <a:ext cx="1219200" cy="2744898"/>
                <a:chOff x="10363200" y="3733800"/>
                <a:chExt cx="1219200" cy="2744898"/>
              </a:xfrm>
            </p:grpSpPr>
            <p:sp>
              <p:nvSpPr>
                <p:cNvPr id="91" name="Oval 90"/>
                <p:cNvSpPr/>
                <p:nvPr/>
              </p:nvSpPr>
              <p:spPr>
                <a:xfrm>
                  <a:off x="11231237" y="5361439"/>
                  <a:ext cx="333860" cy="34176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0363200" y="5275997"/>
                  <a:ext cx="333860" cy="42721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19486427" flipH="1">
                  <a:off x="10847755" y="4667381"/>
                  <a:ext cx="667721" cy="939865"/>
                </a:xfrm>
                <a:prstGeom prst="trapezoid">
                  <a:avLst>
                    <a:gd name="adj" fmla="val 34231"/>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13573">
                  <a:off x="10429972" y="4677901"/>
                  <a:ext cx="667721" cy="939865"/>
                </a:xfrm>
                <a:prstGeom prst="trapezoid">
                  <a:avLst>
                    <a:gd name="adj" fmla="val 34231"/>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a:off x="10563516" y="4592459"/>
                  <a:ext cx="868037" cy="1623403"/>
                </a:xfrm>
                <a:prstGeom prst="triangle">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97060" y="3774369"/>
                  <a:ext cx="600949" cy="107441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2618579">
                  <a:off x="10885844" y="3773513"/>
                  <a:ext cx="548179" cy="471094"/>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8502806">
                  <a:off x="10551846" y="3733800"/>
                  <a:ext cx="548179" cy="471094"/>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p:cNvSpPr/>
                <p:nvPr/>
              </p:nvSpPr>
              <p:spPr>
                <a:xfrm>
                  <a:off x="10363200" y="4079805"/>
                  <a:ext cx="333860" cy="683538"/>
                </a:xfrm>
                <a:prstGeom prst="cloud">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p:cNvSpPr/>
                <p:nvPr/>
              </p:nvSpPr>
              <p:spPr>
                <a:xfrm rot="20350014">
                  <a:off x="11248540" y="4047988"/>
                  <a:ext cx="333860" cy="683538"/>
                </a:xfrm>
                <a:prstGeom prst="cloud">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20030197">
                  <a:off x="10896600" y="5791200"/>
                  <a:ext cx="533400" cy="680989"/>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20030197">
                  <a:off x="10417087" y="5766387"/>
                  <a:ext cx="391319" cy="68098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20030197">
                  <a:off x="10562209" y="5797709"/>
                  <a:ext cx="533400" cy="680989"/>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0"/>
              <p:cNvGrpSpPr/>
              <p:nvPr/>
            </p:nvGrpSpPr>
            <p:grpSpPr>
              <a:xfrm flipH="1">
                <a:off x="1066800" y="3095783"/>
                <a:ext cx="1371600" cy="2795475"/>
                <a:chOff x="1295400" y="3171983"/>
                <a:chExt cx="1371600" cy="2795475"/>
              </a:xfrm>
            </p:grpSpPr>
            <p:sp>
              <p:nvSpPr>
                <p:cNvPr id="80" name="Oval 79"/>
                <p:cNvSpPr/>
                <p:nvPr/>
              </p:nvSpPr>
              <p:spPr>
                <a:xfrm>
                  <a:off x="1295400" y="4779658"/>
                  <a:ext cx="381000" cy="42721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286000" y="4865100"/>
                  <a:ext cx="381000" cy="34176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22"/>
                <p:cNvSpPr/>
                <p:nvPr/>
              </p:nvSpPr>
              <p:spPr>
                <a:xfrm rot="2113573">
                  <a:off x="1382497" y="4148881"/>
                  <a:ext cx="643003" cy="939865"/>
                </a:xfrm>
                <a:prstGeom prst="trapezoid">
                  <a:avLst>
                    <a:gd name="adj" fmla="val 34231"/>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23"/>
                <p:cNvSpPr/>
                <p:nvPr/>
              </p:nvSpPr>
              <p:spPr>
                <a:xfrm rot="19788062" flipH="1">
                  <a:off x="1929432" y="4150215"/>
                  <a:ext cx="675039" cy="939865"/>
                </a:xfrm>
                <a:prstGeom prst="trapezoid">
                  <a:avLst>
                    <a:gd name="adj" fmla="val 34231"/>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24"/>
                <p:cNvSpPr/>
                <p:nvPr/>
              </p:nvSpPr>
              <p:spPr>
                <a:xfrm>
                  <a:off x="1524000" y="4038600"/>
                  <a:ext cx="990600" cy="1623403"/>
                </a:xfrm>
                <a:prstGeom prst="triangl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25"/>
                <p:cNvSpPr/>
                <p:nvPr/>
              </p:nvSpPr>
              <p:spPr>
                <a:xfrm rot="1503148">
                  <a:off x="2233027" y="5378189"/>
                  <a:ext cx="329298" cy="5427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28"/>
                <p:cNvSpPr/>
                <p:nvPr/>
              </p:nvSpPr>
              <p:spPr>
                <a:xfrm>
                  <a:off x="1676402" y="3343507"/>
                  <a:ext cx="685800" cy="100894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Wave 29"/>
                <p:cNvSpPr/>
                <p:nvPr/>
              </p:nvSpPr>
              <p:spPr>
                <a:xfrm rot="20760081">
                  <a:off x="1662380" y="3171983"/>
                  <a:ext cx="533400" cy="511664"/>
                </a:xfrm>
                <a:prstGeom prst="wave">
                  <a:avLst>
                    <a:gd name="adj1" fmla="val 20000"/>
                    <a:gd name="adj2" fmla="val 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Wave 30"/>
                <p:cNvSpPr/>
                <p:nvPr/>
              </p:nvSpPr>
              <p:spPr>
                <a:xfrm rot="2263772">
                  <a:off x="1980202" y="3373810"/>
                  <a:ext cx="533400" cy="512654"/>
                </a:xfrm>
                <a:prstGeom prst="wav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503148">
                  <a:off x="1480413" y="5249407"/>
                  <a:ext cx="462865" cy="64185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503148">
                  <a:off x="1866723" y="5325608"/>
                  <a:ext cx="462865" cy="64185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5"/>
              <p:cNvGrpSpPr/>
              <p:nvPr/>
            </p:nvGrpSpPr>
            <p:grpSpPr>
              <a:xfrm>
                <a:off x="4572000" y="3505200"/>
                <a:ext cx="1405467" cy="2816017"/>
                <a:chOff x="9448800" y="4343400"/>
                <a:chExt cx="1405467" cy="2816017"/>
              </a:xfrm>
            </p:grpSpPr>
            <p:sp>
              <p:nvSpPr>
                <p:cNvPr id="69" name="Oval 75"/>
                <p:cNvSpPr/>
                <p:nvPr/>
              </p:nvSpPr>
              <p:spPr>
                <a:xfrm>
                  <a:off x="10515600" y="6477000"/>
                  <a:ext cx="338667" cy="51265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3"/>
                <p:cNvSpPr/>
                <p:nvPr/>
              </p:nvSpPr>
              <p:spPr>
                <a:xfrm>
                  <a:off x="10329333" y="5971039"/>
                  <a:ext cx="338667" cy="34176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2"/>
                <p:cNvSpPr/>
                <p:nvPr/>
              </p:nvSpPr>
              <p:spPr>
                <a:xfrm>
                  <a:off x="9448800" y="5885597"/>
                  <a:ext cx="338667" cy="42721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14"/>
                <p:cNvSpPr/>
                <p:nvPr/>
              </p:nvSpPr>
              <p:spPr>
                <a:xfrm rot="19486427" flipH="1">
                  <a:off x="9940331" y="5276981"/>
                  <a:ext cx="677333" cy="939865"/>
                </a:xfrm>
                <a:prstGeom prst="trapezoid">
                  <a:avLst>
                    <a:gd name="adj" fmla="val 3423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15"/>
                <p:cNvSpPr/>
                <p:nvPr/>
              </p:nvSpPr>
              <p:spPr>
                <a:xfrm rot="2113573">
                  <a:off x="9516533" y="5287501"/>
                  <a:ext cx="677333" cy="939865"/>
                </a:xfrm>
                <a:prstGeom prst="trapezoid">
                  <a:avLst>
                    <a:gd name="adj" fmla="val 3423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16"/>
                <p:cNvSpPr/>
                <p:nvPr/>
              </p:nvSpPr>
              <p:spPr>
                <a:xfrm>
                  <a:off x="9677400" y="5181600"/>
                  <a:ext cx="880533" cy="1623403"/>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17"/>
                <p:cNvSpPr/>
                <p:nvPr/>
              </p:nvSpPr>
              <p:spPr>
                <a:xfrm>
                  <a:off x="9787467" y="4387208"/>
                  <a:ext cx="609600" cy="107117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18"/>
                <p:cNvSpPr/>
                <p:nvPr/>
              </p:nvSpPr>
              <p:spPr>
                <a:xfrm rot="2618579">
                  <a:off x="9978968" y="4383113"/>
                  <a:ext cx="556071" cy="47109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19"/>
                <p:cNvSpPr/>
                <p:nvPr/>
              </p:nvSpPr>
              <p:spPr>
                <a:xfrm rot="8502806">
                  <a:off x="9640162" y="4343400"/>
                  <a:ext cx="556071" cy="47109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4"/>
                <p:cNvSpPr/>
                <p:nvPr/>
              </p:nvSpPr>
              <p:spPr>
                <a:xfrm rot="19090827">
                  <a:off x="9739451" y="6404185"/>
                  <a:ext cx="527251" cy="75523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4"/>
                <p:cNvSpPr/>
                <p:nvPr/>
              </p:nvSpPr>
              <p:spPr>
                <a:xfrm rot="19090827">
                  <a:off x="10141909" y="6460971"/>
                  <a:ext cx="425633" cy="641656"/>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47" name="Double Wave 146"/>
          <p:cNvSpPr/>
          <p:nvPr/>
        </p:nvSpPr>
        <p:spPr>
          <a:xfrm>
            <a:off x="3719946" y="4146495"/>
            <a:ext cx="4738255" cy="1356609"/>
          </a:xfrm>
          <a:prstGeom prst="doubleWav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ouble Wave 147"/>
          <p:cNvSpPr/>
          <p:nvPr/>
        </p:nvSpPr>
        <p:spPr>
          <a:xfrm>
            <a:off x="3657600" y="4663298"/>
            <a:ext cx="4800600" cy="1356609"/>
          </a:xfrm>
          <a:prstGeom prst="doubleWav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ouble Wave 149"/>
          <p:cNvSpPr/>
          <p:nvPr/>
        </p:nvSpPr>
        <p:spPr>
          <a:xfrm rot="4993086">
            <a:off x="3475663" y="3192616"/>
            <a:ext cx="1292008" cy="282825"/>
          </a:xfrm>
          <a:prstGeom prst="doubleWav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150"/>
          <p:cNvSpPr/>
          <p:nvPr/>
        </p:nvSpPr>
        <p:spPr>
          <a:xfrm>
            <a:off x="3774688" y="2378794"/>
            <a:ext cx="374072" cy="839805"/>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151"/>
          <p:cNvSpPr/>
          <p:nvPr/>
        </p:nvSpPr>
        <p:spPr>
          <a:xfrm>
            <a:off x="4008863" y="2478631"/>
            <a:ext cx="374072" cy="839805"/>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loud 152"/>
          <p:cNvSpPr/>
          <p:nvPr/>
        </p:nvSpPr>
        <p:spPr>
          <a:xfrm>
            <a:off x="3891776" y="2079283"/>
            <a:ext cx="374072" cy="839805"/>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ouble Wave 153"/>
          <p:cNvSpPr/>
          <p:nvPr/>
        </p:nvSpPr>
        <p:spPr>
          <a:xfrm>
            <a:off x="3719946" y="3823493"/>
            <a:ext cx="4738255" cy="581404"/>
          </a:xfrm>
          <a:prstGeom prst="doubleWave">
            <a:avLst/>
          </a:prstGeom>
          <a:solidFill>
            <a:srgbClr val="CC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0"/>
          <p:cNvGrpSpPr/>
          <p:nvPr/>
        </p:nvGrpSpPr>
        <p:grpSpPr>
          <a:xfrm>
            <a:off x="5867400" y="2209801"/>
            <a:ext cx="1447800" cy="3248223"/>
            <a:chOff x="1524000" y="1291454"/>
            <a:chExt cx="2286000" cy="5033146"/>
          </a:xfrm>
        </p:grpSpPr>
        <p:sp>
          <p:nvSpPr>
            <p:cNvPr id="179" name="Oval 178"/>
            <p:cNvSpPr/>
            <p:nvPr/>
          </p:nvSpPr>
          <p:spPr>
            <a:xfrm rot="528476">
              <a:off x="2057400" y="5257800"/>
              <a:ext cx="762000" cy="990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rot="20854625">
              <a:off x="2590800" y="5334000"/>
              <a:ext cx="762000" cy="990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1524000" y="4114800"/>
              <a:ext cx="762000" cy="990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3124200" y="4191000"/>
              <a:ext cx="685800" cy="838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p:cNvSpPr/>
            <p:nvPr/>
          </p:nvSpPr>
          <p:spPr>
            <a:xfrm>
              <a:off x="1905000" y="5105400"/>
              <a:ext cx="1600200" cy="685800"/>
            </a:xfrm>
            <a:prstGeom prst="trapezoid">
              <a:avLst>
                <a:gd name="adj" fmla="val 35984"/>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p:cNvSpPr/>
            <p:nvPr/>
          </p:nvSpPr>
          <p:spPr>
            <a:xfrm rot="2088477">
              <a:off x="1851679" y="2575636"/>
              <a:ext cx="914655" cy="2235732"/>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p:cNvSpPr/>
            <p:nvPr/>
          </p:nvSpPr>
          <p:spPr>
            <a:xfrm rot="19932635">
              <a:off x="2521696" y="2514749"/>
              <a:ext cx="986357" cy="2235732"/>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p:cNvSpPr/>
            <p:nvPr/>
          </p:nvSpPr>
          <p:spPr>
            <a:xfrm>
              <a:off x="1905000" y="3048000"/>
              <a:ext cx="1447800" cy="22860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2362200" y="2743200"/>
              <a:ext cx="60960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1"/>
            <p:cNvSpPr/>
            <p:nvPr/>
          </p:nvSpPr>
          <p:spPr>
            <a:xfrm rot="20952071">
              <a:off x="2795146" y="3195544"/>
              <a:ext cx="575812" cy="2235732"/>
            </a:xfrm>
            <a:prstGeom prst="trapezoid">
              <a:avLst>
                <a:gd name="adj" fmla="val 3598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p:cNvSpPr/>
            <p:nvPr/>
          </p:nvSpPr>
          <p:spPr>
            <a:xfrm rot="519514">
              <a:off x="2048231" y="3230745"/>
              <a:ext cx="557373" cy="2235732"/>
            </a:xfrm>
            <a:prstGeom prst="trapezoid">
              <a:avLst>
                <a:gd name="adj" fmla="val 2191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gonal Stripe 189"/>
            <p:cNvSpPr/>
            <p:nvPr/>
          </p:nvSpPr>
          <p:spPr>
            <a:xfrm rot="1483530">
              <a:off x="2103244" y="4364922"/>
              <a:ext cx="1326628" cy="509981"/>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Diagonal Stripe 190"/>
            <p:cNvSpPr/>
            <p:nvPr/>
          </p:nvSpPr>
          <p:spPr>
            <a:xfrm rot="5400000">
              <a:off x="2819400" y="4724400"/>
              <a:ext cx="1066800" cy="457200"/>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Diagonal Stripe 191"/>
            <p:cNvSpPr/>
            <p:nvPr/>
          </p:nvSpPr>
          <p:spPr>
            <a:xfrm rot="16200000" flipH="1">
              <a:off x="2590800" y="4800600"/>
              <a:ext cx="1066800" cy="457200"/>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Flowchart: Display 192"/>
            <p:cNvSpPr/>
            <p:nvPr/>
          </p:nvSpPr>
          <p:spPr>
            <a:xfrm>
              <a:off x="3048000" y="4415654"/>
              <a:ext cx="381000" cy="304800"/>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
            <p:cNvSpPr/>
            <p:nvPr/>
          </p:nvSpPr>
          <p:spPr>
            <a:xfrm>
              <a:off x="2057400" y="1447800"/>
              <a:ext cx="1219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rot="19066372">
              <a:off x="2682908" y="1291454"/>
              <a:ext cx="685800" cy="12192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rot="3077158">
              <a:off x="2039910" y="1250601"/>
              <a:ext cx="685800" cy="126095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46"/>
          <p:cNvGrpSpPr/>
          <p:nvPr/>
        </p:nvGrpSpPr>
        <p:grpSpPr>
          <a:xfrm rot="18227570" flipH="1">
            <a:off x="5071758" y="3244353"/>
            <a:ext cx="1700353" cy="3577797"/>
            <a:chOff x="1646985" y="1066800"/>
            <a:chExt cx="1598786" cy="3733800"/>
          </a:xfrm>
        </p:grpSpPr>
        <p:sp>
          <p:nvSpPr>
            <p:cNvPr id="158" name="Oval 157"/>
            <p:cNvSpPr/>
            <p:nvPr/>
          </p:nvSpPr>
          <p:spPr>
            <a:xfrm rot="19231343">
              <a:off x="2835421" y="2976160"/>
              <a:ext cx="410350" cy="437349"/>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976600">
              <a:off x="1646985" y="2895482"/>
              <a:ext cx="357948" cy="493891"/>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p:cNvSpPr/>
            <p:nvPr/>
          </p:nvSpPr>
          <p:spPr>
            <a:xfrm rot="20138027" flipH="1">
              <a:off x="2501980" y="2049276"/>
              <a:ext cx="583247" cy="1172928"/>
            </a:xfrm>
            <a:prstGeom prst="trapezoid">
              <a:avLst>
                <a:gd name="adj" fmla="val 37419"/>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p:cNvSpPr/>
            <p:nvPr/>
          </p:nvSpPr>
          <p:spPr>
            <a:xfrm rot="1461973">
              <a:off x="1739981" y="2049275"/>
              <a:ext cx="583247" cy="1172928"/>
            </a:xfrm>
            <a:prstGeom prst="trapezoid">
              <a:avLst>
                <a:gd name="adj" fmla="val 37419"/>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a:off x="2064891" y="2101920"/>
              <a:ext cx="685601" cy="931760"/>
            </a:xfrm>
            <a:prstGeom prst="trapezoid">
              <a:avLst>
                <a:gd name="adj" fmla="val 24886"/>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886948" flipH="1">
              <a:off x="2390016" y="4438816"/>
              <a:ext cx="358596" cy="3617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20713052">
              <a:off x="1954714" y="4438816"/>
              <a:ext cx="358596" cy="3617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p:cNvSpPr/>
            <p:nvPr/>
          </p:nvSpPr>
          <p:spPr>
            <a:xfrm>
              <a:off x="1771062" y="2150960"/>
              <a:ext cx="1273259" cy="2451998"/>
            </a:xfrm>
            <a:prstGeom prst="trapezoid">
              <a:avLst>
                <a:gd name="adj" fmla="val 37419"/>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2057400" y="2971800"/>
              <a:ext cx="685601" cy="147119"/>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a:off x="2130186" y="3033678"/>
              <a:ext cx="97943" cy="68656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rot="20563410">
              <a:off x="2198302" y="2963482"/>
              <a:ext cx="103527" cy="83368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a:off x="2097539" y="2935599"/>
              <a:ext cx="130591" cy="14711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2122433" y="1185438"/>
              <a:ext cx="536573" cy="100842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2045780" y="1066800"/>
              <a:ext cx="383267" cy="35591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2390720" y="1066800"/>
              <a:ext cx="383267" cy="35591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Block Arc 172"/>
            <p:cNvSpPr/>
            <p:nvPr/>
          </p:nvSpPr>
          <p:spPr>
            <a:xfrm rot="10800000">
              <a:off x="2103664" y="1174107"/>
              <a:ext cx="574900" cy="1023943"/>
            </a:xfrm>
            <a:prstGeom prst="blockArc">
              <a:avLst>
                <a:gd name="adj1" fmla="val 10379194"/>
                <a:gd name="adj2" fmla="val 20911045"/>
                <a:gd name="adj3" fmla="val 14867"/>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Block Arc 173"/>
            <p:cNvSpPr/>
            <p:nvPr/>
          </p:nvSpPr>
          <p:spPr>
            <a:xfrm rot="21435521">
              <a:off x="2239899" y="1849009"/>
              <a:ext cx="301640" cy="172112"/>
            </a:xfrm>
            <a:prstGeom prst="blockArc">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Cloud 174"/>
            <p:cNvSpPr/>
            <p:nvPr/>
          </p:nvSpPr>
          <p:spPr>
            <a:xfrm rot="21271638">
              <a:off x="2548370" y="1114859"/>
              <a:ext cx="360984" cy="1261592"/>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loud 116"/>
            <p:cNvSpPr/>
            <p:nvPr/>
          </p:nvSpPr>
          <p:spPr>
            <a:xfrm rot="273561">
              <a:off x="1905000" y="1177837"/>
              <a:ext cx="328513" cy="1208205"/>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17"/>
            <p:cNvSpPr/>
            <p:nvPr/>
          </p:nvSpPr>
          <p:spPr>
            <a:xfrm>
              <a:off x="2077718" y="1124447"/>
              <a:ext cx="223573" cy="2882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2524864" y="1124447"/>
              <a:ext cx="223573" cy="2882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Double Wave 156"/>
          <p:cNvSpPr/>
          <p:nvPr/>
        </p:nvSpPr>
        <p:spPr>
          <a:xfrm>
            <a:off x="3657600" y="5115501"/>
            <a:ext cx="4800600" cy="1356609"/>
          </a:xfrm>
          <a:prstGeom prst="doubleWav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3657600" y="838200"/>
            <a:ext cx="4800600" cy="256032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657600" y="5200228"/>
            <a:ext cx="4800600" cy="1327573"/>
          </a:xfrm>
          <a:prstGeom prst="rect">
            <a:avLst/>
          </a:prstGeom>
          <a:solidFill>
            <a:srgbClr val="F6D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ouble Wave 196"/>
          <p:cNvSpPr/>
          <p:nvPr/>
        </p:nvSpPr>
        <p:spPr>
          <a:xfrm>
            <a:off x="3657600" y="2971801"/>
            <a:ext cx="4800600" cy="3176693"/>
          </a:xfrm>
          <a:prstGeom prst="doubleWav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0067" y="2240360"/>
            <a:ext cx="3090250" cy="2862322"/>
          </a:xfrm>
          <a:prstGeom prst="rect">
            <a:avLst/>
          </a:prstGeom>
        </p:spPr>
        <p:txBody>
          <a:bodyPr wrap="square">
            <a:spAutoFit/>
          </a:bodyPr>
          <a:lstStyle/>
          <a:p>
            <a:r>
              <a:rPr lang="en-US" sz="2000" b="1" i="1" dirty="0">
                <a:solidFill>
                  <a:srgbClr val="FFFF00"/>
                </a:solidFill>
                <a:effectLst/>
                <a:latin typeface="Abadi" panose="020B0604020104020204" pitchFamily="34" charset="0"/>
              </a:rPr>
              <a:t> </a:t>
            </a:r>
            <a:r>
              <a:rPr lang="en-US" sz="2000" b="0" i="1" dirty="0">
                <a:solidFill>
                  <a:srgbClr val="FFFF00"/>
                </a:solidFill>
                <a:effectLst/>
                <a:latin typeface="Abadi" panose="020B0604020104020204" pitchFamily="34" charset="0"/>
              </a:rPr>
              <a:t>Listen to the voice of the Lord your God, even Alpha and Omega, the beginning and the end, whose course is one eternal round, the same today as yesterday, and forever.</a:t>
            </a:r>
          </a:p>
          <a:p>
            <a:r>
              <a:rPr lang="en-US" sz="2000" i="1" dirty="0">
                <a:solidFill>
                  <a:srgbClr val="FFFF00"/>
                </a:solidFill>
                <a:latin typeface="Abadi" panose="020B0604020104020204" pitchFamily="34" charset="0"/>
              </a:rPr>
              <a:t>D&amp;C 35:1</a:t>
            </a:r>
            <a:endParaRPr lang="en-US" sz="2000" i="1" dirty="0">
              <a:solidFill>
                <a:srgbClr val="FFFF00"/>
              </a:solidFill>
            </a:endParaRPr>
          </a:p>
        </p:txBody>
      </p:sp>
      <p:sp>
        <p:nvSpPr>
          <p:cNvPr id="12" name="Rectangle 11"/>
          <p:cNvSpPr/>
          <p:nvPr/>
        </p:nvSpPr>
        <p:spPr>
          <a:xfrm>
            <a:off x="8528364" y="2967335"/>
            <a:ext cx="3576119" cy="1631216"/>
          </a:xfrm>
          <a:prstGeom prst="rect">
            <a:avLst/>
          </a:prstGeom>
        </p:spPr>
        <p:txBody>
          <a:bodyPr wrap="square">
            <a:spAutoFit/>
          </a:bodyPr>
          <a:lstStyle/>
          <a:p>
            <a:r>
              <a:rPr lang="en-US" sz="2000" i="1" dirty="0">
                <a:solidFill>
                  <a:srgbClr val="FFFF00"/>
                </a:solidFill>
                <a:effectLst/>
                <a:latin typeface="Abadi" panose="020B0604020104020204" pitchFamily="34" charset="0"/>
              </a:rPr>
              <a:t>Hearken and listen to the voice of him who is from all </a:t>
            </a:r>
            <a:r>
              <a:rPr lang="en-US" sz="2000" i="1" dirty="0">
                <a:solidFill>
                  <a:srgbClr val="FFFF00"/>
                </a:solidFill>
                <a:latin typeface="Abadi" panose="020B0604020104020204" pitchFamily="34" charset="0"/>
              </a:rPr>
              <a:t>eternity</a:t>
            </a:r>
            <a:r>
              <a:rPr lang="en-US" sz="2000" i="1" dirty="0">
                <a:solidFill>
                  <a:srgbClr val="FFFF00"/>
                </a:solidFill>
                <a:effectLst/>
                <a:latin typeface="Abadi" panose="020B0604020104020204" pitchFamily="34" charset="0"/>
              </a:rPr>
              <a:t> to all eternity, the Great </a:t>
            </a:r>
            <a:r>
              <a:rPr lang="en-US" sz="2000" i="1" cap="small" dirty="0">
                <a:solidFill>
                  <a:srgbClr val="FFFF00"/>
                </a:solidFill>
                <a:latin typeface="Abadi" panose="020B0604020104020204" pitchFamily="34" charset="0"/>
              </a:rPr>
              <a:t>I Am</a:t>
            </a:r>
            <a:r>
              <a:rPr lang="en-US" sz="2000" i="1" dirty="0">
                <a:solidFill>
                  <a:srgbClr val="FFFF00"/>
                </a:solidFill>
                <a:effectLst/>
                <a:latin typeface="Abadi" panose="020B0604020104020204" pitchFamily="34" charset="0"/>
              </a:rPr>
              <a:t>, even Jesus Christ—</a:t>
            </a:r>
          </a:p>
          <a:p>
            <a:r>
              <a:rPr lang="en-US" sz="2000" i="1" dirty="0">
                <a:solidFill>
                  <a:srgbClr val="FFFF00"/>
                </a:solidFill>
                <a:latin typeface="Abadi" panose="020B0604020104020204" pitchFamily="34" charset="0"/>
              </a:rPr>
              <a:t>D&amp;C 39:1</a:t>
            </a:r>
          </a:p>
        </p:txBody>
      </p:sp>
      <p:grpSp>
        <p:nvGrpSpPr>
          <p:cNvPr id="4" name="Group 3">
            <a:extLst>
              <a:ext uri="{FF2B5EF4-FFF2-40B4-BE49-F238E27FC236}">
                <a16:creationId xmlns:a16="http://schemas.microsoft.com/office/drawing/2014/main" id="{E9268BBA-6440-2EB1-7A1B-2050D99889F8}"/>
              </a:ext>
            </a:extLst>
          </p:cNvPr>
          <p:cNvGrpSpPr/>
          <p:nvPr/>
        </p:nvGrpSpPr>
        <p:grpSpPr>
          <a:xfrm>
            <a:off x="7240403" y="2590325"/>
            <a:ext cx="944659" cy="2177407"/>
            <a:chOff x="1519855" y="349452"/>
            <a:chExt cx="2655905" cy="6159097"/>
          </a:xfrm>
        </p:grpSpPr>
        <p:sp>
          <p:nvSpPr>
            <p:cNvPr id="15" name="Freeform: Shape 14">
              <a:extLst>
                <a:ext uri="{FF2B5EF4-FFF2-40B4-BE49-F238E27FC236}">
                  <a16:creationId xmlns:a16="http://schemas.microsoft.com/office/drawing/2014/main" id="{65776586-C9EF-C72D-8C50-9B099A89E95E}"/>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Oval 15">
              <a:extLst>
                <a:ext uri="{FF2B5EF4-FFF2-40B4-BE49-F238E27FC236}">
                  <a16:creationId xmlns:a16="http://schemas.microsoft.com/office/drawing/2014/main" id="{10E80113-009B-0059-1A1D-670FA674E0D8}"/>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489D4B7C-B57C-D017-7AF1-975AFCF11369}"/>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41F85C0A-896B-B8AB-D772-3B8B3617FF86}"/>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078140D-A0D7-CD75-8917-5D751A5F1164}"/>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879C12-118E-4A46-7A71-FFD7E4AAB6A5}"/>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4D24077E-A37E-1E29-1149-027F85DD319D}"/>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071CA62-7EF8-4677-EE2E-CC56467E7900}"/>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
              <a:extLst>
                <a:ext uri="{FF2B5EF4-FFF2-40B4-BE49-F238E27FC236}">
                  <a16:creationId xmlns:a16="http://schemas.microsoft.com/office/drawing/2014/main" id="{521F5AF6-0D7F-7707-EC83-3B4B8F47C854}"/>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1">
              <a:extLst>
                <a:ext uri="{FF2B5EF4-FFF2-40B4-BE49-F238E27FC236}">
                  <a16:creationId xmlns:a16="http://schemas.microsoft.com/office/drawing/2014/main" id="{DDBDC7E5-0224-6946-C991-4ACCE622C8D6}"/>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2">
              <a:extLst>
                <a:ext uri="{FF2B5EF4-FFF2-40B4-BE49-F238E27FC236}">
                  <a16:creationId xmlns:a16="http://schemas.microsoft.com/office/drawing/2014/main" id="{E48344BD-6569-E99F-769A-C9EFE61C0C39}"/>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ED7EB79-BCC9-3AD2-2627-D10916362607}"/>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a:extLst>
                <a:ext uri="{FF2B5EF4-FFF2-40B4-BE49-F238E27FC236}">
                  <a16:creationId xmlns:a16="http://schemas.microsoft.com/office/drawing/2014/main" id="{52C61DEB-CC6C-F5B1-8ADB-DA560C66C243}"/>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C97393CA-F3D4-925A-37A4-33545C1964DD}"/>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780ACAD-FB1D-9C65-B01E-2E7CE4C34A0F}"/>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4B4EEC2-6C96-DFDC-536B-F1D8CCAFC7E5}"/>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A89865B-0D03-C6F6-4B3C-09075C6A48D5}"/>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Oval 31">
              <a:extLst>
                <a:ext uri="{FF2B5EF4-FFF2-40B4-BE49-F238E27FC236}">
                  <a16:creationId xmlns:a16="http://schemas.microsoft.com/office/drawing/2014/main" id="{5909F2CC-1A9A-630C-D071-E3C827E752E8}"/>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4AACC63-E475-45A9-5BF9-41F3E24ECDC8}"/>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Oval 33">
              <a:extLst>
                <a:ext uri="{FF2B5EF4-FFF2-40B4-BE49-F238E27FC236}">
                  <a16:creationId xmlns:a16="http://schemas.microsoft.com/office/drawing/2014/main" id="{2A60896A-67BB-2517-7FAA-C5D43BA21B29}"/>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CA74421-8203-64E2-ACBC-4EC254D9E1CB}"/>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A9C87DA2-7758-578D-C182-65F7507491BE}"/>
              </a:ext>
            </a:extLst>
          </p:cNvPr>
          <p:cNvGrpSpPr/>
          <p:nvPr/>
        </p:nvGrpSpPr>
        <p:grpSpPr>
          <a:xfrm>
            <a:off x="3868655" y="3551783"/>
            <a:ext cx="1018830" cy="2195113"/>
            <a:chOff x="4405924" y="353830"/>
            <a:chExt cx="1699945" cy="3662604"/>
          </a:xfrm>
        </p:grpSpPr>
        <p:sp>
          <p:nvSpPr>
            <p:cNvPr id="40" name="Oval 39">
              <a:extLst>
                <a:ext uri="{FF2B5EF4-FFF2-40B4-BE49-F238E27FC236}">
                  <a16:creationId xmlns:a16="http://schemas.microsoft.com/office/drawing/2014/main" id="{F15F5E22-9BE2-E280-0D18-1265A02C3352}"/>
                </a:ext>
              </a:extLst>
            </p:cNvPr>
            <p:cNvSpPr/>
            <p:nvPr/>
          </p:nvSpPr>
          <p:spPr>
            <a:xfrm rot="3051053">
              <a:off x="4851088" y="3231708"/>
              <a:ext cx="396699" cy="78697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3F5785DD-06CB-47E4-60DE-3AC78ABFB419}"/>
                </a:ext>
              </a:extLst>
            </p:cNvPr>
            <p:cNvSpPr/>
            <p:nvPr/>
          </p:nvSpPr>
          <p:spPr>
            <a:xfrm rot="18985903">
              <a:off x="5356211" y="3229462"/>
              <a:ext cx="396699" cy="78697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810AB83-6F96-157F-E3D3-4691CC29D733}"/>
                </a:ext>
              </a:extLst>
            </p:cNvPr>
            <p:cNvSpPr/>
            <p:nvPr/>
          </p:nvSpPr>
          <p:spPr>
            <a:xfrm rot="1731019">
              <a:off x="4405924" y="2017879"/>
              <a:ext cx="396699" cy="7869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621A4A8-4D82-DFB7-EFF8-0A367742BDFA}"/>
                </a:ext>
              </a:extLst>
            </p:cNvPr>
            <p:cNvSpPr/>
            <p:nvPr/>
          </p:nvSpPr>
          <p:spPr>
            <a:xfrm rot="20758158">
              <a:off x="5709170" y="1920158"/>
              <a:ext cx="396699" cy="7869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a:extLst>
                <a:ext uri="{FF2B5EF4-FFF2-40B4-BE49-F238E27FC236}">
                  <a16:creationId xmlns:a16="http://schemas.microsoft.com/office/drawing/2014/main" id="{02080377-1522-CD31-6FFF-45A16FAB49DF}"/>
                </a:ext>
              </a:extLst>
            </p:cNvPr>
            <p:cNvSpPr/>
            <p:nvPr/>
          </p:nvSpPr>
          <p:spPr>
            <a:xfrm rot="17452337">
              <a:off x="4590160" y="488485"/>
              <a:ext cx="1400623" cy="1443982"/>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10C88877-720D-3C1A-6884-3E118ED8985D}"/>
                </a:ext>
              </a:extLst>
            </p:cNvPr>
            <p:cNvSpPr/>
            <p:nvPr/>
          </p:nvSpPr>
          <p:spPr>
            <a:xfrm rot="1778885">
              <a:off x="4517692" y="1387978"/>
              <a:ext cx="763621" cy="1243571"/>
            </a:xfrm>
            <a:prstGeom prst="trapezoid">
              <a:avLst/>
            </a:prstGeom>
            <a:solidFill>
              <a:srgbClr val="D4C6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apezoid 45">
              <a:extLst>
                <a:ext uri="{FF2B5EF4-FFF2-40B4-BE49-F238E27FC236}">
                  <a16:creationId xmlns:a16="http://schemas.microsoft.com/office/drawing/2014/main" id="{E8F57AB7-7905-F226-41E1-7243988A30C8}"/>
                </a:ext>
              </a:extLst>
            </p:cNvPr>
            <p:cNvSpPr/>
            <p:nvPr/>
          </p:nvSpPr>
          <p:spPr>
            <a:xfrm rot="20027387">
              <a:off x="5244232" y="1357990"/>
              <a:ext cx="763621" cy="1172947"/>
            </a:xfrm>
            <a:prstGeom prst="trapezoid">
              <a:avLst/>
            </a:prstGeom>
            <a:solidFill>
              <a:srgbClr val="D4C6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6DFF301C-6815-A759-3938-DDBE3A6895B0}"/>
                </a:ext>
              </a:extLst>
            </p:cNvPr>
            <p:cNvSpPr/>
            <p:nvPr/>
          </p:nvSpPr>
          <p:spPr>
            <a:xfrm>
              <a:off x="4615998" y="1475059"/>
              <a:ext cx="1351882" cy="2114983"/>
            </a:xfrm>
            <a:prstGeom prst="trapezoid">
              <a:avLst>
                <a:gd name="adj" fmla="val 37707"/>
              </a:avLst>
            </a:prstGeom>
            <a:solidFill>
              <a:srgbClr val="D4C6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60643BE2-993D-ED3B-95CC-1DAFAD37FEC7}"/>
                </a:ext>
              </a:extLst>
            </p:cNvPr>
            <p:cNvSpPr/>
            <p:nvPr/>
          </p:nvSpPr>
          <p:spPr>
            <a:xfrm rot="10800000">
              <a:off x="5048063" y="1362355"/>
              <a:ext cx="470220" cy="541749"/>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CB21C2D-FDBD-3A73-C49D-C6D0541502A3}"/>
                </a:ext>
              </a:extLst>
            </p:cNvPr>
            <p:cNvSpPr/>
            <p:nvPr/>
          </p:nvSpPr>
          <p:spPr>
            <a:xfrm>
              <a:off x="4825134" y="413990"/>
              <a:ext cx="940440" cy="1300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49">
              <a:extLst>
                <a:ext uri="{FF2B5EF4-FFF2-40B4-BE49-F238E27FC236}">
                  <a16:creationId xmlns:a16="http://schemas.microsoft.com/office/drawing/2014/main" id="{B0807FB4-A762-B240-41D5-F7348015013E}"/>
                </a:ext>
              </a:extLst>
            </p:cNvPr>
            <p:cNvSpPr/>
            <p:nvPr/>
          </p:nvSpPr>
          <p:spPr>
            <a:xfrm>
              <a:off x="4766356" y="359815"/>
              <a:ext cx="705330" cy="487574"/>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a:extLst>
                <a:ext uri="{FF2B5EF4-FFF2-40B4-BE49-F238E27FC236}">
                  <a16:creationId xmlns:a16="http://schemas.microsoft.com/office/drawing/2014/main" id="{290D8C25-C4A9-9545-4399-ECD004BE57DE}"/>
                </a:ext>
              </a:extLst>
            </p:cNvPr>
            <p:cNvSpPr/>
            <p:nvPr/>
          </p:nvSpPr>
          <p:spPr>
            <a:xfrm rot="2597059">
              <a:off x="5145651" y="353830"/>
              <a:ext cx="705330" cy="487574"/>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0">
              <a:extLst>
                <a:ext uri="{FF2B5EF4-FFF2-40B4-BE49-F238E27FC236}">
                  <a16:creationId xmlns:a16="http://schemas.microsoft.com/office/drawing/2014/main" id="{03C2E31A-ED27-11DF-B533-71C4AEA5AE37}"/>
                </a:ext>
              </a:extLst>
            </p:cNvPr>
            <p:cNvGrpSpPr/>
            <p:nvPr/>
          </p:nvGrpSpPr>
          <p:grpSpPr>
            <a:xfrm>
              <a:off x="4707579" y="684864"/>
              <a:ext cx="1183259" cy="215812"/>
              <a:chOff x="4572000" y="4495800"/>
              <a:chExt cx="3352800" cy="1371600"/>
            </a:xfrm>
          </p:grpSpPr>
          <p:sp>
            <p:nvSpPr>
              <p:cNvPr id="61" name="Rounded Rectangle 19">
                <a:extLst>
                  <a:ext uri="{FF2B5EF4-FFF2-40B4-BE49-F238E27FC236}">
                    <a16:creationId xmlns:a16="http://schemas.microsoft.com/office/drawing/2014/main" id="{676CAA7B-FECE-D8AF-7ED6-6EF993FEDD2D}"/>
                  </a:ext>
                </a:extLst>
              </p:cNvPr>
              <p:cNvSpPr/>
              <p:nvPr/>
            </p:nvSpPr>
            <p:spPr>
              <a:xfrm>
                <a:off x="4572000" y="4495800"/>
                <a:ext cx="3352800" cy="1371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DD7CCD3-9EE6-06FC-DBC4-39A6E868AE91}"/>
                  </a:ext>
                </a:extLst>
              </p:cNvPr>
              <p:cNvSpPr/>
              <p:nvPr/>
            </p:nvSpPr>
            <p:spPr>
              <a:xfrm>
                <a:off x="4724400" y="4572000"/>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2627B2B4-934F-FA7B-10E9-05FC8B012C69}"/>
                  </a:ext>
                </a:extLst>
              </p:cNvPr>
              <p:cNvSpPr/>
              <p:nvPr/>
            </p:nvSpPr>
            <p:spPr>
              <a:xfrm>
                <a:off x="5371476" y="458948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F2E8BAF3-7FA3-8535-76B9-5F004FD56015}"/>
                  </a:ext>
                </a:extLst>
              </p:cNvPr>
              <p:cNvSpPr/>
              <p:nvPr/>
            </p:nvSpPr>
            <p:spPr>
              <a:xfrm>
                <a:off x="5941101" y="460447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C3AAC342-174D-79CD-286F-323B1F06784A}"/>
                  </a:ext>
                </a:extLst>
              </p:cNvPr>
              <p:cNvSpPr/>
              <p:nvPr/>
            </p:nvSpPr>
            <p:spPr>
              <a:xfrm>
                <a:off x="6555699" y="458948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2EDA2D27-FC87-946D-AB49-595A7C3E9F94}"/>
                  </a:ext>
                </a:extLst>
              </p:cNvPr>
              <p:cNvSpPr/>
              <p:nvPr/>
            </p:nvSpPr>
            <p:spPr>
              <a:xfrm>
                <a:off x="7095345" y="461946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Oval 52">
              <a:extLst>
                <a:ext uri="{FF2B5EF4-FFF2-40B4-BE49-F238E27FC236}">
                  <a16:creationId xmlns:a16="http://schemas.microsoft.com/office/drawing/2014/main" id="{9F80AFA9-5774-0670-4FF3-3A93CCE91008}"/>
                </a:ext>
              </a:extLst>
            </p:cNvPr>
            <p:cNvSpPr/>
            <p:nvPr/>
          </p:nvSpPr>
          <p:spPr>
            <a:xfrm rot="4422778">
              <a:off x="5056970" y="333463"/>
              <a:ext cx="300434" cy="41666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0">
              <a:extLst>
                <a:ext uri="{FF2B5EF4-FFF2-40B4-BE49-F238E27FC236}">
                  <a16:creationId xmlns:a16="http://schemas.microsoft.com/office/drawing/2014/main" id="{C671AF80-FD2A-3EF9-7DD5-6A12AFD00D80}"/>
                </a:ext>
              </a:extLst>
            </p:cNvPr>
            <p:cNvGrpSpPr/>
            <p:nvPr/>
          </p:nvGrpSpPr>
          <p:grpSpPr>
            <a:xfrm>
              <a:off x="4825134" y="2473331"/>
              <a:ext cx="883291" cy="247781"/>
              <a:chOff x="4572000" y="4495800"/>
              <a:chExt cx="3352800" cy="1371600"/>
            </a:xfrm>
          </p:grpSpPr>
          <p:sp>
            <p:nvSpPr>
              <p:cNvPr id="55" name="Rounded Rectangle 19">
                <a:extLst>
                  <a:ext uri="{FF2B5EF4-FFF2-40B4-BE49-F238E27FC236}">
                    <a16:creationId xmlns:a16="http://schemas.microsoft.com/office/drawing/2014/main" id="{5E5E7B4E-EFC0-F9D9-9B97-2B7207A11E15}"/>
                  </a:ext>
                </a:extLst>
              </p:cNvPr>
              <p:cNvSpPr/>
              <p:nvPr/>
            </p:nvSpPr>
            <p:spPr>
              <a:xfrm>
                <a:off x="4572000" y="4495800"/>
                <a:ext cx="3352800" cy="1371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D1D8F909-3716-897E-126F-6591D365E1FD}"/>
                  </a:ext>
                </a:extLst>
              </p:cNvPr>
              <p:cNvSpPr/>
              <p:nvPr/>
            </p:nvSpPr>
            <p:spPr>
              <a:xfrm>
                <a:off x="4724400" y="4572000"/>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61879415-E2C1-52FE-0336-2F6A5B107845}"/>
                  </a:ext>
                </a:extLst>
              </p:cNvPr>
              <p:cNvSpPr/>
              <p:nvPr/>
            </p:nvSpPr>
            <p:spPr>
              <a:xfrm>
                <a:off x="5371476" y="458948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B2995C93-CF52-5ED4-64AE-D7889F9811E3}"/>
                  </a:ext>
                </a:extLst>
              </p:cNvPr>
              <p:cNvSpPr/>
              <p:nvPr/>
            </p:nvSpPr>
            <p:spPr>
              <a:xfrm>
                <a:off x="5941101" y="460447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D3FDA059-2DC3-E0E7-5328-DB684F8BF966}"/>
                  </a:ext>
                </a:extLst>
              </p:cNvPr>
              <p:cNvSpPr/>
              <p:nvPr/>
            </p:nvSpPr>
            <p:spPr>
              <a:xfrm>
                <a:off x="6555699" y="458948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4C71FF2D-A034-C589-32AF-4B97FD0CB1DC}"/>
                  </a:ext>
                </a:extLst>
              </p:cNvPr>
              <p:cNvSpPr/>
              <p:nvPr/>
            </p:nvSpPr>
            <p:spPr>
              <a:xfrm>
                <a:off x="7095345" y="4619469"/>
                <a:ext cx="762000" cy="1173480"/>
              </a:xfrm>
              <a:prstGeom prst="diamon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Group 66">
            <a:extLst>
              <a:ext uri="{FF2B5EF4-FFF2-40B4-BE49-F238E27FC236}">
                <a16:creationId xmlns:a16="http://schemas.microsoft.com/office/drawing/2014/main" id="{4D394F50-1ACD-FD5C-C84E-EED0953BAD9D}"/>
              </a:ext>
            </a:extLst>
          </p:cNvPr>
          <p:cNvGrpSpPr/>
          <p:nvPr/>
        </p:nvGrpSpPr>
        <p:grpSpPr>
          <a:xfrm>
            <a:off x="4832958" y="2896798"/>
            <a:ext cx="1069656" cy="1797361"/>
            <a:chOff x="8322376" y="897040"/>
            <a:chExt cx="3332659" cy="5599922"/>
          </a:xfrm>
        </p:grpSpPr>
        <p:sp>
          <p:nvSpPr>
            <p:cNvPr id="68" name="Cloud 67">
              <a:extLst>
                <a:ext uri="{FF2B5EF4-FFF2-40B4-BE49-F238E27FC236}">
                  <a16:creationId xmlns:a16="http://schemas.microsoft.com/office/drawing/2014/main" id="{48DFC599-2387-1802-39DF-30C9694EBDB1}"/>
                </a:ext>
              </a:extLst>
            </p:cNvPr>
            <p:cNvSpPr/>
            <p:nvPr/>
          </p:nvSpPr>
          <p:spPr>
            <a:xfrm rot="11003171">
              <a:off x="8997980" y="2590027"/>
              <a:ext cx="1994158" cy="14834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5FD9B946-5E0C-2305-EF56-3C33042EDBE2}"/>
                </a:ext>
              </a:extLst>
            </p:cNvPr>
            <p:cNvSpPr/>
            <p:nvPr/>
          </p:nvSpPr>
          <p:spPr>
            <a:xfrm rot="19411276">
              <a:off x="10904568" y="3620257"/>
              <a:ext cx="565092" cy="14121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2A427789-42A0-8A2D-38FC-AD5DF0C432F6}"/>
                </a:ext>
              </a:extLst>
            </p:cNvPr>
            <p:cNvSpPr/>
            <p:nvPr/>
          </p:nvSpPr>
          <p:spPr>
            <a:xfrm rot="2820608">
              <a:off x="8589906" y="3992299"/>
              <a:ext cx="499878" cy="1034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Isosceles Triangle 126">
              <a:extLst>
                <a:ext uri="{FF2B5EF4-FFF2-40B4-BE49-F238E27FC236}">
                  <a16:creationId xmlns:a16="http://schemas.microsoft.com/office/drawing/2014/main" id="{D055F6F4-70D3-AE29-78C1-2582019A8174}"/>
                </a:ext>
              </a:extLst>
            </p:cNvPr>
            <p:cNvSpPr/>
            <p:nvPr/>
          </p:nvSpPr>
          <p:spPr>
            <a:xfrm rot="2242960">
              <a:off x="8862856" y="2444339"/>
              <a:ext cx="1383428"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0ED54B46-0A36-DD2F-EE1F-192310F7BA96}"/>
                </a:ext>
              </a:extLst>
            </p:cNvPr>
            <p:cNvSpPr/>
            <p:nvPr/>
          </p:nvSpPr>
          <p:spPr>
            <a:xfrm rot="19284057">
              <a:off x="9809443" y="2450143"/>
              <a:ext cx="1401921"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CDC10590-B4BB-6C9A-B768-EB0611666AFF}"/>
                </a:ext>
              </a:extLst>
            </p:cNvPr>
            <p:cNvSpPr/>
            <p:nvPr/>
          </p:nvSpPr>
          <p:spPr>
            <a:xfrm rot="4427519">
              <a:off x="9323653" y="5814944"/>
              <a:ext cx="489084"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B89E86AC-288E-01BC-A59D-652F2A2A6BF4}"/>
                </a:ext>
              </a:extLst>
            </p:cNvPr>
            <p:cNvSpPr/>
            <p:nvPr/>
          </p:nvSpPr>
          <p:spPr>
            <a:xfrm rot="17172481" flipH="1">
              <a:off x="10157597" y="5833966"/>
              <a:ext cx="468745"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a:extLst>
                <a:ext uri="{FF2B5EF4-FFF2-40B4-BE49-F238E27FC236}">
                  <a16:creationId xmlns:a16="http://schemas.microsoft.com/office/drawing/2014/main" id="{D6C59B96-379F-9078-3A5F-294668449D4F}"/>
                </a:ext>
              </a:extLst>
            </p:cNvPr>
            <p:cNvSpPr/>
            <p:nvPr/>
          </p:nvSpPr>
          <p:spPr>
            <a:xfrm>
              <a:off x="8898542" y="2141146"/>
              <a:ext cx="2301392" cy="3996650"/>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A803DD5B-445E-3191-0B75-38D92E9CEAC7}"/>
                </a:ext>
              </a:extLst>
            </p:cNvPr>
            <p:cNvSpPr/>
            <p:nvPr/>
          </p:nvSpPr>
          <p:spPr>
            <a:xfrm rot="10800000">
              <a:off x="9748667" y="3126207"/>
              <a:ext cx="523044" cy="85642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6E18C851-CE7B-132F-441C-1A983118633C}"/>
                </a:ext>
              </a:extLst>
            </p:cNvPr>
            <p:cNvSpPr/>
            <p:nvPr/>
          </p:nvSpPr>
          <p:spPr>
            <a:xfrm>
              <a:off x="9330231" y="1003061"/>
              <a:ext cx="1359914" cy="24086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989729B1-7571-07E6-6ACE-4F38FFD3F283}"/>
                </a:ext>
              </a:extLst>
            </p:cNvPr>
            <p:cNvSpPr/>
            <p:nvPr/>
          </p:nvSpPr>
          <p:spPr>
            <a:xfrm rot="6417058">
              <a:off x="8353519" y="1402140"/>
              <a:ext cx="3705365" cy="2897667"/>
            </a:xfrm>
            <a:custGeom>
              <a:avLst/>
              <a:gdLst>
                <a:gd name="connsiteX0" fmla="*/ 353456 w 2753301"/>
                <a:gd name="connsiteY0" fmla="*/ 1306135 h 2107538"/>
                <a:gd name="connsiteX1" fmla="*/ 371033 w 2753301"/>
                <a:gd name="connsiteY1" fmla="*/ 1320815 h 2107538"/>
                <a:gd name="connsiteX2" fmla="*/ 371462 w 2753301"/>
                <a:gd name="connsiteY2" fmla="*/ 1320198 h 2107538"/>
                <a:gd name="connsiteX3" fmla="*/ 390326 w 2753301"/>
                <a:gd name="connsiteY3" fmla="*/ 1293076 h 2107538"/>
                <a:gd name="connsiteX4" fmla="*/ 401534 w 2753301"/>
                <a:gd name="connsiteY4" fmla="*/ 1287562 h 2107538"/>
                <a:gd name="connsiteX5" fmla="*/ 377431 w 2753301"/>
                <a:gd name="connsiteY5" fmla="*/ 1292713 h 2107538"/>
                <a:gd name="connsiteX6" fmla="*/ 66870 w 2753301"/>
                <a:gd name="connsiteY6" fmla="*/ 1676552 h 2107538"/>
                <a:gd name="connsiteX7" fmla="*/ 81162 w 2753301"/>
                <a:gd name="connsiteY7" fmla="*/ 1603673 h 2107538"/>
                <a:gd name="connsiteX8" fmla="*/ 50982 w 2753301"/>
                <a:gd name="connsiteY8" fmla="*/ 1528901 h 2107538"/>
                <a:gd name="connsiteX9" fmla="*/ 106098 w 2753301"/>
                <a:gd name="connsiteY9" fmla="*/ 1462442 h 2107538"/>
                <a:gd name="connsiteX10" fmla="*/ 106625 w 2753301"/>
                <a:gd name="connsiteY10" fmla="*/ 1460690 h 2107538"/>
                <a:gd name="connsiteX11" fmla="*/ 110175 w 2753301"/>
                <a:gd name="connsiteY11" fmla="*/ 1409620 h 2107538"/>
                <a:gd name="connsiteX12" fmla="*/ 117177 w 2753301"/>
                <a:gd name="connsiteY12" fmla="*/ 1394826 h 2107538"/>
                <a:gd name="connsiteX13" fmla="*/ 115534 w 2753301"/>
                <a:gd name="connsiteY13" fmla="*/ 1394972 h 2107538"/>
                <a:gd name="connsiteX14" fmla="*/ 138122 w 2753301"/>
                <a:gd name="connsiteY14" fmla="*/ 1315431 h 2107538"/>
                <a:gd name="connsiteX15" fmla="*/ 20 w 2753301"/>
                <a:gd name="connsiteY15" fmla="*/ 1327120 h 2107538"/>
                <a:gd name="connsiteX16" fmla="*/ 171967 w 2753301"/>
                <a:gd name="connsiteY16" fmla="*/ 1167031 h 2107538"/>
                <a:gd name="connsiteX17" fmla="*/ 173171 w 2753301"/>
                <a:gd name="connsiteY17" fmla="*/ 1164737 h 2107538"/>
                <a:gd name="connsiteX18" fmla="*/ 223737 w 2753301"/>
                <a:gd name="connsiteY18" fmla="*/ 1048434 h 2107538"/>
                <a:gd name="connsiteX19" fmla="*/ 644666 w 2753301"/>
                <a:gd name="connsiteY19" fmla="*/ 785041 h 2107538"/>
                <a:gd name="connsiteX20" fmla="*/ 644747 w 2753301"/>
                <a:gd name="connsiteY20" fmla="*/ 784961 h 2107538"/>
                <a:gd name="connsiteX21" fmla="*/ 717207 w 2753301"/>
                <a:gd name="connsiteY21" fmla="*/ 713132 h 2107538"/>
                <a:gd name="connsiteX22" fmla="*/ 1068802 w 2753301"/>
                <a:gd name="connsiteY22" fmla="*/ 519036 h 2107538"/>
                <a:gd name="connsiteX23" fmla="*/ 1070101 w 2753301"/>
                <a:gd name="connsiteY23" fmla="*/ 517721 h 2107538"/>
                <a:gd name="connsiteX24" fmla="*/ 1127223 w 2753301"/>
                <a:gd name="connsiteY24" fmla="*/ 459938 h 2107538"/>
                <a:gd name="connsiteX25" fmla="*/ 1221216 w 2753301"/>
                <a:gd name="connsiteY25" fmla="*/ 393166 h 2107538"/>
                <a:gd name="connsiteX26" fmla="*/ 1339457 w 2753301"/>
                <a:gd name="connsiteY26" fmla="*/ 329262 h 2107538"/>
                <a:gd name="connsiteX27" fmla="*/ 1439066 w 2753301"/>
                <a:gd name="connsiteY27" fmla="*/ 293106 h 2107538"/>
                <a:gd name="connsiteX28" fmla="*/ 1442040 w 2753301"/>
                <a:gd name="connsiteY28" fmla="*/ 292027 h 2107538"/>
                <a:gd name="connsiteX29" fmla="*/ 1721503 w 2753301"/>
                <a:gd name="connsiteY29" fmla="*/ 109469 h 2107538"/>
                <a:gd name="connsiteX30" fmla="*/ 1892514 w 2753301"/>
                <a:gd name="connsiteY30" fmla="*/ 67532 h 2107538"/>
                <a:gd name="connsiteX31" fmla="*/ 1893382 w 2753301"/>
                <a:gd name="connsiteY31" fmla="*/ 67170 h 2107538"/>
                <a:gd name="connsiteX32" fmla="*/ 2017650 w 2753301"/>
                <a:gd name="connsiteY32" fmla="*/ 15458 h 2107538"/>
                <a:gd name="connsiteX33" fmla="*/ 2104256 w 2753301"/>
                <a:gd name="connsiteY33" fmla="*/ 352 h 2107538"/>
                <a:gd name="connsiteX34" fmla="*/ 2121849 w 2753301"/>
                <a:gd name="connsiteY34" fmla="*/ 50153 h 2107538"/>
                <a:gd name="connsiteX35" fmla="*/ 2222990 w 2753301"/>
                <a:gd name="connsiteY35" fmla="*/ 83348 h 2107538"/>
                <a:gd name="connsiteX36" fmla="*/ 1970189 w 2753301"/>
                <a:gd name="connsiteY36" fmla="*/ 309865 h 2107538"/>
                <a:gd name="connsiteX37" fmla="*/ 1897048 w 2753301"/>
                <a:gd name="connsiteY37" fmla="*/ 420961 h 2107538"/>
                <a:gd name="connsiteX38" fmla="*/ 1550132 w 2753301"/>
                <a:gd name="connsiteY38" fmla="*/ 629978 h 2107538"/>
                <a:gd name="connsiteX39" fmla="*/ 1331444 w 2753301"/>
                <a:gd name="connsiteY39" fmla="*/ 829868 h 2107538"/>
                <a:gd name="connsiteX40" fmla="*/ 943721 w 2753301"/>
                <a:gd name="connsiteY40" fmla="*/ 1009373 h 2107538"/>
                <a:gd name="connsiteX41" fmla="*/ 433707 w 2753301"/>
                <a:gd name="connsiteY41" fmla="*/ 1280686 h 2107538"/>
                <a:gd name="connsiteX42" fmla="*/ 430431 w 2753301"/>
                <a:gd name="connsiteY42" fmla="*/ 1281386 h 2107538"/>
                <a:gd name="connsiteX43" fmla="*/ 450290 w 2753301"/>
                <a:gd name="connsiteY43" fmla="*/ 1284415 h 2107538"/>
                <a:gd name="connsiteX44" fmla="*/ 475399 w 2753301"/>
                <a:gd name="connsiteY44" fmla="*/ 1307950 h 2107538"/>
                <a:gd name="connsiteX45" fmla="*/ 476149 w 2753301"/>
                <a:gd name="connsiteY45" fmla="*/ 1308653 h 2107538"/>
                <a:gd name="connsiteX46" fmla="*/ 534812 w 2753301"/>
                <a:gd name="connsiteY46" fmla="*/ 1279143 h 2107538"/>
                <a:gd name="connsiteX47" fmla="*/ 556372 w 2753301"/>
                <a:gd name="connsiteY47" fmla="*/ 1285750 h 2107538"/>
                <a:gd name="connsiteX48" fmla="*/ 597053 w 2753301"/>
                <a:gd name="connsiteY48" fmla="*/ 1348232 h 2107538"/>
                <a:gd name="connsiteX49" fmla="*/ 597278 w 2753301"/>
                <a:gd name="connsiteY49" fmla="*/ 1348386 h 2107538"/>
                <a:gd name="connsiteX50" fmla="*/ 629399 w 2753301"/>
                <a:gd name="connsiteY50" fmla="*/ 1370506 h 2107538"/>
                <a:gd name="connsiteX51" fmla="*/ 649263 w 2753301"/>
                <a:gd name="connsiteY51" fmla="*/ 1408873 h 2107538"/>
                <a:gd name="connsiteX52" fmla="*/ 646926 w 2753301"/>
                <a:gd name="connsiteY52" fmla="*/ 1474629 h 2107538"/>
                <a:gd name="connsiteX53" fmla="*/ 664892 w 2753301"/>
                <a:gd name="connsiteY53" fmla="*/ 1522511 h 2107538"/>
                <a:gd name="connsiteX54" fmla="*/ 664123 w 2753301"/>
                <a:gd name="connsiteY54" fmla="*/ 1567695 h 2107538"/>
                <a:gd name="connsiteX55" fmla="*/ 682587 w 2753301"/>
                <a:gd name="connsiteY55" fmla="*/ 1562963 h 2107538"/>
                <a:gd name="connsiteX56" fmla="*/ 1061812 w 2753301"/>
                <a:gd name="connsiteY56" fmla="*/ 1565953 h 2107538"/>
                <a:gd name="connsiteX57" fmla="*/ 1061920 w 2753301"/>
                <a:gd name="connsiteY57" fmla="*/ 1565912 h 2107538"/>
                <a:gd name="connsiteX58" fmla="*/ 1158432 w 2753301"/>
                <a:gd name="connsiteY58" fmla="*/ 1529516 h 2107538"/>
                <a:gd name="connsiteX59" fmla="*/ 1551107 w 2753301"/>
                <a:gd name="connsiteY59" fmla="*/ 1540831 h 2107538"/>
                <a:gd name="connsiteX60" fmla="*/ 1552851 w 2753301"/>
                <a:gd name="connsiteY60" fmla="*/ 1540146 h 2107538"/>
                <a:gd name="connsiteX61" fmla="*/ 1629501 w 2753301"/>
                <a:gd name="connsiteY61" fmla="*/ 1510044 h 2107538"/>
                <a:gd name="connsiteX62" fmla="*/ 1741765 w 2753301"/>
                <a:gd name="connsiteY62" fmla="*/ 1494959 h 2107538"/>
                <a:gd name="connsiteX63" fmla="*/ 1873150 w 2753301"/>
                <a:gd name="connsiteY63" fmla="*/ 1500432 h 2107538"/>
                <a:gd name="connsiteX64" fmla="*/ 1975174 w 2753301"/>
                <a:gd name="connsiteY64" fmla="*/ 1526553 h 2107538"/>
                <a:gd name="connsiteX65" fmla="*/ 1978220 w 2753301"/>
                <a:gd name="connsiteY65" fmla="*/ 1527333 h 2107538"/>
                <a:gd name="connsiteX66" fmla="*/ 2216582 w 2753301"/>
                <a:gd name="connsiteY66" fmla="*/ 1494580 h 2107538"/>
                <a:gd name="connsiteX67" fmla="*/ 2304186 w 2753301"/>
                <a:gd name="connsiteY67" fmla="*/ 1501914 h 2107538"/>
                <a:gd name="connsiteX68" fmla="*/ 2469484 w 2753301"/>
                <a:gd name="connsiteY68" fmla="*/ 1571261 h 2107538"/>
                <a:gd name="connsiteX69" fmla="*/ 2470396 w 2753301"/>
                <a:gd name="connsiteY69" fmla="*/ 1571432 h 2107538"/>
                <a:gd name="connsiteX70" fmla="*/ 2600913 w 2753301"/>
                <a:gd name="connsiteY70" fmla="*/ 1595982 h 2107538"/>
                <a:gd name="connsiteX71" fmla="*/ 2681622 w 2753301"/>
                <a:gd name="connsiteY71" fmla="*/ 1638565 h 2107538"/>
                <a:gd name="connsiteX72" fmla="*/ 2672127 w 2753301"/>
                <a:gd name="connsiteY72" fmla="*/ 1711546 h 2107538"/>
                <a:gd name="connsiteX73" fmla="*/ 2741489 w 2753301"/>
                <a:gd name="connsiteY73" fmla="*/ 1823132 h 2107538"/>
                <a:gd name="connsiteX74" fmla="*/ 2416566 w 2753301"/>
                <a:gd name="connsiteY74" fmla="*/ 1920808 h 2107538"/>
                <a:gd name="connsiteX75" fmla="*/ 2300249 w 2753301"/>
                <a:gd name="connsiteY75" fmla="*/ 2004505 h 2107538"/>
                <a:gd name="connsiteX76" fmla="*/ 1904227 w 2753301"/>
                <a:gd name="connsiteY76" fmla="*/ 2014639 h 2107538"/>
                <a:gd name="connsiteX77" fmla="*/ 1621222 w 2753301"/>
                <a:gd name="connsiteY77" fmla="*/ 2103928 h 2107538"/>
                <a:gd name="connsiteX78" fmla="*/ 1205109 w 2753301"/>
                <a:gd name="connsiteY78" fmla="*/ 2049427 h 2107538"/>
                <a:gd name="connsiteX79" fmla="*/ 586991 w 2753301"/>
                <a:gd name="connsiteY79" fmla="*/ 1995578 h 2107538"/>
                <a:gd name="connsiteX80" fmla="*/ 315218 w 2753301"/>
                <a:gd name="connsiteY80" fmla="*/ 1935655 h 2107538"/>
                <a:gd name="connsiteX81" fmla="*/ 373289 w 2753301"/>
                <a:gd name="connsiteY81" fmla="*/ 1854768 h 2107538"/>
                <a:gd name="connsiteX82" fmla="*/ 252578 w 2753301"/>
                <a:gd name="connsiteY82" fmla="*/ 1796448 h 2107538"/>
                <a:gd name="connsiteX83" fmla="*/ 252354 w 2753301"/>
                <a:gd name="connsiteY83" fmla="*/ 1793565 h 2107538"/>
                <a:gd name="connsiteX84" fmla="*/ 244132 w 2753301"/>
                <a:gd name="connsiteY84" fmla="*/ 1797122 h 2107538"/>
                <a:gd name="connsiteX85" fmla="*/ 133755 w 2753301"/>
                <a:gd name="connsiteY85" fmla="*/ 1730543 h 2107538"/>
                <a:gd name="connsiteX86" fmla="*/ 66870 w 2753301"/>
                <a:gd name="connsiteY86" fmla="*/ 1676552 h 210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753301" h="2107538">
                  <a:moveTo>
                    <a:pt x="353456" y="1306135"/>
                  </a:moveTo>
                  <a:lnTo>
                    <a:pt x="371033" y="1320815"/>
                  </a:lnTo>
                  <a:lnTo>
                    <a:pt x="371462" y="1320198"/>
                  </a:lnTo>
                  <a:lnTo>
                    <a:pt x="390326" y="1293076"/>
                  </a:lnTo>
                  <a:lnTo>
                    <a:pt x="401534" y="1287562"/>
                  </a:lnTo>
                  <a:lnTo>
                    <a:pt x="377431" y="1292713"/>
                  </a:lnTo>
                  <a:close/>
                  <a:moveTo>
                    <a:pt x="66870" y="1676552"/>
                  </a:moveTo>
                  <a:cubicBezTo>
                    <a:pt x="60728" y="1650886"/>
                    <a:pt x="66157" y="1623188"/>
                    <a:pt x="81162" y="1603673"/>
                  </a:cubicBezTo>
                  <a:cubicBezTo>
                    <a:pt x="59873" y="1588366"/>
                    <a:pt x="48018" y="1558992"/>
                    <a:pt x="50982" y="1528901"/>
                  </a:cubicBezTo>
                  <a:cubicBezTo>
                    <a:pt x="54459" y="1493671"/>
                    <a:pt x="77343" y="1466074"/>
                    <a:pt x="106098" y="1462442"/>
                  </a:cubicBezTo>
                  <a:cubicBezTo>
                    <a:pt x="106269" y="1461854"/>
                    <a:pt x="106454" y="1461278"/>
                    <a:pt x="106625" y="1460690"/>
                  </a:cubicBezTo>
                  <a:cubicBezTo>
                    <a:pt x="104694" y="1443343"/>
                    <a:pt x="105980" y="1425922"/>
                    <a:pt x="110175" y="1409620"/>
                  </a:cubicBezTo>
                  <a:lnTo>
                    <a:pt x="117177" y="1394826"/>
                  </a:lnTo>
                  <a:lnTo>
                    <a:pt x="115534" y="1394972"/>
                  </a:lnTo>
                  <a:cubicBezTo>
                    <a:pt x="83300" y="1390209"/>
                    <a:pt x="91874" y="1359984"/>
                    <a:pt x="138122" y="1315431"/>
                  </a:cubicBezTo>
                  <a:cubicBezTo>
                    <a:pt x="55508" y="1349261"/>
                    <a:pt x="1258" y="1353851"/>
                    <a:pt x="20" y="1327120"/>
                  </a:cubicBezTo>
                  <a:cubicBezTo>
                    <a:pt x="-1404" y="1295809"/>
                    <a:pt x="69988" y="1229338"/>
                    <a:pt x="171967" y="1167031"/>
                  </a:cubicBezTo>
                  <a:cubicBezTo>
                    <a:pt x="172350" y="1166273"/>
                    <a:pt x="172788" y="1165494"/>
                    <a:pt x="173171" y="1164737"/>
                  </a:cubicBezTo>
                  <a:cubicBezTo>
                    <a:pt x="145567" y="1149060"/>
                    <a:pt x="164122" y="1106413"/>
                    <a:pt x="223737" y="1048434"/>
                  </a:cubicBezTo>
                  <a:cubicBezTo>
                    <a:pt x="317938" y="956835"/>
                    <a:pt x="493152" y="847204"/>
                    <a:pt x="644666" y="785041"/>
                  </a:cubicBezTo>
                  <a:lnTo>
                    <a:pt x="644747" y="784961"/>
                  </a:lnTo>
                  <a:lnTo>
                    <a:pt x="717207" y="713132"/>
                  </a:lnTo>
                  <a:cubicBezTo>
                    <a:pt x="810927" y="636745"/>
                    <a:pt x="958170" y="553204"/>
                    <a:pt x="1068802" y="519036"/>
                  </a:cubicBezTo>
                  <a:lnTo>
                    <a:pt x="1070101" y="517721"/>
                  </a:lnTo>
                  <a:lnTo>
                    <a:pt x="1127223" y="459938"/>
                  </a:lnTo>
                  <a:cubicBezTo>
                    <a:pt x="1153396" y="438322"/>
                    <a:pt x="1185498" y="415426"/>
                    <a:pt x="1221216" y="393166"/>
                  </a:cubicBezTo>
                  <a:cubicBezTo>
                    <a:pt x="1260528" y="368663"/>
                    <a:pt x="1301297" y="346740"/>
                    <a:pt x="1339457" y="329262"/>
                  </a:cubicBezTo>
                  <a:lnTo>
                    <a:pt x="1439066" y="293106"/>
                  </a:lnTo>
                  <a:lnTo>
                    <a:pt x="1442040" y="292027"/>
                  </a:lnTo>
                  <a:cubicBezTo>
                    <a:pt x="1501669" y="231707"/>
                    <a:pt x="1615143" y="157584"/>
                    <a:pt x="1721503" y="109469"/>
                  </a:cubicBezTo>
                  <a:cubicBezTo>
                    <a:pt x="1802545" y="72804"/>
                    <a:pt x="1866754" y="57052"/>
                    <a:pt x="1892514" y="67532"/>
                  </a:cubicBezTo>
                  <a:lnTo>
                    <a:pt x="1893382" y="67170"/>
                  </a:lnTo>
                  <a:lnTo>
                    <a:pt x="2017650" y="15458"/>
                  </a:lnTo>
                  <a:cubicBezTo>
                    <a:pt x="2054057" y="3905"/>
                    <a:pt x="2084042" y="-1485"/>
                    <a:pt x="2104256" y="352"/>
                  </a:cubicBezTo>
                  <a:cubicBezTo>
                    <a:pt x="2133628" y="3004"/>
                    <a:pt x="2139902" y="20708"/>
                    <a:pt x="2121849" y="50153"/>
                  </a:cubicBezTo>
                  <a:cubicBezTo>
                    <a:pt x="2197765" y="32293"/>
                    <a:pt x="2235006" y="44529"/>
                    <a:pt x="2222990" y="83348"/>
                  </a:cubicBezTo>
                  <a:cubicBezTo>
                    <a:pt x="2207018" y="134952"/>
                    <a:pt x="2107105" y="224478"/>
                    <a:pt x="1970189" y="309865"/>
                  </a:cubicBezTo>
                  <a:cubicBezTo>
                    <a:pt x="1980984" y="330063"/>
                    <a:pt x="1954290" y="370584"/>
                    <a:pt x="1897048" y="420961"/>
                  </a:cubicBezTo>
                  <a:cubicBezTo>
                    <a:pt x="1810077" y="497507"/>
                    <a:pt x="1669482" y="582210"/>
                    <a:pt x="1550132" y="629978"/>
                  </a:cubicBezTo>
                  <a:cubicBezTo>
                    <a:pt x="1530355" y="677963"/>
                    <a:pt x="1447094" y="754065"/>
                    <a:pt x="1331444" y="829868"/>
                  </a:cubicBezTo>
                  <a:cubicBezTo>
                    <a:pt x="1195164" y="919191"/>
                    <a:pt x="1040443" y="990827"/>
                    <a:pt x="943721" y="1009373"/>
                  </a:cubicBezTo>
                  <a:cubicBezTo>
                    <a:pt x="790918" y="1128836"/>
                    <a:pt x="576235" y="1241632"/>
                    <a:pt x="433707" y="1280686"/>
                  </a:cubicBezTo>
                  <a:lnTo>
                    <a:pt x="430431" y="1281386"/>
                  </a:lnTo>
                  <a:lnTo>
                    <a:pt x="450290" y="1284415"/>
                  </a:lnTo>
                  <a:lnTo>
                    <a:pt x="475399" y="1307950"/>
                  </a:lnTo>
                  <a:lnTo>
                    <a:pt x="476149" y="1308653"/>
                  </a:lnTo>
                  <a:cubicBezTo>
                    <a:pt x="490918" y="1287419"/>
                    <a:pt x="512933" y="1276880"/>
                    <a:pt x="534812" y="1279143"/>
                  </a:cubicBezTo>
                  <a:cubicBezTo>
                    <a:pt x="542105" y="1279897"/>
                    <a:pt x="549383" y="1282073"/>
                    <a:pt x="556372" y="1285750"/>
                  </a:cubicBezTo>
                  <a:cubicBezTo>
                    <a:pt x="577675" y="1296952"/>
                    <a:pt x="592950" y="1320405"/>
                    <a:pt x="597053" y="1348232"/>
                  </a:cubicBezTo>
                  <a:lnTo>
                    <a:pt x="597278" y="1348386"/>
                  </a:lnTo>
                  <a:lnTo>
                    <a:pt x="629399" y="1370506"/>
                  </a:lnTo>
                  <a:cubicBezTo>
                    <a:pt x="638376" y="1380931"/>
                    <a:pt x="645273" y="1394039"/>
                    <a:pt x="649263" y="1408873"/>
                  </a:cubicBezTo>
                  <a:cubicBezTo>
                    <a:pt x="655062" y="1430408"/>
                    <a:pt x="654235" y="1453797"/>
                    <a:pt x="646926" y="1474629"/>
                  </a:cubicBezTo>
                  <a:cubicBezTo>
                    <a:pt x="655910" y="1488913"/>
                    <a:pt x="661973" y="1505314"/>
                    <a:pt x="664892" y="1522511"/>
                  </a:cubicBezTo>
                  <a:lnTo>
                    <a:pt x="664123" y="1567695"/>
                  </a:lnTo>
                  <a:lnTo>
                    <a:pt x="682587" y="1562963"/>
                  </a:lnTo>
                  <a:cubicBezTo>
                    <a:pt x="799404" y="1542540"/>
                    <a:pt x="942788" y="1542694"/>
                    <a:pt x="1061812" y="1565953"/>
                  </a:cubicBezTo>
                  <a:lnTo>
                    <a:pt x="1061920" y="1565912"/>
                  </a:lnTo>
                  <a:lnTo>
                    <a:pt x="1158432" y="1529516"/>
                  </a:lnTo>
                  <a:cubicBezTo>
                    <a:pt x="1275173" y="1502539"/>
                    <a:pt x="1440725" y="1504532"/>
                    <a:pt x="1551107" y="1540831"/>
                  </a:cubicBezTo>
                  <a:lnTo>
                    <a:pt x="1552851" y="1540146"/>
                  </a:lnTo>
                  <a:lnTo>
                    <a:pt x="1629501" y="1510044"/>
                  </a:lnTo>
                  <a:cubicBezTo>
                    <a:pt x="1662242" y="1502165"/>
                    <a:pt x="1700629" y="1496903"/>
                    <a:pt x="1741765" y="1494959"/>
                  </a:cubicBezTo>
                  <a:cubicBezTo>
                    <a:pt x="1787041" y="1492815"/>
                    <a:pt x="1832288" y="1494838"/>
                    <a:pt x="1873150" y="1500432"/>
                  </a:cubicBezTo>
                  <a:lnTo>
                    <a:pt x="1975174" y="1526553"/>
                  </a:lnTo>
                  <a:lnTo>
                    <a:pt x="1978220" y="1527333"/>
                  </a:lnTo>
                  <a:cubicBezTo>
                    <a:pt x="2038232" y="1503766"/>
                    <a:pt x="2127684" y="1492070"/>
                    <a:pt x="2216582" y="1494580"/>
                  </a:cubicBezTo>
                  <a:cubicBezTo>
                    <a:pt x="2246215" y="1495417"/>
                    <a:pt x="2275787" y="1497833"/>
                    <a:pt x="2304186" y="1501914"/>
                  </a:cubicBezTo>
                  <a:cubicBezTo>
                    <a:pt x="2390743" y="1514347"/>
                    <a:pt x="2452810" y="1540377"/>
                    <a:pt x="2469484" y="1571261"/>
                  </a:cubicBezTo>
                  <a:lnTo>
                    <a:pt x="2470396" y="1571432"/>
                  </a:lnTo>
                  <a:lnTo>
                    <a:pt x="2600913" y="1595982"/>
                  </a:lnTo>
                  <a:cubicBezTo>
                    <a:pt x="2637388" y="1607553"/>
                    <a:pt x="2665411" y="1622101"/>
                    <a:pt x="2681622" y="1638565"/>
                  </a:cubicBezTo>
                  <a:cubicBezTo>
                    <a:pt x="2705187" y="1662466"/>
                    <a:pt x="2701829" y="1688425"/>
                    <a:pt x="2672127" y="1711546"/>
                  </a:cubicBezTo>
                  <a:cubicBezTo>
                    <a:pt x="2745136" y="1743253"/>
                    <a:pt x="2770669" y="1784356"/>
                    <a:pt x="2741489" y="1823132"/>
                  </a:cubicBezTo>
                  <a:cubicBezTo>
                    <a:pt x="2702697" y="1874681"/>
                    <a:pt x="2574280" y="1913286"/>
                    <a:pt x="2416566" y="1920808"/>
                  </a:cubicBezTo>
                  <a:cubicBezTo>
                    <a:pt x="2415813" y="1952984"/>
                    <a:pt x="2373374" y="1983500"/>
                    <a:pt x="2300249" y="2004505"/>
                  </a:cubicBezTo>
                  <a:cubicBezTo>
                    <a:pt x="2189142" y="2036426"/>
                    <a:pt x="2028649" y="2040527"/>
                    <a:pt x="1904227" y="2014639"/>
                  </a:cubicBezTo>
                  <a:cubicBezTo>
                    <a:pt x="1863988" y="2059106"/>
                    <a:pt x="1756240" y="2093099"/>
                    <a:pt x="1621222" y="2103928"/>
                  </a:cubicBezTo>
                  <a:cubicBezTo>
                    <a:pt x="1462118" y="2116688"/>
                    <a:pt x="1296067" y="2094944"/>
                    <a:pt x="1205109" y="2049427"/>
                  </a:cubicBezTo>
                  <a:cubicBezTo>
                    <a:pt x="990424" y="2092631"/>
                    <a:pt x="711587" y="2068346"/>
                    <a:pt x="586991" y="1995578"/>
                  </a:cubicBezTo>
                  <a:cubicBezTo>
                    <a:pt x="464595" y="2000361"/>
                    <a:pt x="349667" y="1975026"/>
                    <a:pt x="315218" y="1935655"/>
                  </a:cubicBezTo>
                  <a:cubicBezTo>
                    <a:pt x="290264" y="1907169"/>
                    <a:pt x="312323" y="1876427"/>
                    <a:pt x="373289" y="1854768"/>
                  </a:cubicBezTo>
                  <a:cubicBezTo>
                    <a:pt x="308415" y="1842026"/>
                    <a:pt x="265100" y="1820503"/>
                    <a:pt x="252578" y="1796448"/>
                  </a:cubicBezTo>
                  <a:lnTo>
                    <a:pt x="252354" y="1793565"/>
                  </a:lnTo>
                  <a:lnTo>
                    <a:pt x="244132" y="1797122"/>
                  </a:lnTo>
                  <a:cubicBezTo>
                    <a:pt x="201104" y="1804317"/>
                    <a:pt x="156753" y="1779716"/>
                    <a:pt x="133755" y="1730543"/>
                  </a:cubicBezTo>
                  <a:cubicBezTo>
                    <a:pt x="103633" y="1734852"/>
                    <a:pt x="75348" y="1712026"/>
                    <a:pt x="66870" y="1676552"/>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Freeform: Shape 134">
              <a:extLst>
                <a:ext uri="{FF2B5EF4-FFF2-40B4-BE49-F238E27FC236}">
                  <a16:creationId xmlns:a16="http://schemas.microsoft.com/office/drawing/2014/main" id="{F73A6022-5803-1752-121B-A652E3434762}"/>
                </a:ext>
              </a:extLst>
            </p:cNvPr>
            <p:cNvSpPr/>
            <p:nvPr/>
          </p:nvSpPr>
          <p:spPr>
            <a:xfrm rot="21363997">
              <a:off x="8734116" y="897040"/>
              <a:ext cx="2291315" cy="2587966"/>
            </a:xfrm>
            <a:custGeom>
              <a:avLst/>
              <a:gdLst>
                <a:gd name="connsiteX0" fmla="*/ 979970 w 1702580"/>
                <a:gd name="connsiteY0" fmla="*/ 9798 h 1923009"/>
                <a:gd name="connsiteX1" fmla="*/ 1594284 w 1702580"/>
                <a:gd name="connsiteY1" fmla="*/ 140649 h 1923009"/>
                <a:gd name="connsiteX2" fmla="*/ 1563970 w 1702580"/>
                <a:gd name="connsiteY2" fmla="*/ 581516 h 1923009"/>
                <a:gd name="connsiteX3" fmla="*/ 1552587 w 1702580"/>
                <a:gd name="connsiteY3" fmla="*/ 562870 h 1923009"/>
                <a:gd name="connsiteX4" fmla="*/ 1549649 w 1702580"/>
                <a:gd name="connsiteY4" fmla="*/ 561272 h 1923009"/>
                <a:gd name="connsiteX5" fmla="*/ 1702580 w 1702580"/>
                <a:gd name="connsiteY5" fmla="*/ 1923009 h 1923009"/>
                <a:gd name="connsiteX6" fmla="*/ 1236198 w 1702580"/>
                <a:gd name="connsiteY6" fmla="*/ 1923009 h 1923009"/>
                <a:gd name="connsiteX7" fmla="*/ 1395031 w 1702580"/>
                <a:gd name="connsiteY7" fmla="*/ 508723 h 1923009"/>
                <a:gd name="connsiteX8" fmla="*/ 1386534 w 1702580"/>
                <a:gd name="connsiteY8" fmla="*/ 506651 h 1923009"/>
                <a:gd name="connsiteX9" fmla="*/ 949656 w 1702580"/>
                <a:gd name="connsiteY9" fmla="*/ 450665 h 1923009"/>
                <a:gd name="connsiteX10" fmla="*/ 601785 w 1702580"/>
                <a:gd name="connsiteY10" fmla="*/ 441875 h 1923009"/>
                <a:gd name="connsiteX11" fmla="*/ 515616 w 1702580"/>
                <a:gd name="connsiteY11" fmla="*/ 446021 h 1923009"/>
                <a:gd name="connsiteX12" fmla="*/ 461075 w 1702580"/>
                <a:gd name="connsiteY12" fmla="*/ 1859617 h 1923009"/>
                <a:gd name="connsiteX13" fmla="*/ 0 w 1702580"/>
                <a:gd name="connsiteY13" fmla="*/ 1789460 h 1923009"/>
                <a:gd name="connsiteX14" fmla="*/ 355203 w 1702580"/>
                <a:gd name="connsiteY14" fmla="*/ 472438 h 1923009"/>
                <a:gd name="connsiteX15" fmla="*/ 337043 w 1702580"/>
                <a:gd name="connsiteY15" fmla="*/ 479291 h 1923009"/>
                <a:gd name="connsiteX16" fmla="*/ 323214 w 1702580"/>
                <a:gd name="connsiteY16" fmla="*/ 496204 h 1923009"/>
                <a:gd name="connsiteX17" fmla="*/ 353527 w 1702580"/>
                <a:gd name="connsiteY17" fmla="*/ 55336 h 1923009"/>
                <a:gd name="connsiteX18" fmla="*/ 979970 w 1702580"/>
                <a:gd name="connsiteY18" fmla="*/ 9798 h 192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2580" h="1923009">
                  <a:moveTo>
                    <a:pt x="979970" y="9798"/>
                  </a:moveTo>
                  <a:cubicBezTo>
                    <a:pt x="1322542" y="33353"/>
                    <a:pt x="1597634" y="91922"/>
                    <a:pt x="1594284" y="140649"/>
                  </a:cubicBezTo>
                  <a:lnTo>
                    <a:pt x="1563970" y="581516"/>
                  </a:lnTo>
                  <a:cubicBezTo>
                    <a:pt x="1564389" y="575425"/>
                    <a:pt x="1560457" y="569181"/>
                    <a:pt x="1552587" y="562870"/>
                  </a:cubicBezTo>
                  <a:lnTo>
                    <a:pt x="1549649" y="561272"/>
                  </a:lnTo>
                  <a:lnTo>
                    <a:pt x="1702580" y="1923009"/>
                  </a:lnTo>
                  <a:lnTo>
                    <a:pt x="1236198" y="1923009"/>
                  </a:lnTo>
                  <a:lnTo>
                    <a:pt x="1395031" y="508723"/>
                  </a:lnTo>
                  <a:lnTo>
                    <a:pt x="1386534" y="506651"/>
                  </a:lnTo>
                  <a:cubicBezTo>
                    <a:pt x="1275359" y="482973"/>
                    <a:pt x="1120942" y="462442"/>
                    <a:pt x="949656" y="450665"/>
                  </a:cubicBezTo>
                  <a:cubicBezTo>
                    <a:pt x="821192" y="441832"/>
                    <a:pt x="701453" y="439176"/>
                    <a:pt x="601785" y="441875"/>
                  </a:cubicBezTo>
                  <a:lnTo>
                    <a:pt x="515616" y="446021"/>
                  </a:lnTo>
                  <a:lnTo>
                    <a:pt x="461075" y="1859617"/>
                  </a:lnTo>
                  <a:lnTo>
                    <a:pt x="0" y="1789460"/>
                  </a:lnTo>
                  <a:lnTo>
                    <a:pt x="355203" y="472438"/>
                  </a:lnTo>
                  <a:lnTo>
                    <a:pt x="337043" y="479291"/>
                  </a:lnTo>
                  <a:cubicBezTo>
                    <a:pt x="328382" y="484465"/>
                    <a:pt x="323633" y="490113"/>
                    <a:pt x="323214" y="496204"/>
                  </a:cubicBezTo>
                  <a:lnTo>
                    <a:pt x="353527" y="55336"/>
                  </a:lnTo>
                  <a:cubicBezTo>
                    <a:pt x="356878" y="6609"/>
                    <a:pt x="637396" y="-13757"/>
                    <a:pt x="979970" y="9798"/>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36" name="Group 135">
              <a:extLst>
                <a:ext uri="{FF2B5EF4-FFF2-40B4-BE49-F238E27FC236}">
                  <a16:creationId xmlns:a16="http://schemas.microsoft.com/office/drawing/2014/main" id="{ED4909C9-AD00-DD25-7EA0-9A5E88D1D062}"/>
                </a:ext>
              </a:extLst>
            </p:cNvPr>
            <p:cNvGrpSpPr/>
            <p:nvPr/>
          </p:nvGrpSpPr>
          <p:grpSpPr>
            <a:xfrm>
              <a:off x="9137434" y="4587072"/>
              <a:ext cx="1783718" cy="365315"/>
              <a:chOff x="8191105" y="456956"/>
              <a:chExt cx="3123114" cy="622403"/>
            </a:xfrm>
          </p:grpSpPr>
          <p:sp>
            <p:nvSpPr>
              <p:cNvPr id="285" name="Rectangle: Rounded Corners 284">
                <a:extLst>
                  <a:ext uri="{FF2B5EF4-FFF2-40B4-BE49-F238E27FC236}">
                    <a16:creationId xmlns:a16="http://schemas.microsoft.com/office/drawing/2014/main" id="{1011436D-1532-99DC-B0E2-013909CA90B2}"/>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a:extLst>
                  <a:ext uri="{FF2B5EF4-FFF2-40B4-BE49-F238E27FC236}">
                    <a16:creationId xmlns:a16="http://schemas.microsoft.com/office/drawing/2014/main" id="{362F3F8A-8A81-192B-C5E0-C9873820490F}"/>
                  </a:ext>
                </a:extLst>
              </p:cNvPr>
              <p:cNvGrpSpPr/>
              <p:nvPr/>
            </p:nvGrpSpPr>
            <p:grpSpPr>
              <a:xfrm>
                <a:off x="8322968" y="474749"/>
                <a:ext cx="2859388" cy="577680"/>
                <a:chOff x="8322968" y="474749"/>
                <a:chExt cx="2859388" cy="577680"/>
              </a:xfrm>
            </p:grpSpPr>
            <p:sp>
              <p:nvSpPr>
                <p:cNvPr id="287" name="Flowchart: Collate 286">
                  <a:extLst>
                    <a:ext uri="{FF2B5EF4-FFF2-40B4-BE49-F238E27FC236}">
                      <a16:creationId xmlns:a16="http://schemas.microsoft.com/office/drawing/2014/main" id="{C3109603-93B4-74F6-0C73-44B978DEF17C}"/>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8" name="Flowchart: Collate 287">
                  <a:extLst>
                    <a:ext uri="{FF2B5EF4-FFF2-40B4-BE49-F238E27FC236}">
                      <a16:creationId xmlns:a16="http://schemas.microsoft.com/office/drawing/2014/main" id="{EDD73A2A-24C1-E382-CB6B-BC8DED6349C0}"/>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9" name="Flowchart: Collate 288">
                  <a:extLst>
                    <a:ext uri="{FF2B5EF4-FFF2-40B4-BE49-F238E27FC236}">
                      <a16:creationId xmlns:a16="http://schemas.microsoft.com/office/drawing/2014/main" id="{EE134E9F-8E6E-66EE-8FB8-C1DA35593F43}"/>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Flowchart: Collate 289">
                  <a:extLst>
                    <a:ext uri="{FF2B5EF4-FFF2-40B4-BE49-F238E27FC236}">
                      <a16:creationId xmlns:a16="http://schemas.microsoft.com/office/drawing/2014/main" id="{E2D55660-F4EB-8FB6-C85A-CA4D408171FA}"/>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1" name="Flowchart: Collate 290">
                  <a:extLst>
                    <a:ext uri="{FF2B5EF4-FFF2-40B4-BE49-F238E27FC236}">
                      <a16:creationId xmlns:a16="http://schemas.microsoft.com/office/drawing/2014/main" id="{AB96A618-100F-C667-780C-B28F6025B229}"/>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2" name="Flowchart: Collate 291">
                  <a:extLst>
                    <a:ext uri="{FF2B5EF4-FFF2-40B4-BE49-F238E27FC236}">
                      <a16:creationId xmlns:a16="http://schemas.microsoft.com/office/drawing/2014/main" id="{004BCD7F-D816-2515-12EC-91F00C218E59}"/>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3" name="Flowchart: Collate 292">
                  <a:extLst>
                    <a:ext uri="{FF2B5EF4-FFF2-40B4-BE49-F238E27FC236}">
                      <a16:creationId xmlns:a16="http://schemas.microsoft.com/office/drawing/2014/main" id="{2F4FB8E5-7BFE-C080-AC22-D453D245320A}"/>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37" name="Group 136">
              <a:extLst>
                <a:ext uri="{FF2B5EF4-FFF2-40B4-BE49-F238E27FC236}">
                  <a16:creationId xmlns:a16="http://schemas.microsoft.com/office/drawing/2014/main" id="{4EECDC6C-0963-DC14-B637-DB75DAC0414A}"/>
                </a:ext>
              </a:extLst>
            </p:cNvPr>
            <p:cNvGrpSpPr/>
            <p:nvPr/>
          </p:nvGrpSpPr>
          <p:grpSpPr>
            <a:xfrm>
              <a:off x="9166256" y="1201008"/>
              <a:ext cx="1605492" cy="251752"/>
              <a:chOff x="8191105" y="456956"/>
              <a:chExt cx="3123114" cy="622403"/>
            </a:xfrm>
          </p:grpSpPr>
          <p:sp>
            <p:nvSpPr>
              <p:cNvPr id="198" name="Rectangle: Rounded Corners 197">
                <a:extLst>
                  <a:ext uri="{FF2B5EF4-FFF2-40B4-BE49-F238E27FC236}">
                    <a16:creationId xmlns:a16="http://schemas.microsoft.com/office/drawing/2014/main" id="{85F5D0C3-88D4-C297-FD26-4057CD61FA0C}"/>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id="{B5B349CD-8D41-8624-2095-1918CB1DDAD3}"/>
                  </a:ext>
                </a:extLst>
              </p:cNvPr>
              <p:cNvGrpSpPr/>
              <p:nvPr/>
            </p:nvGrpSpPr>
            <p:grpSpPr>
              <a:xfrm>
                <a:off x="8322968" y="474749"/>
                <a:ext cx="2859387" cy="577680"/>
                <a:chOff x="8322968" y="474749"/>
                <a:chExt cx="2859387" cy="577680"/>
              </a:xfrm>
            </p:grpSpPr>
            <p:sp>
              <p:nvSpPr>
                <p:cNvPr id="200" name="Flowchart: Collate 199">
                  <a:extLst>
                    <a:ext uri="{FF2B5EF4-FFF2-40B4-BE49-F238E27FC236}">
                      <a16:creationId xmlns:a16="http://schemas.microsoft.com/office/drawing/2014/main" id="{4DBD0126-DAF2-044F-B806-F803776D8887}"/>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9" name="Flowchart: Collate 278">
                  <a:extLst>
                    <a:ext uri="{FF2B5EF4-FFF2-40B4-BE49-F238E27FC236}">
                      <a16:creationId xmlns:a16="http://schemas.microsoft.com/office/drawing/2014/main" id="{DDD0DFD0-570B-A4CC-2F4B-5F08F8AF00F8}"/>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0" name="Flowchart: Collate 279">
                  <a:extLst>
                    <a:ext uri="{FF2B5EF4-FFF2-40B4-BE49-F238E27FC236}">
                      <a16:creationId xmlns:a16="http://schemas.microsoft.com/office/drawing/2014/main" id="{7EFC229B-7383-BD3C-EF8D-5DAF563A4CD1}"/>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1" name="Flowchart: Collate 280">
                  <a:extLst>
                    <a:ext uri="{FF2B5EF4-FFF2-40B4-BE49-F238E27FC236}">
                      <a16:creationId xmlns:a16="http://schemas.microsoft.com/office/drawing/2014/main" id="{66849EB8-E993-A767-F8D4-F9D68F343477}"/>
                    </a:ext>
                  </a:extLst>
                </p:cNvPr>
                <p:cNvSpPr/>
                <p:nvPr/>
              </p:nvSpPr>
              <p:spPr>
                <a:xfrm rot="5400000">
                  <a:off x="10598535" y="450888"/>
                  <a:ext cx="559958"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2" name="Flowchart: Collate 281">
                  <a:extLst>
                    <a:ext uri="{FF2B5EF4-FFF2-40B4-BE49-F238E27FC236}">
                      <a16:creationId xmlns:a16="http://schemas.microsoft.com/office/drawing/2014/main" id="{D5626B41-06A2-41FA-74FD-42CB54F8FE5A}"/>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3" name="Flowchart: Collate 282">
                  <a:extLst>
                    <a:ext uri="{FF2B5EF4-FFF2-40B4-BE49-F238E27FC236}">
                      <a16:creationId xmlns:a16="http://schemas.microsoft.com/office/drawing/2014/main" id="{E987245B-8A1A-F84C-D65D-789A68C46607}"/>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4" name="Flowchart: Collate 283">
                  <a:extLst>
                    <a:ext uri="{FF2B5EF4-FFF2-40B4-BE49-F238E27FC236}">
                      <a16:creationId xmlns:a16="http://schemas.microsoft.com/office/drawing/2014/main" id="{3884AECB-2407-E57D-4148-9DC312CE966C}"/>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38" name="Group 137">
              <a:extLst>
                <a:ext uri="{FF2B5EF4-FFF2-40B4-BE49-F238E27FC236}">
                  <a16:creationId xmlns:a16="http://schemas.microsoft.com/office/drawing/2014/main" id="{6BE794E1-DF59-3E94-2645-C779A6345F35}"/>
                </a:ext>
              </a:extLst>
            </p:cNvPr>
            <p:cNvGrpSpPr/>
            <p:nvPr/>
          </p:nvGrpSpPr>
          <p:grpSpPr>
            <a:xfrm>
              <a:off x="9168772" y="957114"/>
              <a:ext cx="1605492" cy="251752"/>
              <a:chOff x="8191105" y="456956"/>
              <a:chExt cx="3123114" cy="622403"/>
            </a:xfrm>
          </p:grpSpPr>
          <p:sp>
            <p:nvSpPr>
              <p:cNvPr id="139" name="Rectangle: Rounded Corners 138">
                <a:extLst>
                  <a:ext uri="{FF2B5EF4-FFF2-40B4-BE49-F238E27FC236}">
                    <a16:creationId xmlns:a16="http://schemas.microsoft.com/office/drawing/2014/main" id="{2A892C31-7ECA-AA1D-5979-A5F70E3480E2}"/>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DF6AED87-3424-3B42-7956-E7AFD56C8F03}"/>
                  </a:ext>
                </a:extLst>
              </p:cNvPr>
              <p:cNvGrpSpPr/>
              <p:nvPr/>
            </p:nvGrpSpPr>
            <p:grpSpPr>
              <a:xfrm>
                <a:off x="8322968" y="474749"/>
                <a:ext cx="2859388" cy="577680"/>
                <a:chOff x="8322968" y="474749"/>
                <a:chExt cx="2859388" cy="577680"/>
              </a:xfrm>
            </p:grpSpPr>
            <p:sp>
              <p:nvSpPr>
                <p:cNvPr id="141" name="Flowchart: Collate 140">
                  <a:extLst>
                    <a:ext uri="{FF2B5EF4-FFF2-40B4-BE49-F238E27FC236}">
                      <a16:creationId xmlns:a16="http://schemas.microsoft.com/office/drawing/2014/main" id="{B7CAB469-0C16-4C48-EA6C-3C0E15AAE2A7}"/>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Flowchart: Collate 141">
                  <a:extLst>
                    <a:ext uri="{FF2B5EF4-FFF2-40B4-BE49-F238E27FC236}">
                      <a16:creationId xmlns:a16="http://schemas.microsoft.com/office/drawing/2014/main" id="{47D63ED8-FB68-1828-5F21-631E074867D6}"/>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Flowchart: Collate 142">
                  <a:extLst>
                    <a:ext uri="{FF2B5EF4-FFF2-40B4-BE49-F238E27FC236}">
                      <a16:creationId xmlns:a16="http://schemas.microsoft.com/office/drawing/2014/main" id="{6F514B9D-7825-FCFF-B8AE-52FCC2B2CCC9}"/>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Flowchart: Collate 143">
                  <a:extLst>
                    <a:ext uri="{FF2B5EF4-FFF2-40B4-BE49-F238E27FC236}">
                      <a16:creationId xmlns:a16="http://schemas.microsoft.com/office/drawing/2014/main" id="{F8B46013-4284-74BC-F17D-F18B137A6761}"/>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Flowchart: Collate 144">
                  <a:extLst>
                    <a:ext uri="{FF2B5EF4-FFF2-40B4-BE49-F238E27FC236}">
                      <a16:creationId xmlns:a16="http://schemas.microsoft.com/office/drawing/2014/main" id="{466224FA-C4D5-DCA8-2D1D-1D5AEEDD6011}"/>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Flowchart: Collate 145">
                  <a:extLst>
                    <a:ext uri="{FF2B5EF4-FFF2-40B4-BE49-F238E27FC236}">
                      <a16:creationId xmlns:a16="http://schemas.microsoft.com/office/drawing/2014/main" id="{3EEE7E77-FE9C-0337-FC35-45A580572A5A}"/>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Flowchart: Collate 148">
                  <a:extLst>
                    <a:ext uri="{FF2B5EF4-FFF2-40B4-BE49-F238E27FC236}">
                      <a16:creationId xmlns:a16="http://schemas.microsoft.com/office/drawing/2014/main" id="{07229CA8-AAB3-F8F0-F83F-C154207C27E8}"/>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94" name="Group 293">
            <a:extLst>
              <a:ext uri="{FF2B5EF4-FFF2-40B4-BE49-F238E27FC236}">
                <a16:creationId xmlns:a16="http://schemas.microsoft.com/office/drawing/2014/main" id="{B50B53B5-93DD-C3B8-5EB6-B44409D220E8}"/>
              </a:ext>
            </a:extLst>
          </p:cNvPr>
          <p:cNvGrpSpPr/>
          <p:nvPr/>
        </p:nvGrpSpPr>
        <p:grpSpPr>
          <a:xfrm flipH="1">
            <a:off x="5726730" y="3497527"/>
            <a:ext cx="1241423" cy="2145741"/>
            <a:chOff x="6741067" y="1267175"/>
            <a:chExt cx="2147250" cy="4038601"/>
          </a:xfrm>
        </p:grpSpPr>
        <p:sp>
          <p:nvSpPr>
            <p:cNvPr id="295" name="Oval 294">
              <a:extLst>
                <a:ext uri="{FF2B5EF4-FFF2-40B4-BE49-F238E27FC236}">
                  <a16:creationId xmlns:a16="http://schemas.microsoft.com/office/drawing/2014/main" id="{69E1EE1A-0AF5-67CE-A129-32AEB31D80B3}"/>
                </a:ext>
              </a:extLst>
            </p:cNvPr>
            <p:cNvSpPr/>
            <p:nvPr/>
          </p:nvSpPr>
          <p:spPr>
            <a:xfrm rot="3646842">
              <a:off x="7786526" y="4868544"/>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454870D3-26DA-558B-E094-E2C9B0FF34DC}"/>
                </a:ext>
              </a:extLst>
            </p:cNvPr>
            <p:cNvSpPr/>
            <p:nvPr/>
          </p:nvSpPr>
          <p:spPr>
            <a:xfrm rot="6922285">
              <a:off x="7371397" y="4866048"/>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Cloud 296">
              <a:extLst>
                <a:ext uri="{FF2B5EF4-FFF2-40B4-BE49-F238E27FC236}">
                  <a16:creationId xmlns:a16="http://schemas.microsoft.com/office/drawing/2014/main" id="{C8C71A1E-F92E-CCE4-F9EE-1077EA5C13D2}"/>
                </a:ext>
              </a:extLst>
            </p:cNvPr>
            <p:cNvSpPr/>
            <p:nvPr/>
          </p:nvSpPr>
          <p:spPr>
            <a:xfrm rot="10205347">
              <a:off x="7989349" y="1456030"/>
              <a:ext cx="645572" cy="1367592"/>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Cloud 297">
              <a:extLst>
                <a:ext uri="{FF2B5EF4-FFF2-40B4-BE49-F238E27FC236}">
                  <a16:creationId xmlns:a16="http://schemas.microsoft.com/office/drawing/2014/main" id="{E66C946C-93A1-E18C-C873-3BDC0F43FA33}"/>
                </a:ext>
              </a:extLst>
            </p:cNvPr>
            <p:cNvSpPr/>
            <p:nvPr/>
          </p:nvSpPr>
          <p:spPr>
            <a:xfrm>
              <a:off x="7028699" y="1433503"/>
              <a:ext cx="635729" cy="1474257"/>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7EE003F0-5413-AB9F-E04F-8B70E7AD3508}"/>
                </a:ext>
              </a:extLst>
            </p:cNvPr>
            <p:cNvSpPr/>
            <p:nvPr/>
          </p:nvSpPr>
          <p:spPr>
            <a:xfrm rot="3770880">
              <a:off x="7927665" y="4531976"/>
              <a:ext cx="560536" cy="34779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FEAC4A7D-245A-8659-1C6E-A4144DF27017}"/>
                </a:ext>
              </a:extLst>
            </p:cNvPr>
            <p:cNvSpPr/>
            <p:nvPr/>
          </p:nvSpPr>
          <p:spPr>
            <a:xfrm rot="2706969">
              <a:off x="8451086" y="3438317"/>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77783856-180B-9571-5D04-B38CB68C75CF}"/>
                </a:ext>
              </a:extLst>
            </p:cNvPr>
            <p:cNvSpPr/>
            <p:nvPr/>
          </p:nvSpPr>
          <p:spPr>
            <a:xfrm rot="6922285">
              <a:off x="6677875" y="3439726"/>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lowchart: Manual Operation 328">
              <a:extLst>
                <a:ext uri="{FF2B5EF4-FFF2-40B4-BE49-F238E27FC236}">
                  <a16:creationId xmlns:a16="http://schemas.microsoft.com/office/drawing/2014/main" id="{337EBB3C-8F64-D07C-1DFE-D8D0079FDD8C}"/>
                </a:ext>
              </a:extLst>
            </p:cNvPr>
            <p:cNvSpPr/>
            <p:nvPr/>
          </p:nvSpPr>
          <p:spPr>
            <a:xfrm rot="9035457">
              <a:off x="8123053" y="2589392"/>
              <a:ext cx="567365" cy="1132263"/>
            </a:xfrm>
            <a:prstGeom prst="flowChartManualOperati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Manual Operation 329">
              <a:extLst>
                <a:ext uri="{FF2B5EF4-FFF2-40B4-BE49-F238E27FC236}">
                  <a16:creationId xmlns:a16="http://schemas.microsoft.com/office/drawing/2014/main" id="{4BBC6855-EDD2-45EA-D47E-AF1B9EC2730C}"/>
                </a:ext>
              </a:extLst>
            </p:cNvPr>
            <p:cNvSpPr/>
            <p:nvPr/>
          </p:nvSpPr>
          <p:spPr>
            <a:xfrm rot="12441478">
              <a:off x="6957247" y="2589804"/>
              <a:ext cx="567365" cy="1151135"/>
            </a:xfrm>
            <a:prstGeom prst="flowChartManualOperati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lowchart: Manual Operation 330">
              <a:extLst>
                <a:ext uri="{FF2B5EF4-FFF2-40B4-BE49-F238E27FC236}">
                  <a16:creationId xmlns:a16="http://schemas.microsoft.com/office/drawing/2014/main" id="{42D41CAC-BA19-273C-041D-685A39557394}"/>
                </a:ext>
              </a:extLst>
            </p:cNvPr>
            <p:cNvSpPr/>
            <p:nvPr/>
          </p:nvSpPr>
          <p:spPr>
            <a:xfrm rot="10800000">
              <a:off x="7130654" y="2587844"/>
              <a:ext cx="1377003" cy="2430031"/>
            </a:xfrm>
            <a:prstGeom prst="flowChartManualOperati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exagon 331">
              <a:extLst>
                <a:ext uri="{FF2B5EF4-FFF2-40B4-BE49-F238E27FC236}">
                  <a16:creationId xmlns:a16="http://schemas.microsoft.com/office/drawing/2014/main" id="{076A4F2F-62FA-D962-11C7-F28FB0B18EAC}"/>
                </a:ext>
              </a:extLst>
            </p:cNvPr>
            <p:cNvSpPr/>
            <p:nvPr/>
          </p:nvSpPr>
          <p:spPr>
            <a:xfrm>
              <a:off x="7660273" y="1435195"/>
              <a:ext cx="317770" cy="252030"/>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0A0DE3F2-BE59-DA8A-D1A4-563C9B1D94B0}"/>
                </a:ext>
              </a:extLst>
            </p:cNvPr>
            <p:cNvSpPr/>
            <p:nvPr/>
          </p:nvSpPr>
          <p:spPr>
            <a:xfrm>
              <a:off x="7508716" y="2112403"/>
              <a:ext cx="584534" cy="97229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C4193C7-DA3A-FE7F-AA29-C098DC8B4297}"/>
                </a:ext>
              </a:extLst>
            </p:cNvPr>
            <p:cNvSpPr/>
            <p:nvPr/>
          </p:nvSpPr>
          <p:spPr>
            <a:xfrm>
              <a:off x="7236580" y="1267175"/>
              <a:ext cx="1165157" cy="15961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ounded Rectangle 243">
              <a:extLst>
                <a:ext uri="{FF2B5EF4-FFF2-40B4-BE49-F238E27FC236}">
                  <a16:creationId xmlns:a16="http://schemas.microsoft.com/office/drawing/2014/main" id="{EAA10333-5CDF-06C7-0F16-6BFC4E3C0309}"/>
                </a:ext>
              </a:extLst>
            </p:cNvPr>
            <p:cNvSpPr/>
            <p:nvPr/>
          </p:nvSpPr>
          <p:spPr>
            <a:xfrm>
              <a:off x="7130656" y="1435195"/>
              <a:ext cx="1377003" cy="25203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roup 188">
              <a:extLst>
                <a:ext uri="{FF2B5EF4-FFF2-40B4-BE49-F238E27FC236}">
                  <a16:creationId xmlns:a16="http://schemas.microsoft.com/office/drawing/2014/main" id="{09F3D9BF-5F60-46DD-C1C9-6D24529725F4}"/>
                </a:ext>
              </a:extLst>
            </p:cNvPr>
            <p:cNvGrpSpPr/>
            <p:nvPr/>
          </p:nvGrpSpPr>
          <p:grpSpPr>
            <a:xfrm>
              <a:off x="7308642" y="1472499"/>
              <a:ext cx="1045520" cy="209104"/>
              <a:chOff x="2286000" y="6019800"/>
              <a:chExt cx="3048000" cy="609600"/>
            </a:xfrm>
          </p:grpSpPr>
          <p:grpSp>
            <p:nvGrpSpPr>
              <p:cNvPr id="390" name="Group 175">
                <a:extLst>
                  <a:ext uri="{FF2B5EF4-FFF2-40B4-BE49-F238E27FC236}">
                    <a16:creationId xmlns:a16="http://schemas.microsoft.com/office/drawing/2014/main" id="{49975E28-FD21-BECC-50ED-6EB2F0B45ABD}"/>
                  </a:ext>
                </a:extLst>
              </p:cNvPr>
              <p:cNvGrpSpPr/>
              <p:nvPr/>
            </p:nvGrpSpPr>
            <p:grpSpPr>
              <a:xfrm>
                <a:off x="2286000" y="6019800"/>
                <a:ext cx="609600" cy="609600"/>
                <a:chOff x="2286000" y="6019800"/>
                <a:chExt cx="609600" cy="609600"/>
              </a:xfrm>
            </p:grpSpPr>
            <p:sp>
              <p:nvSpPr>
                <p:cNvPr id="403" name="Quad Arrow Callout 311">
                  <a:extLst>
                    <a:ext uri="{FF2B5EF4-FFF2-40B4-BE49-F238E27FC236}">
                      <a16:creationId xmlns:a16="http://schemas.microsoft.com/office/drawing/2014/main" id="{986F2C3B-5BF0-6A86-694E-9587D06FC9C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Cross 403">
                  <a:extLst>
                    <a:ext uri="{FF2B5EF4-FFF2-40B4-BE49-F238E27FC236}">
                      <a16:creationId xmlns:a16="http://schemas.microsoft.com/office/drawing/2014/main" id="{B1EF73A3-FD75-3571-3E76-C1A6344CE62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176">
                <a:extLst>
                  <a:ext uri="{FF2B5EF4-FFF2-40B4-BE49-F238E27FC236}">
                    <a16:creationId xmlns:a16="http://schemas.microsoft.com/office/drawing/2014/main" id="{0251AF90-4718-C6A4-ED89-D900C93C3ADC}"/>
                  </a:ext>
                </a:extLst>
              </p:cNvPr>
              <p:cNvGrpSpPr/>
              <p:nvPr/>
            </p:nvGrpSpPr>
            <p:grpSpPr>
              <a:xfrm>
                <a:off x="2895600" y="6019800"/>
                <a:ext cx="609600" cy="609600"/>
                <a:chOff x="2286000" y="6019800"/>
                <a:chExt cx="609600" cy="609600"/>
              </a:xfrm>
            </p:grpSpPr>
            <p:sp>
              <p:nvSpPr>
                <p:cNvPr id="401" name="Quad Arrow Callout 309">
                  <a:extLst>
                    <a:ext uri="{FF2B5EF4-FFF2-40B4-BE49-F238E27FC236}">
                      <a16:creationId xmlns:a16="http://schemas.microsoft.com/office/drawing/2014/main" id="{B5739A95-A623-BE47-EA86-E5A5A8860F2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Cross 401">
                  <a:extLst>
                    <a:ext uri="{FF2B5EF4-FFF2-40B4-BE49-F238E27FC236}">
                      <a16:creationId xmlns:a16="http://schemas.microsoft.com/office/drawing/2014/main" id="{7C149230-5748-23FA-494B-F53BA1FC730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179">
                <a:extLst>
                  <a:ext uri="{FF2B5EF4-FFF2-40B4-BE49-F238E27FC236}">
                    <a16:creationId xmlns:a16="http://schemas.microsoft.com/office/drawing/2014/main" id="{DA86F4DF-8DCB-1119-BB0E-CD5F948765A0}"/>
                  </a:ext>
                </a:extLst>
              </p:cNvPr>
              <p:cNvGrpSpPr/>
              <p:nvPr/>
            </p:nvGrpSpPr>
            <p:grpSpPr>
              <a:xfrm>
                <a:off x="3505200" y="6019800"/>
                <a:ext cx="609600" cy="609600"/>
                <a:chOff x="2286000" y="6019800"/>
                <a:chExt cx="609600" cy="609600"/>
              </a:xfrm>
            </p:grpSpPr>
            <p:sp>
              <p:nvSpPr>
                <p:cNvPr id="399" name="Quad Arrow Callout 307">
                  <a:extLst>
                    <a:ext uri="{FF2B5EF4-FFF2-40B4-BE49-F238E27FC236}">
                      <a16:creationId xmlns:a16="http://schemas.microsoft.com/office/drawing/2014/main" id="{CF45A688-3DCD-5A04-F01A-1B084094290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Cross 399">
                  <a:extLst>
                    <a:ext uri="{FF2B5EF4-FFF2-40B4-BE49-F238E27FC236}">
                      <a16:creationId xmlns:a16="http://schemas.microsoft.com/office/drawing/2014/main" id="{8C1863D1-4B74-EDAB-8B2A-30E0C575F35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182">
                <a:extLst>
                  <a:ext uri="{FF2B5EF4-FFF2-40B4-BE49-F238E27FC236}">
                    <a16:creationId xmlns:a16="http://schemas.microsoft.com/office/drawing/2014/main" id="{149D6BE4-1E01-C5E9-DA18-2BFC2155435B}"/>
                  </a:ext>
                </a:extLst>
              </p:cNvPr>
              <p:cNvGrpSpPr/>
              <p:nvPr/>
            </p:nvGrpSpPr>
            <p:grpSpPr>
              <a:xfrm>
                <a:off x="4114800" y="6019800"/>
                <a:ext cx="609600" cy="609600"/>
                <a:chOff x="2286000" y="6019800"/>
                <a:chExt cx="609600" cy="609600"/>
              </a:xfrm>
            </p:grpSpPr>
            <p:sp>
              <p:nvSpPr>
                <p:cNvPr id="397" name="Quad Arrow Callout 305">
                  <a:extLst>
                    <a:ext uri="{FF2B5EF4-FFF2-40B4-BE49-F238E27FC236}">
                      <a16:creationId xmlns:a16="http://schemas.microsoft.com/office/drawing/2014/main" id="{4473B83B-CB92-BFAD-1158-914C5F8A3A6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Cross 397">
                  <a:extLst>
                    <a:ext uri="{FF2B5EF4-FFF2-40B4-BE49-F238E27FC236}">
                      <a16:creationId xmlns:a16="http://schemas.microsoft.com/office/drawing/2014/main" id="{2B1C2D3F-9BEE-BC1B-94BA-EA447E283B6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4" name="Group 185">
                <a:extLst>
                  <a:ext uri="{FF2B5EF4-FFF2-40B4-BE49-F238E27FC236}">
                    <a16:creationId xmlns:a16="http://schemas.microsoft.com/office/drawing/2014/main" id="{86B313F4-F6DD-A79C-5621-4A803FB519E0}"/>
                  </a:ext>
                </a:extLst>
              </p:cNvPr>
              <p:cNvGrpSpPr/>
              <p:nvPr/>
            </p:nvGrpSpPr>
            <p:grpSpPr>
              <a:xfrm>
                <a:off x="4724400" y="6019800"/>
                <a:ext cx="609600" cy="609600"/>
                <a:chOff x="2286000" y="6019800"/>
                <a:chExt cx="609600" cy="609600"/>
              </a:xfrm>
            </p:grpSpPr>
            <p:sp>
              <p:nvSpPr>
                <p:cNvPr id="395" name="Quad Arrow Callout 303">
                  <a:extLst>
                    <a:ext uri="{FF2B5EF4-FFF2-40B4-BE49-F238E27FC236}">
                      <a16:creationId xmlns:a16="http://schemas.microsoft.com/office/drawing/2014/main" id="{ECFE8003-33DE-3113-107B-9DAA95591D3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Cross 395">
                  <a:extLst>
                    <a:ext uri="{FF2B5EF4-FFF2-40B4-BE49-F238E27FC236}">
                      <a16:creationId xmlns:a16="http://schemas.microsoft.com/office/drawing/2014/main" id="{3B92F83C-9B0A-4107-D02F-68CBA45A2A3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7" name="Group 188">
              <a:extLst>
                <a:ext uri="{FF2B5EF4-FFF2-40B4-BE49-F238E27FC236}">
                  <a16:creationId xmlns:a16="http://schemas.microsoft.com/office/drawing/2014/main" id="{EA08099F-A5CB-3369-7FED-8B07D70379ED}"/>
                </a:ext>
              </a:extLst>
            </p:cNvPr>
            <p:cNvGrpSpPr/>
            <p:nvPr/>
          </p:nvGrpSpPr>
          <p:grpSpPr>
            <a:xfrm>
              <a:off x="7252410" y="4786608"/>
              <a:ext cx="1099266" cy="219853"/>
              <a:chOff x="2286000" y="6019800"/>
              <a:chExt cx="3048000" cy="609600"/>
            </a:xfrm>
          </p:grpSpPr>
          <p:grpSp>
            <p:nvGrpSpPr>
              <p:cNvPr id="375" name="Group 175">
                <a:extLst>
                  <a:ext uri="{FF2B5EF4-FFF2-40B4-BE49-F238E27FC236}">
                    <a16:creationId xmlns:a16="http://schemas.microsoft.com/office/drawing/2014/main" id="{98E65216-AA4B-AD45-BC79-03E1FA47792A}"/>
                  </a:ext>
                </a:extLst>
              </p:cNvPr>
              <p:cNvGrpSpPr/>
              <p:nvPr/>
            </p:nvGrpSpPr>
            <p:grpSpPr>
              <a:xfrm>
                <a:off x="2286000" y="6019800"/>
                <a:ext cx="609600" cy="609600"/>
                <a:chOff x="2286000" y="6019800"/>
                <a:chExt cx="609600" cy="609600"/>
              </a:xfrm>
            </p:grpSpPr>
            <p:sp>
              <p:nvSpPr>
                <p:cNvPr id="388" name="Quad Arrow Callout 296">
                  <a:extLst>
                    <a:ext uri="{FF2B5EF4-FFF2-40B4-BE49-F238E27FC236}">
                      <a16:creationId xmlns:a16="http://schemas.microsoft.com/office/drawing/2014/main" id="{CF9A8A44-5152-3B76-C07F-DDA68C51C36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Cross 388">
                  <a:extLst>
                    <a:ext uri="{FF2B5EF4-FFF2-40B4-BE49-F238E27FC236}">
                      <a16:creationId xmlns:a16="http://schemas.microsoft.com/office/drawing/2014/main" id="{94455F27-4009-C5D9-05CA-714B2DFA513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6" name="Group 176">
                <a:extLst>
                  <a:ext uri="{FF2B5EF4-FFF2-40B4-BE49-F238E27FC236}">
                    <a16:creationId xmlns:a16="http://schemas.microsoft.com/office/drawing/2014/main" id="{4E223A76-A4FC-937A-ACDC-C07CC9E2F2B9}"/>
                  </a:ext>
                </a:extLst>
              </p:cNvPr>
              <p:cNvGrpSpPr/>
              <p:nvPr/>
            </p:nvGrpSpPr>
            <p:grpSpPr>
              <a:xfrm>
                <a:off x="2895600" y="6019800"/>
                <a:ext cx="609600" cy="609600"/>
                <a:chOff x="2286000" y="6019800"/>
                <a:chExt cx="609600" cy="609600"/>
              </a:xfrm>
            </p:grpSpPr>
            <p:sp>
              <p:nvSpPr>
                <p:cNvPr id="386" name="Quad Arrow Callout 294">
                  <a:extLst>
                    <a:ext uri="{FF2B5EF4-FFF2-40B4-BE49-F238E27FC236}">
                      <a16:creationId xmlns:a16="http://schemas.microsoft.com/office/drawing/2014/main" id="{ECFA2968-9618-B59D-0E23-B13FEF900AB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ross 386">
                  <a:extLst>
                    <a:ext uri="{FF2B5EF4-FFF2-40B4-BE49-F238E27FC236}">
                      <a16:creationId xmlns:a16="http://schemas.microsoft.com/office/drawing/2014/main" id="{F9B4138C-109E-70E1-9F79-95D20A519C1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179">
                <a:extLst>
                  <a:ext uri="{FF2B5EF4-FFF2-40B4-BE49-F238E27FC236}">
                    <a16:creationId xmlns:a16="http://schemas.microsoft.com/office/drawing/2014/main" id="{73DE41A7-EE99-158E-727B-C9E9E94883EF}"/>
                  </a:ext>
                </a:extLst>
              </p:cNvPr>
              <p:cNvGrpSpPr/>
              <p:nvPr/>
            </p:nvGrpSpPr>
            <p:grpSpPr>
              <a:xfrm>
                <a:off x="3505200" y="6019800"/>
                <a:ext cx="609600" cy="609600"/>
                <a:chOff x="2286000" y="6019800"/>
                <a:chExt cx="609600" cy="609600"/>
              </a:xfrm>
            </p:grpSpPr>
            <p:sp>
              <p:nvSpPr>
                <p:cNvPr id="384" name="Quad Arrow Callout 292">
                  <a:extLst>
                    <a:ext uri="{FF2B5EF4-FFF2-40B4-BE49-F238E27FC236}">
                      <a16:creationId xmlns:a16="http://schemas.microsoft.com/office/drawing/2014/main" id="{5014E130-7435-B9B2-C534-87836249C17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ross 384">
                  <a:extLst>
                    <a:ext uri="{FF2B5EF4-FFF2-40B4-BE49-F238E27FC236}">
                      <a16:creationId xmlns:a16="http://schemas.microsoft.com/office/drawing/2014/main" id="{717DC953-669E-2F21-7FD1-C2B07D19190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182">
                <a:extLst>
                  <a:ext uri="{FF2B5EF4-FFF2-40B4-BE49-F238E27FC236}">
                    <a16:creationId xmlns:a16="http://schemas.microsoft.com/office/drawing/2014/main" id="{5F6EB47D-0999-020D-5F65-BA70B13131C0}"/>
                  </a:ext>
                </a:extLst>
              </p:cNvPr>
              <p:cNvGrpSpPr/>
              <p:nvPr/>
            </p:nvGrpSpPr>
            <p:grpSpPr>
              <a:xfrm>
                <a:off x="4114800" y="6019800"/>
                <a:ext cx="609600" cy="609600"/>
                <a:chOff x="2286000" y="6019800"/>
                <a:chExt cx="609600" cy="609600"/>
              </a:xfrm>
            </p:grpSpPr>
            <p:sp>
              <p:nvSpPr>
                <p:cNvPr id="382" name="Quad Arrow Callout 290">
                  <a:extLst>
                    <a:ext uri="{FF2B5EF4-FFF2-40B4-BE49-F238E27FC236}">
                      <a16:creationId xmlns:a16="http://schemas.microsoft.com/office/drawing/2014/main" id="{4F638EC2-52E0-6CFB-340A-FD5BDFAEC44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Cross 382">
                  <a:extLst>
                    <a:ext uri="{FF2B5EF4-FFF2-40B4-BE49-F238E27FC236}">
                      <a16:creationId xmlns:a16="http://schemas.microsoft.com/office/drawing/2014/main" id="{C336E5B7-B4B1-1FC9-EA43-33370C884BD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185">
                <a:extLst>
                  <a:ext uri="{FF2B5EF4-FFF2-40B4-BE49-F238E27FC236}">
                    <a16:creationId xmlns:a16="http://schemas.microsoft.com/office/drawing/2014/main" id="{2409FB3E-3830-B821-242D-058817C43ECF}"/>
                  </a:ext>
                </a:extLst>
              </p:cNvPr>
              <p:cNvGrpSpPr/>
              <p:nvPr/>
            </p:nvGrpSpPr>
            <p:grpSpPr>
              <a:xfrm>
                <a:off x="4724400" y="6019800"/>
                <a:ext cx="609600" cy="609600"/>
                <a:chOff x="2286000" y="6019800"/>
                <a:chExt cx="609600" cy="609600"/>
              </a:xfrm>
            </p:grpSpPr>
            <p:sp>
              <p:nvSpPr>
                <p:cNvPr id="380" name="Quad Arrow Callout 288">
                  <a:extLst>
                    <a:ext uri="{FF2B5EF4-FFF2-40B4-BE49-F238E27FC236}">
                      <a16:creationId xmlns:a16="http://schemas.microsoft.com/office/drawing/2014/main" id="{2DCB00A9-2D02-96A9-519B-CE71D37D528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Cross 380">
                  <a:extLst>
                    <a:ext uri="{FF2B5EF4-FFF2-40B4-BE49-F238E27FC236}">
                      <a16:creationId xmlns:a16="http://schemas.microsoft.com/office/drawing/2014/main" id="{AF15FF89-D1B5-ED0E-31F3-12C0715EBF8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8" name="Group 337">
              <a:extLst>
                <a:ext uri="{FF2B5EF4-FFF2-40B4-BE49-F238E27FC236}">
                  <a16:creationId xmlns:a16="http://schemas.microsoft.com/office/drawing/2014/main" id="{6452E5CA-22F9-C81A-E170-A9B1B3E9F0CC}"/>
                </a:ext>
              </a:extLst>
            </p:cNvPr>
            <p:cNvGrpSpPr/>
            <p:nvPr/>
          </p:nvGrpSpPr>
          <p:grpSpPr>
            <a:xfrm>
              <a:off x="7555668" y="2761995"/>
              <a:ext cx="501583" cy="668414"/>
              <a:chOff x="7418047" y="2743879"/>
              <a:chExt cx="770801" cy="1027176"/>
            </a:xfrm>
          </p:grpSpPr>
          <p:grpSp>
            <p:nvGrpSpPr>
              <p:cNvPr id="345" name="Group 344">
                <a:extLst>
                  <a:ext uri="{FF2B5EF4-FFF2-40B4-BE49-F238E27FC236}">
                    <a16:creationId xmlns:a16="http://schemas.microsoft.com/office/drawing/2014/main" id="{CC85A3D8-9341-8B9B-2AE8-6F607E675E83}"/>
                  </a:ext>
                </a:extLst>
              </p:cNvPr>
              <p:cNvGrpSpPr/>
              <p:nvPr/>
            </p:nvGrpSpPr>
            <p:grpSpPr>
              <a:xfrm rot="16200000">
                <a:off x="7184904" y="2981638"/>
                <a:ext cx="754428" cy="288141"/>
                <a:chOff x="5678328" y="4433701"/>
                <a:chExt cx="868680" cy="289560"/>
              </a:xfrm>
            </p:grpSpPr>
            <p:grpSp>
              <p:nvGrpSpPr>
                <p:cNvPr id="366" name="Group 175">
                  <a:extLst>
                    <a:ext uri="{FF2B5EF4-FFF2-40B4-BE49-F238E27FC236}">
                      <a16:creationId xmlns:a16="http://schemas.microsoft.com/office/drawing/2014/main" id="{E482BDB4-786B-465A-C390-306C0164FEA5}"/>
                    </a:ext>
                  </a:extLst>
                </p:cNvPr>
                <p:cNvGrpSpPr/>
                <p:nvPr/>
              </p:nvGrpSpPr>
              <p:grpSpPr>
                <a:xfrm>
                  <a:off x="5678328" y="4433701"/>
                  <a:ext cx="289560" cy="289560"/>
                  <a:chOff x="2286000" y="6019800"/>
                  <a:chExt cx="609600" cy="609600"/>
                </a:xfrm>
              </p:grpSpPr>
              <p:sp>
                <p:nvSpPr>
                  <p:cNvPr id="373" name="Quad Arrow Callout 281">
                    <a:extLst>
                      <a:ext uri="{FF2B5EF4-FFF2-40B4-BE49-F238E27FC236}">
                        <a16:creationId xmlns:a16="http://schemas.microsoft.com/office/drawing/2014/main" id="{AF5E8E21-24C0-B46F-75AD-60754CBE1E4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Cross 373">
                    <a:extLst>
                      <a:ext uri="{FF2B5EF4-FFF2-40B4-BE49-F238E27FC236}">
                        <a16:creationId xmlns:a16="http://schemas.microsoft.com/office/drawing/2014/main" id="{C225DAB3-0F2E-7790-3AEC-7BA2428DAE1C}"/>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7" name="Group 176">
                  <a:extLst>
                    <a:ext uri="{FF2B5EF4-FFF2-40B4-BE49-F238E27FC236}">
                      <a16:creationId xmlns:a16="http://schemas.microsoft.com/office/drawing/2014/main" id="{D11A11D0-095F-DE90-8305-1F9661B59637}"/>
                    </a:ext>
                  </a:extLst>
                </p:cNvPr>
                <p:cNvGrpSpPr/>
                <p:nvPr/>
              </p:nvGrpSpPr>
              <p:grpSpPr>
                <a:xfrm>
                  <a:off x="5967888" y="4433701"/>
                  <a:ext cx="289560" cy="289560"/>
                  <a:chOff x="2286000" y="6019800"/>
                  <a:chExt cx="609600" cy="609600"/>
                </a:xfrm>
              </p:grpSpPr>
              <p:sp>
                <p:nvSpPr>
                  <p:cNvPr id="371" name="Quad Arrow Callout 279">
                    <a:extLst>
                      <a:ext uri="{FF2B5EF4-FFF2-40B4-BE49-F238E27FC236}">
                        <a16:creationId xmlns:a16="http://schemas.microsoft.com/office/drawing/2014/main" id="{A8D87ED0-1EE9-5DEF-55D3-6BCDEB6104F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Cross 371">
                    <a:extLst>
                      <a:ext uri="{FF2B5EF4-FFF2-40B4-BE49-F238E27FC236}">
                        <a16:creationId xmlns:a16="http://schemas.microsoft.com/office/drawing/2014/main" id="{198066FF-73FE-97B0-056E-785DF2954664}"/>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179">
                  <a:extLst>
                    <a:ext uri="{FF2B5EF4-FFF2-40B4-BE49-F238E27FC236}">
                      <a16:creationId xmlns:a16="http://schemas.microsoft.com/office/drawing/2014/main" id="{9C5CE77C-2627-FCB0-4E98-823BDCBEBFA4}"/>
                    </a:ext>
                  </a:extLst>
                </p:cNvPr>
                <p:cNvGrpSpPr/>
                <p:nvPr/>
              </p:nvGrpSpPr>
              <p:grpSpPr>
                <a:xfrm>
                  <a:off x="6257448" y="4433701"/>
                  <a:ext cx="289560" cy="289560"/>
                  <a:chOff x="2286000" y="6019800"/>
                  <a:chExt cx="609600" cy="609600"/>
                </a:xfrm>
              </p:grpSpPr>
              <p:sp>
                <p:nvSpPr>
                  <p:cNvPr id="369" name="Quad Arrow Callout 277">
                    <a:extLst>
                      <a:ext uri="{FF2B5EF4-FFF2-40B4-BE49-F238E27FC236}">
                        <a16:creationId xmlns:a16="http://schemas.microsoft.com/office/drawing/2014/main" id="{E75F0E5E-4089-0174-6AE4-39FE246C802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Cross 369">
                    <a:extLst>
                      <a:ext uri="{FF2B5EF4-FFF2-40B4-BE49-F238E27FC236}">
                        <a16:creationId xmlns:a16="http://schemas.microsoft.com/office/drawing/2014/main" id="{4E3CFC31-E188-42E6-69ED-2E1EB5368CAF}"/>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6" name="Group 345">
                <a:extLst>
                  <a:ext uri="{FF2B5EF4-FFF2-40B4-BE49-F238E27FC236}">
                    <a16:creationId xmlns:a16="http://schemas.microsoft.com/office/drawing/2014/main" id="{E22C6F97-88DD-3279-19AE-81A8110AA538}"/>
                  </a:ext>
                </a:extLst>
              </p:cNvPr>
              <p:cNvGrpSpPr/>
              <p:nvPr/>
            </p:nvGrpSpPr>
            <p:grpSpPr>
              <a:xfrm rot="16200000">
                <a:off x="7667564" y="2977022"/>
                <a:ext cx="754428" cy="288141"/>
                <a:chOff x="5678328" y="4433701"/>
                <a:chExt cx="868680" cy="289560"/>
              </a:xfrm>
            </p:grpSpPr>
            <p:grpSp>
              <p:nvGrpSpPr>
                <p:cNvPr id="357" name="Group 175">
                  <a:extLst>
                    <a:ext uri="{FF2B5EF4-FFF2-40B4-BE49-F238E27FC236}">
                      <a16:creationId xmlns:a16="http://schemas.microsoft.com/office/drawing/2014/main" id="{1428075E-AFA0-03EF-DD2C-117FBA79B5A5}"/>
                    </a:ext>
                  </a:extLst>
                </p:cNvPr>
                <p:cNvGrpSpPr/>
                <p:nvPr/>
              </p:nvGrpSpPr>
              <p:grpSpPr>
                <a:xfrm>
                  <a:off x="5678328" y="4433701"/>
                  <a:ext cx="289560" cy="289560"/>
                  <a:chOff x="2286000" y="6019800"/>
                  <a:chExt cx="609600" cy="609600"/>
                </a:xfrm>
              </p:grpSpPr>
              <p:sp>
                <p:nvSpPr>
                  <p:cNvPr id="364" name="Quad Arrow Callout 272">
                    <a:extLst>
                      <a:ext uri="{FF2B5EF4-FFF2-40B4-BE49-F238E27FC236}">
                        <a16:creationId xmlns:a16="http://schemas.microsoft.com/office/drawing/2014/main" id="{B9BF9114-7697-46B7-8782-CB2744D9D13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Cross 364">
                    <a:extLst>
                      <a:ext uri="{FF2B5EF4-FFF2-40B4-BE49-F238E27FC236}">
                        <a16:creationId xmlns:a16="http://schemas.microsoft.com/office/drawing/2014/main" id="{8A15A0BE-08CD-3089-1ADB-11E897E75589}"/>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8" name="Group 176">
                  <a:extLst>
                    <a:ext uri="{FF2B5EF4-FFF2-40B4-BE49-F238E27FC236}">
                      <a16:creationId xmlns:a16="http://schemas.microsoft.com/office/drawing/2014/main" id="{90171D75-91C4-CEA6-750A-3F885E18DD73}"/>
                    </a:ext>
                  </a:extLst>
                </p:cNvPr>
                <p:cNvGrpSpPr/>
                <p:nvPr/>
              </p:nvGrpSpPr>
              <p:grpSpPr>
                <a:xfrm>
                  <a:off x="5967888" y="4433701"/>
                  <a:ext cx="289560" cy="289560"/>
                  <a:chOff x="2286000" y="6019800"/>
                  <a:chExt cx="609600" cy="609600"/>
                </a:xfrm>
              </p:grpSpPr>
              <p:sp>
                <p:nvSpPr>
                  <p:cNvPr id="362" name="Quad Arrow Callout 270">
                    <a:extLst>
                      <a:ext uri="{FF2B5EF4-FFF2-40B4-BE49-F238E27FC236}">
                        <a16:creationId xmlns:a16="http://schemas.microsoft.com/office/drawing/2014/main" id="{90B41B5F-25B7-88CA-24D9-DE52EBA67CF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ross 362">
                    <a:extLst>
                      <a:ext uri="{FF2B5EF4-FFF2-40B4-BE49-F238E27FC236}">
                        <a16:creationId xmlns:a16="http://schemas.microsoft.com/office/drawing/2014/main" id="{D3ECADFB-6BE9-E6AA-D27A-4DF05AF73226}"/>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9" name="Group 179">
                  <a:extLst>
                    <a:ext uri="{FF2B5EF4-FFF2-40B4-BE49-F238E27FC236}">
                      <a16:creationId xmlns:a16="http://schemas.microsoft.com/office/drawing/2014/main" id="{68F1EDB7-A1D7-B4D3-2BA4-8568CC8F3951}"/>
                    </a:ext>
                  </a:extLst>
                </p:cNvPr>
                <p:cNvGrpSpPr/>
                <p:nvPr/>
              </p:nvGrpSpPr>
              <p:grpSpPr>
                <a:xfrm>
                  <a:off x="6257448" y="4433701"/>
                  <a:ext cx="289560" cy="289560"/>
                  <a:chOff x="2286000" y="6019800"/>
                  <a:chExt cx="609600" cy="609600"/>
                </a:xfrm>
              </p:grpSpPr>
              <p:sp>
                <p:nvSpPr>
                  <p:cNvPr id="360" name="Quad Arrow Callout 268">
                    <a:extLst>
                      <a:ext uri="{FF2B5EF4-FFF2-40B4-BE49-F238E27FC236}">
                        <a16:creationId xmlns:a16="http://schemas.microsoft.com/office/drawing/2014/main" id="{4C3FA24C-69FC-71E1-97A5-D6FE79A6231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ross 360">
                    <a:extLst>
                      <a:ext uri="{FF2B5EF4-FFF2-40B4-BE49-F238E27FC236}">
                        <a16:creationId xmlns:a16="http://schemas.microsoft.com/office/drawing/2014/main" id="{8D7D6EC3-9683-D827-E48E-607200EDD912}"/>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7" name="Group 346">
                <a:extLst>
                  <a:ext uri="{FF2B5EF4-FFF2-40B4-BE49-F238E27FC236}">
                    <a16:creationId xmlns:a16="http://schemas.microsoft.com/office/drawing/2014/main" id="{DF029F10-E521-6EA1-5C71-2A932451FD5E}"/>
                  </a:ext>
                </a:extLst>
              </p:cNvPr>
              <p:cNvGrpSpPr/>
              <p:nvPr/>
            </p:nvGrpSpPr>
            <p:grpSpPr>
              <a:xfrm>
                <a:off x="7423769" y="3482914"/>
                <a:ext cx="754428" cy="288141"/>
                <a:chOff x="5678328" y="4433701"/>
                <a:chExt cx="868680" cy="289560"/>
              </a:xfrm>
            </p:grpSpPr>
            <p:grpSp>
              <p:nvGrpSpPr>
                <p:cNvPr id="348" name="Group 175">
                  <a:extLst>
                    <a:ext uri="{FF2B5EF4-FFF2-40B4-BE49-F238E27FC236}">
                      <a16:creationId xmlns:a16="http://schemas.microsoft.com/office/drawing/2014/main" id="{D51F2814-E5ED-F60E-D1E3-6CD448494750}"/>
                    </a:ext>
                  </a:extLst>
                </p:cNvPr>
                <p:cNvGrpSpPr/>
                <p:nvPr/>
              </p:nvGrpSpPr>
              <p:grpSpPr>
                <a:xfrm>
                  <a:off x="5678328" y="4433701"/>
                  <a:ext cx="289560" cy="289560"/>
                  <a:chOff x="2286000" y="6019800"/>
                  <a:chExt cx="609600" cy="609600"/>
                </a:xfrm>
              </p:grpSpPr>
              <p:sp>
                <p:nvSpPr>
                  <p:cNvPr id="355" name="Quad Arrow Callout 263">
                    <a:extLst>
                      <a:ext uri="{FF2B5EF4-FFF2-40B4-BE49-F238E27FC236}">
                        <a16:creationId xmlns:a16="http://schemas.microsoft.com/office/drawing/2014/main" id="{1803DBAE-1490-474F-0C56-6EAFC1C339B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ross 355">
                    <a:extLst>
                      <a:ext uri="{FF2B5EF4-FFF2-40B4-BE49-F238E27FC236}">
                        <a16:creationId xmlns:a16="http://schemas.microsoft.com/office/drawing/2014/main" id="{0D073EB9-097B-BF88-162C-C9563DAE26FE}"/>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176">
                  <a:extLst>
                    <a:ext uri="{FF2B5EF4-FFF2-40B4-BE49-F238E27FC236}">
                      <a16:creationId xmlns:a16="http://schemas.microsoft.com/office/drawing/2014/main" id="{D43480E0-5281-69C3-1743-075336878A4D}"/>
                    </a:ext>
                  </a:extLst>
                </p:cNvPr>
                <p:cNvGrpSpPr/>
                <p:nvPr/>
              </p:nvGrpSpPr>
              <p:grpSpPr>
                <a:xfrm>
                  <a:off x="5967888" y="4433701"/>
                  <a:ext cx="289560" cy="289560"/>
                  <a:chOff x="2286000" y="6019800"/>
                  <a:chExt cx="609600" cy="609600"/>
                </a:xfrm>
              </p:grpSpPr>
              <p:sp>
                <p:nvSpPr>
                  <p:cNvPr id="353" name="Quad Arrow Callout 261">
                    <a:extLst>
                      <a:ext uri="{FF2B5EF4-FFF2-40B4-BE49-F238E27FC236}">
                        <a16:creationId xmlns:a16="http://schemas.microsoft.com/office/drawing/2014/main" id="{B2EE7D9B-8582-669E-E2E7-539B8A56248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ross 353">
                    <a:extLst>
                      <a:ext uri="{FF2B5EF4-FFF2-40B4-BE49-F238E27FC236}">
                        <a16:creationId xmlns:a16="http://schemas.microsoft.com/office/drawing/2014/main" id="{28F1D88C-B669-6CA6-7673-3D0849D74961}"/>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179">
                  <a:extLst>
                    <a:ext uri="{FF2B5EF4-FFF2-40B4-BE49-F238E27FC236}">
                      <a16:creationId xmlns:a16="http://schemas.microsoft.com/office/drawing/2014/main" id="{B948DAC2-E127-3A1A-44F4-AD6E5B83524F}"/>
                    </a:ext>
                  </a:extLst>
                </p:cNvPr>
                <p:cNvGrpSpPr/>
                <p:nvPr/>
              </p:nvGrpSpPr>
              <p:grpSpPr>
                <a:xfrm>
                  <a:off x="6257448" y="4433701"/>
                  <a:ext cx="289560" cy="289560"/>
                  <a:chOff x="2286000" y="6019800"/>
                  <a:chExt cx="609600" cy="609600"/>
                </a:xfrm>
              </p:grpSpPr>
              <p:sp>
                <p:nvSpPr>
                  <p:cNvPr id="351" name="Quad Arrow Callout 259">
                    <a:extLst>
                      <a:ext uri="{FF2B5EF4-FFF2-40B4-BE49-F238E27FC236}">
                        <a16:creationId xmlns:a16="http://schemas.microsoft.com/office/drawing/2014/main" id="{059BB6DA-9007-DA30-B5E2-CF37B76A329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Cross 351">
                    <a:extLst>
                      <a:ext uri="{FF2B5EF4-FFF2-40B4-BE49-F238E27FC236}">
                        <a16:creationId xmlns:a16="http://schemas.microsoft.com/office/drawing/2014/main" id="{39FF39B9-0549-1FB8-1E6A-D4FF22B5AB36}"/>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39" name="Cloud 338">
              <a:extLst>
                <a:ext uri="{FF2B5EF4-FFF2-40B4-BE49-F238E27FC236}">
                  <a16:creationId xmlns:a16="http://schemas.microsoft.com/office/drawing/2014/main" id="{37928986-00AA-EBE8-1E0A-41A1A55BA79B}"/>
                </a:ext>
              </a:extLst>
            </p:cNvPr>
            <p:cNvSpPr/>
            <p:nvPr/>
          </p:nvSpPr>
          <p:spPr>
            <a:xfrm>
              <a:off x="7446002" y="2388430"/>
              <a:ext cx="692290" cy="665458"/>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9045A096-3753-B54C-3903-20BC6759B97C}"/>
                </a:ext>
              </a:extLst>
            </p:cNvPr>
            <p:cNvSpPr/>
            <p:nvPr/>
          </p:nvSpPr>
          <p:spPr>
            <a:xfrm>
              <a:off x="7658064" y="2498186"/>
              <a:ext cx="277162" cy="1297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ounded Rectangle 249">
              <a:extLst>
                <a:ext uri="{FF2B5EF4-FFF2-40B4-BE49-F238E27FC236}">
                  <a16:creationId xmlns:a16="http://schemas.microsoft.com/office/drawing/2014/main" id="{42BD9C23-BFFC-D86A-4008-231530D00AD1}"/>
                </a:ext>
              </a:extLst>
            </p:cNvPr>
            <p:cNvSpPr/>
            <p:nvPr/>
          </p:nvSpPr>
          <p:spPr>
            <a:xfrm>
              <a:off x="7252410" y="3855687"/>
              <a:ext cx="1154507" cy="211307"/>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Wave 341">
              <a:extLst>
                <a:ext uri="{FF2B5EF4-FFF2-40B4-BE49-F238E27FC236}">
                  <a16:creationId xmlns:a16="http://schemas.microsoft.com/office/drawing/2014/main" id="{0E6E846C-2BAA-E4DC-0BB9-CF951C0627E8}"/>
                </a:ext>
              </a:extLst>
            </p:cNvPr>
            <p:cNvSpPr/>
            <p:nvPr/>
          </p:nvSpPr>
          <p:spPr>
            <a:xfrm rot="16200000">
              <a:off x="7664037" y="4321193"/>
              <a:ext cx="845228" cy="231174"/>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Wave 342">
              <a:extLst>
                <a:ext uri="{FF2B5EF4-FFF2-40B4-BE49-F238E27FC236}">
                  <a16:creationId xmlns:a16="http://schemas.microsoft.com/office/drawing/2014/main" id="{51E576AC-6B10-B7FB-E8E0-2DD4A56942B4}"/>
                </a:ext>
              </a:extLst>
            </p:cNvPr>
            <p:cNvSpPr/>
            <p:nvPr/>
          </p:nvSpPr>
          <p:spPr>
            <a:xfrm rot="15242885">
              <a:off x="7714791" y="4273819"/>
              <a:ext cx="917103" cy="31451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ounded Rectangle 252">
              <a:extLst>
                <a:ext uri="{FF2B5EF4-FFF2-40B4-BE49-F238E27FC236}">
                  <a16:creationId xmlns:a16="http://schemas.microsoft.com/office/drawing/2014/main" id="{AE94F2AB-1A75-79CC-38D4-C171912BCD37}"/>
                </a:ext>
              </a:extLst>
            </p:cNvPr>
            <p:cNvSpPr/>
            <p:nvPr/>
          </p:nvSpPr>
          <p:spPr>
            <a:xfrm>
              <a:off x="7913271" y="3802859"/>
              <a:ext cx="314099" cy="2641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10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62200" y="1"/>
            <a:ext cx="7620000"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12 Others Follow Jesus</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11:29</a:t>
            </a:r>
          </a:p>
        </p:txBody>
      </p:sp>
      <p:sp>
        <p:nvSpPr>
          <p:cNvPr id="19" name="Rectangle 18"/>
          <p:cNvSpPr/>
          <p:nvPr/>
        </p:nvSpPr>
        <p:spPr>
          <a:xfrm>
            <a:off x="3581400" y="5219700"/>
            <a:ext cx="4953000" cy="1333500"/>
          </a:xfrm>
          <a:prstGeom prst="rect">
            <a:avLst/>
          </a:prstGeom>
          <a:solidFill>
            <a:srgbClr val="F6D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81400" y="838200"/>
            <a:ext cx="4953000" cy="257175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uble Wave 20"/>
          <p:cNvSpPr/>
          <p:nvPr/>
        </p:nvSpPr>
        <p:spPr>
          <a:xfrm>
            <a:off x="3581400" y="2981325"/>
            <a:ext cx="4953000" cy="3190875"/>
          </a:xfrm>
          <a:prstGeom prst="doubleWav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76815" y="2071042"/>
            <a:ext cx="2962575" cy="2246769"/>
          </a:xfrm>
          <a:prstGeom prst="rect">
            <a:avLst/>
          </a:prstGeom>
        </p:spPr>
        <p:txBody>
          <a:bodyPr wrap="square">
            <a:spAutoFit/>
          </a:bodyPr>
          <a:lstStyle/>
          <a:p>
            <a:r>
              <a:rPr lang="en-US" sz="2000" i="1" dirty="0">
                <a:solidFill>
                  <a:srgbClr val="FFFF00"/>
                </a:solidFill>
                <a:effectLst/>
                <a:latin typeface="Abadi" panose="020B0604020104020204" pitchFamily="34" charset="0"/>
              </a:rPr>
              <a:t>And I also saw and bear record that the Holy Ghost fell upon </a:t>
            </a:r>
            <a:r>
              <a:rPr lang="en-US" sz="2000" i="1" dirty="0">
                <a:solidFill>
                  <a:srgbClr val="FFFF00"/>
                </a:solidFill>
                <a:latin typeface="Abadi" panose="020B0604020104020204" pitchFamily="34" charset="0"/>
              </a:rPr>
              <a:t>twelve</a:t>
            </a:r>
            <a:r>
              <a:rPr lang="en-US" sz="2000" i="1" dirty="0">
                <a:solidFill>
                  <a:srgbClr val="FFFF00"/>
                </a:solidFill>
                <a:effectLst/>
                <a:latin typeface="Abadi" panose="020B0604020104020204" pitchFamily="34" charset="0"/>
              </a:rPr>
              <a:t> others; and they were ordained of God, and chosen.</a:t>
            </a:r>
          </a:p>
          <a:p>
            <a:r>
              <a:rPr lang="en-US" sz="2000" i="1" dirty="0">
                <a:solidFill>
                  <a:srgbClr val="FFFF00"/>
                </a:solidFill>
                <a:latin typeface="Abadi" panose="020B0604020104020204" pitchFamily="34" charset="0"/>
              </a:rPr>
              <a:t>1 Nephi 12:7</a:t>
            </a:r>
          </a:p>
        </p:txBody>
      </p:sp>
      <p:sp>
        <p:nvSpPr>
          <p:cNvPr id="3" name="Rectangle 2"/>
          <p:cNvSpPr/>
          <p:nvPr/>
        </p:nvSpPr>
        <p:spPr>
          <a:xfrm>
            <a:off x="8688309" y="2312788"/>
            <a:ext cx="3503691" cy="2862322"/>
          </a:xfrm>
          <a:prstGeom prst="rect">
            <a:avLst/>
          </a:prstGeom>
        </p:spPr>
        <p:txBody>
          <a:bodyPr wrap="square">
            <a:spAutoFit/>
          </a:bodyPr>
          <a:lstStyle/>
          <a:p>
            <a:pPr fontAlgn="base"/>
            <a:r>
              <a:rPr lang="en-US" sz="2000" b="0" i="1" dirty="0">
                <a:solidFill>
                  <a:srgbClr val="FFFF00"/>
                </a:solidFill>
                <a:effectLst/>
                <a:latin typeface="Abadi" panose="020B0604020104020204" pitchFamily="34" charset="0"/>
              </a:rPr>
              <a:t>And he ordained twelve, that they should be with him, and that he might send them forth to preach,</a:t>
            </a:r>
          </a:p>
          <a:p>
            <a:pPr fontAlgn="base"/>
            <a:endParaRPr lang="en-US" sz="2000" b="1" i="1" dirty="0">
              <a:solidFill>
                <a:srgbClr val="FFFF00"/>
              </a:solidFill>
              <a:latin typeface="Abadi" panose="020B0604020104020204" pitchFamily="34" charset="0"/>
            </a:endParaRPr>
          </a:p>
          <a:p>
            <a:pPr fontAlgn="base"/>
            <a:r>
              <a:rPr lang="en-US" sz="2000" b="0" i="1" dirty="0">
                <a:solidFill>
                  <a:srgbClr val="FFFF00"/>
                </a:solidFill>
                <a:effectLst/>
                <a:latin typeface="Abadi" panose="020B0604020104020204" pitchFamily="34" charset="0"/>
              </a:rPr>
              <a:t>And to have power to heal sicknesses, and to cast out devils:</a:t>
            </a:r>
          </a:p>
          <a:p>
            <a:pPr fontAlgn="base"/>
            <a:r>
              <a:rPr lang="en-US" sz="2000" i="1" dirty="0">
                <a:solidFill>
                  <a:srgbClr val="FFFF00"/>
                </a:solidFill>
                <a:latin typeface="Abadi" panose="020B0604020104020204" pitchFamily="34" charset="0"/>
              </a:rPr>
              <a:t>Mark 3:14-15</a:t>
            </a:r>
            <a:endParaRPr lang="en-US" sz="2000" b="0" i="1" dirty="0">
              <a:solidFill>
                <a:srgbClr val="FFFF00"/>
              </a:solidFill>
              <a:effectLst/>
              <a:latin typeface="Abadi" panose="020B0604020104020204" pitchFamily="34" charset="0"/>
            </a:endParaRPr>
          </a:p>
        </p:txBody>
      </p:sp>
      <p:grpSp>
        <p:nvGrpSpPr>
          <p:cNvPr id="844" name="Group 843">
            <a:extLst>
              <a:ext uri="{FF2B5EF4-FFF2-40B4-BE49-F238E27FC236}">
                <a16:creationId xmlns:a16="http://schemas.microsoft.com/office/drawing/2014/main" id="{603C7DA5-328D-0BFD-7EC8-062DA1F43EBC}"/>
              </a:ext>
            </a:extLst>
          </p:cNvPr>
          <p:cNvGrpSpPr/>
          <p:nvPr/>
        </p:nvGrpSpPr>
        <p:grpSpPr>
          <a:xfrm>
            <a:off x="3671848" y="2124075"/>
            <a:ext cx="4772104" cy="2320682"/>
            <a:chOff x="1752601" y="2224766"/>
            <a:chExt cx="9210221" cy="4478944"/>
          </a:xfrm>
        </p:grpSpPr>
        <p:grpSp>
          <p:nvGrpSpPr>
            <p:cNvPr id="4" name="Group 3">
              <a:extLst>
                <a:ext uri="{FF2B5EF4-FFF2-40B4-BE49-F238E27FC236}">
                  <a16:creationId xmlns:a16="http://schemas.microsoft.com/office/drawing/2014/main" id="{A831A017-5742-4582-4BD3-A394C2FDFED9}"/>
                </a:ext>
              </a:extLst>
            </p:cNvPr>
            <p:cNvGrpSpPr/>
            <p:nvPr/>
          </p:nvGrpSpPr>
          <p:grpSpPr>
            <a:xfrm>
              <a:off x="7086601" y="2446357"/>
              <a:ext cx="1779043" cy="3659470"/>
              <a:chOff x="6781800" y="2504775"/>
              <a:chExt cx="2063582" cy="3755501"/>
            </a:xfrm>
          </p:grpSpPr>
          <p:grpSp>
            <p:nvGrpSpPr>
              <p:cNvPr id="6" name="Group 47">
                <a:extLst>
                  <a:ext uri="{FF2B5EF4-FFF2-40B4-BE49-F238E27FC236}">
                    <a16:creationId xmlns:a16="http://schemas.microsoft.com/office/drawing/2014/main" id="{55599B32-C303-51DC-3847-7ECF1F0F0E6D}"/>
                  </a:ext>
                </a:extLst>
              </p:cNvPr>
              <p:cNvGrpSpPr/>
              <p:nvPr/>
            </p:nvGrpSpPr>
            <p:grpSpPr>
              <a:xfrm>
                <a:off x="7772400" y="5791200"/>
                <a:ext cx="448783" cy="469076"/>
                <a:chOff x="6106804" y="4039302"/>
                <a:chExt cx="666047" cy="774146"/>
              </a:xfrm>
            </p:grpSpPr>
            <p:sp>
              <p:nvSpPr>
                <p:cNvPr id="290" name="Oval 289">
                  <a:extLst>
                    <a:ext uri="{FF2B5EF4-FFF2-40B4-BE49-F238E27FC236}">
                      <a16:creationId xmlns:a16="http://schemas.microsoft.com/office/drawing/2014/main" id="{39CF2F30-0092-817E-9B81-42AC7FF8DB3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9DE97B92-9FA0-F8D1-7437-F8C8AD43AAAC}"/>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9734721A-FE3C-AE0C-2CF5-3CCDBBC85863}"/>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7">
                <a:extLst>
                  <a:ext uri="{FF2B5EF4-FFF2-40B4-BE49-F238E27FC236}">
                    <a16:creationId xmlns:a16="http://schemas.microsoft.com/office/drawing/2014/main" id="{FB734C35-1CC2-B488-EC88-AA2F13EED16A}"/>
                  </a:ext>
                </a:extLst>
              </p:cNvPr>
              <p:cNvGrpSpPr/>
              <p:nvPr/>
            </p:nvGrpSpPr>
            <p:grpSpPr>
              <a:xfrm rot="2613352">
                <a:off x="7428247" y="5716723"/>
                <a:ext cx="448783" cy="469076"/>
                <a:chOff x="6106804" y="4039302"/>
                <a:chExt cx="666047" cy="774146"/>
              </a:xfrm>
            </p:grpSpPr>
            <p:sp>
              <p:nvSpPr>
                <p:cNvPr id="287" name="Oval 286">
                  <a:extLst>
                    <a:ext uri="{FF2B5EF4-FFF2-40B4-BE49-F238E27FC236}">
                      <a16:creationId xmlns:a16="http://schemas.microsoft.com/office/drawing/2014/main" id="{61C18B02-0B7F-DD89-BA70-F177D4A8E5B2}"/>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A76D9811-8932-04BA-11A3-62E4D7EFFCB6}"/>
                    </a:ext>
                  </a:extLst>
                </p:cNvPr>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2A5F11CD-628F-6193-7451-482159D95892}"/>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rapezoid 59">
                <a:extLst>
                  <a:ext uri="{FF2B5EF4-FFF2-40B4-BE49-F238E27FC236}">
                    <a16:creationId xmlns:a16="http://schemas.microsoft.com/office/drawing/2014/main" id="{1576CDE5-381D-CC32-7918-CD2B483A4325}"/>
                  </a:ext>
                </a:extLst>
              </p:cNvPr>
              <p:cNvSpPr/>
              <p:nvPr/>
            </p:nvSpPr>
            <p:spPr>
              <a:xfrm>
                <a:off x="7216588" y="4858871"/>
                <a:ext cx="1201270" cy="1008529"/>
              </a:xfrm>
              <a:prstGeom prst="trapezoid">
                <a:avLst>
                  <a:gd name="adj" fmla="val 22927"/>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5">
                <a:extLst>
                  <a:ext uri="{FF2B5EF4-FFF2-40B4-BE49-F238E27FC236}">
                    <a16:creationId xmlns:a16="http://schemas.microsoft.com/office/drawing/2014/main" id="{F490F27D-374D-D627-5010-148B0BD461DE}"/>
                  </a:ext>
                </a:extLst>
              </p:cNvPr>
              <p:cNvSpPr/>
              <p:nvPr/>
            </p:nvSpPr>
            <p:spPr>
              <a:xfrm>
                <a:off x="7162799" y="2895600"/>
                <a:ext cx="1219201" cy="762000"/>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55">
                <a:extLst>
                  <a:ext uri="{FF2B5EF4-FFF2-40B4-BE49-F238E27FC236}">
                    <a16:creationId xmlns:a16="http://schemas.microsoft.com/office/drawing/2014/main" id="{36297CBA-40E7-29BB-2086-B3F56030FC07}"/>
                  </a:ext>
                </a:extLst>
              </p:cNvPr>
              <p:cNvSpPr/>
              <p:nvPr/>
            </p:nvSpPr>
            <p:spPr>
              <a:xfrm rot="19651043">
                <a:off x="8458200" y="4495800"/>
                <a:ext cx="387182" cy="5116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56">
                <a:extLst>
                  <a:ext uri="{FF2B5EF4-FFF2-40B4-BE49-F238E27FC236}">
                    <a16:creationId xmlns:a16="http://schemas.microsoft.com/office/drawing/2014/main" id="{06A5AB37-FB52-179A-DDA1-DFA4283F1731}"/>
                  </a:ext>
                </a:extLst>
              </p:cNvPr>
              <p:cNvSpPr/>
              <p:nvPr/>
            </p:nvSpPr>
            <p:spPr>
              <a:xfrm>
                <a:off x="6781800" y="4419600"/>
                <a:ext cx="387182" cy="5116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57">
                <a:extLst>
                  <a:ext uri="{FF2B5EF4-FFF2-40B4-BE49-F238E27FC236}">
                    <a16:creationId xmlns:a16="http://schemas.microsoft.com/office/drawing/2014/main" id="{687135ED-C0CF-985B-3A5F-D9E2E7106510}"/>
                  </a:ext>
                </a:extLst>
              </p:cNvPr>
              <p:cNvSpPr/>
              <p:nvPr/>
            </p:nvSpPr>
            <p:spPr>
              <a:xfrm rot="19818544">
                <a:off x="8013709" y="3489395"/>
                <a:ext cx="667467" cy="1344471"/>
              </a:xfrm>
              <a:prstGeom prst="trapezoid">
                <a:avLst>
                  <a:gd name="adj" fmla="val 34133"/>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58">
                <a:extLst>
                  <a:ext uri="{FF2B5EF4-FFF2-40B4-BE49-F238E27FC236}">
                    <a16:creationId xmlns:a16="http://schemas.microsoft.com/office/drawing/2014/main" id="{10B3D001-59EC-0B9C-01AD-9E0897E0E5D8}"/>
                  </a:ext>
                </a:extLst>
              </p:cNvPr>
              <p:cNvSpPr/>
              <p:nvPr/>
            </p:nvSpPr>
            <p:spPr>
              <a:xfrm rot="1664599">
                <a:off x="6956128" y="3426231"/>
                <a:ext cx="667467" cy="1389922"/>
              </a:xfrm>
              <a:prstGeom prst="trapezoid">
                <a:avLst>
                  <a:gd name="adj" fmla="val 34133"/>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59">
                <a:extLst>
                  <a:ext uri="{FF2B5EF4-FFF2-40B4-BE49-F238E27FC236}">
                    <a16:creationId xmlns:a16="http://schemas.microsoft.com/office/drawing/2014/main" id="{3DA6B54B-A29B-4F9A-DCC6-01A161803ECE}"/>
                  </a:ext>
                </a:extLst>
              </p:cNvPr>
              <p:cNvSpPr/>
              <p:nvPr/>
            </p:nvSpPr>
            <p:spPr>
              <a:xfrm>
                <a:off x="7239000" y="3048000"/>
                <a:ext cx="1143000" cy="2493271"/>
              </a:xfrm>
              <a:prstGeom prst="trapezoid">
                <a:avLst>
                  <a:gd name="adj" fmla="val 29989"/>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60">
                <a:extLst>
                  <a:ext uri="{FF2B5EF4-FFF2-40B4-BE49-F238E27FC236}">
                    <a16:creationId xmlns:a16="http://schemas.microsoft.com/office/drawing/2014/main" id="{043FF30E-7D70-676E-4686-6EE677B3D914}"/>
                  </a:ext>
                </a:extLst>
              </p:cNvPr>
              <p:cNvSpPr/>
              <p:nvPr/>
            </p:nvSpPr>
            <p:spPr>
              <a:xfrm rot="10800000">
                <a:off x="7603298" y="3574698"/>
                <a:ext cx="410749" cy="46171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A4EBEB-90F1-A94F-5BB8-971387EF301E}"/>
                  </a:ext>
                </a:extLst>
              </p:cNvPr>
              <p:cNvSpPr/>
              <p:nvPr/>
            </p:nvSpPr>
            <p:spPr>
              <a:xfrm>
                <a:off x="7346580" y="2590800"/>
                <a:ext cx="924185" cy="11242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 Diagonal Corner Rectangle 13">
                <a:extLst>
                  <a:ext uri="{FF2B5EF4-FFF2-40B4-BE49-F238E27FC236}">
                    <a16:creationId xmlns:a16="http://schemas.microsoft.com/office/drawing/2014/main" id="{AAFFAF2A-CF03-DB3A-18B0-E0B6783362A7}"/>
                  </a:ext>
                </a:extLst>
              </p:cNvPr>
              <p:cNvSpPr/>
              <p:nvPr/>
            </p:nvSpPr>
            <p:spPr>
              <a:xfrm rot="17471203">
                <a:off x="6888878" y="2959184"/>
                <a:ext cx="916698" cy="359405"/>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 Diagonal Corner Rectangle 14">
                <a:extLst>
                  <a:ext uri="{FF2B5EF4-FFF2-40B4-BE49-F238E27FC236}">
                    <a16:creationId xmlns:a16="http://schemas.microsoft.com/office/drawing/2014/main" id="{C8686948-F5AF-8429-8B07-AD37DD9C30D8}"/>
                  </a:ext>
                </a:extLst>
              </p:cNvPr>
              <p:cNvSpPr/>
              <p:nvPr/>
            </p:nvSpPr>
            <p:spPr>
              <a:xfrm rot="15171330" flipV="1">
                <a:off x="7707487" y="2902701"/>
                <a:ext cx="916359" cy="359405"/>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 Diagonal Corner Rectangle 15">
                <a:extLst>
                  <a:ext uri="{FF2B5EF4-FFF2-40B4-BE49-F238E27FC236}">
                    <a16:creationId xmlns:a16="http://schemas.microsoft.com/office/drawing/2014/main" id="{A7B1D4BA-8A79-82D1-DF08-152B02C28B40}"/>
                  </a:ext>
                </a:extLst>
              </p:cNvPr>
              <p:cNvSpPr/>
              <p:nvPr/>
            </p:nvSpPr>
            <p:spPr>
              <a:xfrm rot="19584662">
                <a:off x="7423722" y="2504775"/>
                <a:ext cx="697357" cy="602792"/>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608">
                <a:extLst>
                  <a:ext uri="{FF2B5EF4-FFF2-40B4-BE49-F238E27FC236}">
                    <a16:creationId xmlns:a16="http://schemas.microsoft.com/office/drawing/2014/main" id="{DD4A63B8-BBB9-1931-8F76-90DBF19B5F5C}"/>
                  </a:ext>
                </a:extLst>
              </p:cNvPr>
              <p:cNvGrpSpPr/>
              <p:nvPr/>
            </p:nvGrpSpPr>
            <p:grpSpPr>
              <a:xfrm>
                <a:off x="7283823" y="5217459"/>
                <a:ext cx="1075765" cy="304800"/>
                <a:chOff x="5867400" y="3429000"/>
                <a:chExt cx="3200400" cy="762000"/>
              </a:xfrm>
            </p:grpSpPr>
            <p:grpSp>
              <p:nvGrpSpPr>
                <p:cNvPr id="272" name="Group 78">
                  <a:extLst>
                    <a:ext uri="{FF2B5EF4-FFF2-40B4-BE49-F238E27FC236}">
                      <a16:creationId xmlns:a16="http://schemas.microsoft.com/office/drawing/2014/main" id="{2C28DE47-38AC-90C2-42E1-B5A08BBA6306}"/>
                    </a:ext>
                  </a:extLst>
                </p:cNvPr>
                <p:cNvGrpSpPr/>
                <p:nvPr/>
              </p:nvGrpSpPr>
              <p:grpSpPr>
                <a:xfrm>
                  <a:off x="5867400" y="3429000"/>
                  <a:ext cx="762000" cy="762000"/>
                  <a:chOff x="5867400" y="3429000"/>
                  <a:chExt cx="762000" cy="762000"/>
                </a:xfrm>
              </p:grpSpPr>
              <p:sp>
                <p:nvSpPr>
                  <p:cNvPr id="285" name="Left-Right Arrow Callout 82">
                    <a:extLst>
                      <a:ext uri="{FF2B5EF4-FFF2-40B4-BE49-F238E27FC236}">
                        <a16:creationId xmlns:a16="http://schemas.microsoft.com/office/drawing/2014/main" id="{3EBD112F-536B-2FA2-A7E8-4F299BD5F13F}"/>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B0C47D8D-934E-539F-8AAC-5D8F01243CE3}"/>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79">
                  <a:extLst>
                    <a:ext uri="{FF2B5EF4-FFF2-40B4-BE49-F238E27FC236}">
                      <a16:creationId xmlns:a16="http://schemas.microsoft.com/office/drawing/2014/main" id="{83B9BC74-41AF-A7F2-C4C7-99C2E9299BD6}"/>
                    </a:ext>
                  </a:extLst>
                </p:cNvPr>
                <p:cNvGrpSpPr/>
                <p:nvPr/>
              </p:nvGrpSpPr>
              <p:grpSpPr>
                <a:xfrm>
                  <a:off x="6477000" y="3429000"/>
                  <a:ext cx="762000" cy="762000"/>
                  <a:chOff x="5867400" y="3429000"/>
                  <a:chExt cx="762000" cy="762000"/>
                </a:xfrm>
              </p:grpSpPr>
              <p:sp>
                <p:nvSpPr>
                  <p:cNvPr id="283" name="Left-Right Arrow Callout 80">
                    <a:extLst>
                      <a:ext uri="{FF2B5EF4-FFF2-40B4-BE49-F238E27FC236}">
                        <a16:creationId xmlns:a16="http://schemas.microsoft.com/office/drawing/2014/main" id="{FCBFBD7F-67CB-1849-E0A6-6B258B7B429A}"/>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Diamond 283">
                    <a:extLst>
                      <a:ext uri="{FF2B5EF4-FFF2-40B4-BE49-F238E27FC236}">
                        <a16:creationId xmlns:a16="http://schemas.microsoft.com/office/drawing/2014/main" id="{7137483A-EB9A-396A-6E10-9C30375A47EA}"/>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82">
                  <a:extLst>
                    <a:ext uri="{FF2B5EF4-FFF2-40B4-BE49-F238E27FC236}">
                      <a16:creationId xmlns:a16="http://schemas.microsoft.com/office/drawing/2014/main" id="{C0A483E4-6B32-5838-CA54-5CD42C2C9F32}"/>
                    </a:ext>
                  </a:extLst>
                </p:cNvPr>
                <p:cNvGrpSpPr/>
                <p:nvPr/>
              </p:nvGrpSpPr>
              <p:grpSpPr>
                <a:xfrm>
                  <a:off x="7086600" y="3429000"/>
                  <a:ext cx="762000" cy="762000"/>
                  <a:chOff x="5867400" y="3429000"/>
                  <a:chExt cx="762000" cy="762000"/>
                </a:xfrm>
              </p:grpSpPr>
              <p:sp>
                <p:nvSpPr>
                  <p:cNvPr id="281" name="Left-Right Arrow Callout 78">
                    <a:extLst>
                      <a:ext uri="{FF2B5EF4-FFF2-40B4-BE49-F238E27FC236}">
                        <a16:creationId xmlns:a16="http://schemas.microsoft.com/office/drawing/2014/main" id="{FC5746CC-90CA-563F-816C-EB9481BFE5BD}"/>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281">
                    <a:extLst>
                      <a:ext uri="{FF2B5EF4-FFF2-40B4-BE49-F238E27FC236}">
                        <a16:creationId xmlns:a16="http://schemas.microsoft.com/office/drawing/2014/main" id="{F7696827-4534-1A2C-C082-B06F9770860C}"/>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85">
                  <a:extLst>
                    <a:ext uri="{FF2B5EF4-FFF2-40B4-BE49-F238E27FC236}">
                      <a16:creationId xmlns:a16="http://schemas.microsoft.com/office/drawing/2014/main" id="{0225520F-3003-A128-DE94-46ED72ACD3EF}"/>
                    </a:ext>
                  </a:extLst>
                </p:cNvPr>
                <p:cNvGrpSpPr/>
                <p:nvPr/>
              </p:nvGrpSpPr>
              <p:grpSpPr>
                <a:xfrm>
                  <a:off x="7696200" y="3429000"/>
                  <a:ext cx="762000" cy="762000"/>
                  <a:chOff x="5867400" y="3429000"/>
                  <a:chExt cx="762000" cy="762000"/>
                </a:xfrm>
              </p:grpSpPr>
              <p:sp>
                <p:nvSpPr>
                  <p:cNvPr id="279" name="Left-Right Arrow Callout 76">
                    <a:extLst>
                      <a:ext uri="{FF2B5EF4-FFF2-40B4-BE49-F238E27FC236}">
                        <a16:creationId xmlns:a16="http://schemas.microsoft.com/office/drawing/2014/main" id="{CE390DBD-1F21-3534-7B42-96D6490BA6F4}"/>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a:extLst>
                      <a:ext uri="{FF2B5EF4-FFF2-40B4-BE49-F238E27FC236}">
                        <a16:creationId xmlns:a16="http://schemas.microsoft.com/office/drawing/2014/main" id="{4D2D052D-40C0-96BE-BFA5-B4E2C97863B4}"/>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88">
                  <a:extLst>
                    <a:ext uri="{FF2B5EF4-FFF2-40B4-BE49-F238E27FC236}">
                      <a16:creationId xmlns:a16="http://schemas.microsoft.com/office/drawing/2014/main" id="{84DB5E0D-2E2C-9717-2C9A-1F8184746019}"/>
                    </a:ext>
                  </a:extLst>
                </p:cNvPr>
                <p:cNvGrpSpPr/>
                <p:nvPr/>
              </p:nvGrpSpPr>
              <p:grpSpPr>
                <a:xfrm>
                  <a:off x="8305800" y="3429000"/>
                  <a:ext cx="762000" cy="762000"/>
                  <a:chOff x="5867400" y="3429000"/>
                  <a:chExt cx="762000" cy="762000"/>
                </a:xfrm>
              </p:grpSpPr>
              <p:sp>
                <p:nvSpPr>
                  <p:cNvPr id="277" name="Left-Right Arrow Callout 74">
                    <a:extLst>
                      <a:ext uri="{FF2B5EF4-FFF2-40B4-BE49-F238E27FC236}">
                        <a16:creationId xmlns:a16="http://schemas.microsoft.com/office/drawing/2014/main" id="{9BFFD0DF-83CB-5C18-9DE2-DF5C0B839BE3}"/>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Diamond 277">
                    <a:extLst>
                      <a:ext uri="{FF2B5EF4-FFF2-40B4-BE49-F238E27FC236}">
                        <a16:creationId xmlns:a16="http://schemas.microsoft.com/office/drawing/2014/main" id="{8BF3ED95-76B8-830B-A42C-354AB4C84FDD}"/>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0" name="Rounded Rectangle 17">
                <a:extLst>
                  <a:ext uri="{FF2B5EF4-FFF2-40B4-BE49-F238E27FC236}">
                    <a16:creationId xmlns:a16="http://schemas.microsoft.com/office/drawing/2014/main" id="{B8082E56-12D4-0FF9-995E-BF747F30375A}"/>
                  </a:ext>
                </a:extLst>
              </p:cNvPr>
              <p:cNvSpPr/>
              <p:nvPr/>
            </p:nvSpPr>
            <p:spPr>
              <a:xfrm>
                <a:off x="7239000" y="2667000"/>
                <a:ext cx="1066800" cy="228600"/>
              </a:xfrm>
              <a:prstGeom prst="roundRect">
                <a:avLst>
                  <a:gd name="adj" fmla="val 10599"/>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625">
                <a:extLst>
                  <a:ext uri="{FF2B5EF4-FFF2-40B4-BE49-F238E27FC236}">
                    <a16:creationId xmlns:a16="http://schemas.microsoft.com/office/drawing/2014/main" id="{EB5C5649-A6F0-0396-E96F-CC12F9B2D8A1}"/>
                  </a:ext>
                </a:extLst>
              </p:cNvPr>
              <p:cNvGrpSpPr/>
              <p:nvPr/>
            </p:nvGrpSpPr>
            <p:grpSpPr>
              <a:xfrm>
                <a:off x="7239000" y="2667000"/>
                <a:ext cx="1066800" cy="304800"/>
                <a:chOff x="5867400" y="3429000"/>
                <a:chExt cx="3200400" cy="762000"/>
              </a:xfrm>
            </p:grpSpPr>
            <p:grpSp>
              <p:nvGrpSpPr>
                <p:cNvPr id="257" name="Group 78">
                  <a:extLst>
                    <a:ext uri="{FF2B5EF4-FFF2-40B4-BE49-F238E27FC236}">
                      <a16:creationId xmlns:a16="http://schemas.microsoft.com/office/drawing/2014/main" id="{288B7F04-1B5A-CFDE-4B9E-D932FB05D7BC}"/>
                    </a:ext>
                  </a:extLst>
                </p:cNvPr>
                <p:cNvGrpSpPr/>
                <p:nvPr/>
              </p:nvGrpSpPr>
              <p:grpSpPr>
                <a:xfrm>
                  <a:off x="5867400" y="3429000"/>
                  <a:ext cx="762000" cy="762000"/>
                  <a:chOff x="5867400" y="3429000"/>
                  <a:chExt cx="762000" cy="762000"/>
                </a:xfrm>
              </p:grpSpPr>
              <p:sp>
                <p:nvSpPr>
                  <p:cNvPr id="270" name="Left-Right Arrow Callout 67">
                    <a:extLst>
                      <a:ext uri="{FF2B5EF4-FFF2-40B4-BE49-F238E27FC236}">
                        <a16:creationId xmlns:a16="http://schemas.microsoft.com/office/drawing/2014/main" id="{77C223A4-6AC2-F0EE-76D4-F81C16DEF6DC}"/>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270">
                    <a:extLst>
                      <a:ext uri="{FF2B5EF4-FFF2-40B4-BE49-F238E27FC236}">
                        <a16:creationId xmlns:a16="http://schemas.microsoft.com/office/drawing/2014/main" id="{6BC0DEF3-8632-1A10-912F-7B792A9EE44B}"/>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79">
                  <a:extLst>
                    <a:ext uri="{FF2B5EF4-FFF2-40B4-BE49-F238E27FC236}">
                      <a16:creationId xmlns:a16="http://schemas.microsoft.com/office/drawing/2014/main" id="{4A5668EB-0351-EACD-AB11-50F33F62DB80}"/>
                    </a:ext>
                  </a:extLst>
                </p:cNvPr>
                <p:cNvGrpSpPr/>
                <p:nvPr/>
              </p:nvGrpSpPr>
              <p:grpSpPr>
                <a:xfrm>
                  <a:off x="6477000" y="3429000"/>
                  <a:ext cx="762000" cy="762000"/>
                  <a:chOff x="5867400" y="3429000"/>
                  <a:chExt cx="762000" cy="762000"/>
                </a:xfrm>
              </p:grpSpPr>
              <p:sp>
                <p:nvSpPr>
                  <p:cNvPr id="268" name="Left-Right Arrow Callout 65">
                    <a:extLst>
                      <a:ext uri="{FF2B5EF4-FFF2-40B4-BE49-F238E27FC236}">
                        <a16:creationId xmlns:a16="http://schemas.microsoft.com/office/drawing/2014/main" id="{47D3035B-492C-F742-4E9C-0D0C75C9D714}"/>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C3DEE10B-F000-A981-6706-83905C9F99F0}"/>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82">
                  <a:extLst>
                    <a:ext uri="{FF2B5EF4-FFF2-40B4-BE49-F238E27FC236}">
                      <a16:creationId xmlns:a16="http://schemas.microsoft.com/office/drawing/2014/main" id="{7B7980E3-F657-D243-1E35-9C8A61411515}"/>
                    </a:ext>
                  </a:extLst>
                </p:cNvPr>
                <p:cNvGrpSpPr/>
                <p:nvPr/>
              </p:nvGrpSpPr>
              <p:grpSpPr>
                <a:xfrm>
                  <a:off x="7086600" y="3429000"/>
                  <a:ext cx="762000" cy="762000"/>
                  <a:chOff x="5867400" y="3429000"/>
                  <a:chExt cx="762000" cy="762000"/>
                </a:xfrm>
              </p:grpSpPr>
              <p:sp>
                <p:nvSpPr>
                  <p:cNvPr id="266" name="Left-Right Arrow Callout 63">
                    <a:extLst>
                      <a:ext uri="{FF2B5EF4-FFF2-40B4-BE49-F238E27FC236}">
                        <a16:creationId xmlns:a16="http://schemas.microsoft.com/office/drawing/2014/main" id="{FA428438-B51C-FC01-B65F-6C777EA2354E}"/>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Diamond 266">
                    <a:extLst>
                      <a:ext uri="{FF2B5EF4-FFF2-40B4-BE49-F238E27FC236}">
                        <a16:creationId xmlns:a16="http://schemas.microsoft.com/office/drawing/2014/main" id="{35AF1649-7E6C-73F9-D57B-2C65912E5B7E}"/>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85">
                  <a:extLst>
                    <a:ext uri="{FF2B5EF4-FFF2-40B4-BE49-F238E27FC236}">
                      <a16:creationId xmlns:a16="http://schemas.microsoft.com/office/drawing/2014/main" id="{2AE0C54B-67ED-EE61-E50D-0F2E4CD99424}"/>
                    </a:ext>
                  </a:extLst>
                </p:cNvPr>
                <p:cNvGrpSpPr/>
                <p:nvPr/>
              </p:nvGrpSpPr>
              <p:grpSpPr>
                <a:xfrm>
                  <a:off x="7696200" y="3429000"/>
                  <a:ext cx="762000" cy="762000"/>
                  <a:chOff x="5867400" y="3429000"/>
                  <a:chExt cx="762000" cy="762000"/>
                </a:xfrm>
              </p:grpSpPr>
              <p:sp>
                <p:nvSpPr>
                  <p:cNvPr id="264" name="Left-Right Arrow Callout 61">
                    <a:extLst>
                      <a:ext uri="{FF2B5EF4-FFF2-40B4-BE49-F238E27FC236}">
                        <a16:creationId xmlns:a16="http://schemas.microsoft.com/office/drawing/2014/main" id="{B8C8ED92-7EE9-EEBA-AA5F-B05F3AA017C1}"/>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264">
                    <a:extLst>
                      <a:ext uri="{FF2B5EF4-FFF2-40B4-BE49-F238E27FC236}">
                        <a16:creationId xmlns:a16="http://schemas.microsoft.com/office/drawing/2014/main" id="{D227BAE1-791F-CA75-9555-3F135271302A}"/>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88">
                  <a:extLst>
                    <a:ext uri="{FF2B5EF4-FFF2-40B4-BE49-F238E27FC236}">
                      <a16:creationId xmlns:a16="http://schemas.microsoft.com/office/drawing/2014/main" id="{A97BD8D8-E2B5-4E2B-D3B7-4507C2020CFF}"/>
                    </a:ext>
                  </a:extLst>
                </p:cNvPr>
                <p:cNvGrpSpPr/>
                <p:nvPr/>
              </p:nvGrpSpPr>
              <p:grpSpPr>
                <a:xfrm>
                  <a:off x="8305800" y="3429000"/>
                  <a:ext cx="762000" cy="762000"/>
                  <a:chOff x="5867400" y="3429000"/>
                  <a:chExt cx="762000" cy="762000"/>
                </a:xfrm>
              </p:grpSpPr>
              <p:sp>
                <p:nvSpPr>
                  <p:cNvPr id="262" name="Left-Right Arrow Callout 59">
                    <a:extLst>
                      <a:ext uri="{FF2B5EF4-FFF2-40B4-BE49-F238E27FC236}">
                        <a16:creationId xmlns:a16="http://schemas.microsoft.com/office/drawing/2014/main" id="{D41FA103-089F-D1AF-B140-99488CE3D291}"/>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387492F1-5B1F-0C06-037A-414510954BEE}"/>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2" name="Group 641">
                <a:extLst>
                  <a:ext uri="{FF2B5EF4-FFF2-40B4-BE49-F238E27FC236}">
                    <a16:creationId xmlns:a16="http://schemas.microsoft.com/office/drawing/2014/main" id="{0E0CA9EB-5E7E-7B94-EADB-97373B8BE13B}"/>
                  </a:ext>
                </a:extLst>
              </p:cNvPr>
              <p:cNvGrpSpPr/>
              <p:nvPr/>
            </p:nvGrpSpPr>
            <p:grpSpPr>
              <a:xfrm>
                <a:off x="7467600" y="3581400"/>
                <a:ext cx="655450" cy="838200"/>
                <a:chOff x="817132" y="570420"/>
                <a:chExt cx="1720087" cy="2199674"/>
              </a:xfrm>
            </p:grpSpPr>
            <p:grpSp>
              <p:nvGrpSpPr>
                <p:cNvPr id="223" name="Group 1">
                  <a:extLst>
                    <a:ext uri="{FF2B5EF4-FFF2-40B4-BE49-F238E27FC236}">
                      <a16:creationId xmlns:a16="http://schemas.microsoft.com/office/drawing/2014/main" id="{056639BC-C95C-46BF-2468-D41B389752CE}"/>
                    </a:ext>
                  </a:extLst>
                </p:cNvPr>
                <p:cNvGrpSpPr/>
                <p:nvPr/>
              </p:nvGrpSpPr>
              <p:grpSpPr>
                <a:xfrm rot="3241112">
                  <a:off x="112459" y="1278147"/>
                  <a:ext cx="1905000" cy="495654"/>
                  <a:chOff x="4643203" y="2743200"/>
                  <a:chExt cx="3490210" cy="1256675"/>
                </a:xfrm>
              </p:grpSpPr>
              <p:grpSp>
                <p:nvGrpSpPr>
                  <p:cNvPr id="242" name="Group 23">
                    <a:extLst>
                      <a:ext uri="{FF2B5EF4-FFF2-40B4-BE49-F238E27FC236}">
                        <a16:creationId xmlns:a16="http://schemas.microsoft.com/office/drawing/2014/main" id="{BE267676-1EEF-CD4C-7C57-76F39D03F8AD}"/>
                      </a:ext>
                    </a:extLst>
                  </p:cNvPr>
                  <p:cNvGrpSpPr/>
                  <p:nvPr/>
                </p:nvGrpSpPr>
                <p:grpSpPr>
                  <a:xfrm>
                    <a:off x="4643203" y="2743200"/>
                    <a:ext cx="1146748" cy="1219200"/>
                    <a:chOff x="4643203" y="2743200"/>
                    <a:chExt cx="1146748" cy="1219200"/>
                  </a:xfrm>
                </p:grpSpPr>
                <p:sp>
                  <p:nvSpPr>
                    <p:cNvPr id="253" name="Multiply 13">
                      <a:extLst>
                        <a:ext uri="{FF2B5EF4-FFF2-40B4-BE49-F238E27FC236}">
                          <a16:creationId xmlns:a16="http://schemas.microsoft.com/office/drawing/2014/main" id="{AE736EC0-AC73-67F3-E016-0D984B645CF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Summing Junction 14">
                      <a:extLst>
                        <a:ext uri="{FF2B5EF4-FFF2-40B4-BE49-F238E27FC236}">
                          <a16:creationId xmlns:a16="http://schemas.microsoft.com/office/drawing/2014/main" id="{4D0CA0D2-0772-C6B2-F4C1-210B9BBF4738}"/>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lowchart: Summing Junction 15">
                      <a:extLst>
                        <a:ext uri="{FF2B5EF4-FFF2-40B4-BE49-F238E27FC236}">
                          <a16:creationId xmlns:a16="http://schemas.microsoft.com/office/drawing/2014/main" id="{EE612002-D6F5-E728-0B7C-A2A4C5A731A1}"/>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Summing Junction 16">
                      <a:extLst>
                        <a:ext uri="{FF2B5EF4-FFF2-40B4-BE49-F238E27FC236}">
                          <a16:creationId xmlns:a16="http://schemas.microsoft.com/office/drawing/2014/main" id="{F981C5D2-6A3D-0952-0CE4-20B058325E2E}"/>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
                    <a:extLst>
                      <a:ext uri="{FF2B5EF4-FFF2-40B4-BE49-F238E27FC236}">
                        <a16:creationId xmlns:a16="http://schemas.microsoft.com/office/drawing/2014/main" id="{22F71BD2-C3D1-6874-F40F-C8F7106A4034}"/>
                      </a:ext>
                    </a:extLst>
                  </p:cNvPr>
                  <p:cNvGrpSpPr/>
                  <p:nvPr/>
                </p:nvGrpSpPr>
                <p:grpSpPr>
                  <a:xfrm>
                    <a:off x="5791200" y="2743200"/>
                    <a:ext cx="1146748" cy="1219200"/>
                    <a:chOff x="4643203" y="2743200"/>
                    <a:chExt cx="1146748" cy="1219200"/>
                  </a:xfrm>
                </p:grpSpPr>
                <p:sp>
                  <p:nvSpPr>
                    <p:cNvPr id="249" name="Multiply 9">
                      <a:extLst>
                        <a:ext uri="{FF2B5EF4-FFF2-40B4-BE49-F238E27FC236}">
                          <a16:creationId xmlns:a16="http://schemas.microsoft.com/office/drawing/2014/main" id="{A9EEB539-BF60-0FC7-C4C1-ABCAD794B16A}"/>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Summing Junction 10">
                      <a:extLst>
                        <a:ext uri="{FF2B5EF4-FFF2-40B4-BE49-F238E27FC236}">
                          <a16:creationId xmlns:a16="http://schemas.microsoft.com/office/drawing/2014/main" id="{AD4BDAE5-2941-0D27-33AF-39FA43CA571D}"/>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Summing Junction 11">
                      <a:extLst>
                        <a:ext uri="{FF2B5EF4-FFF2-40B4-BE49-F238E27FC236}">
                          <a16:creationId xmlns:a16="http://schemas.microsoft.com/office/drawing/2014/main" id="{59EEA52E-28D3-D60E-7455-E2C2BA9D13E5}"/>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Summing Junction 12">
                      <a:extLst>
                        <a:ext uri="{FF2B5EF4-FFF2-40B4-BE49-F238E27FC236}">
                          <a16:creationId xmlns:a16="http://schemas.microsoft.com/office/drawing/2014/main" id="{33C2F4C4-D98D-8F24-DBDB-0E26E9049848}"/>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9">
                    <a:extLst>
                      <a:ext uri="{FF2B5EF4-FFF2-40B4-BE49-F238E27FC236}">
                        <a16:creationId xmlns:a16="http://schemas.microsoft.com/office/drawing/2014/main" id="{D508BD24-7EF2-DD8E-ED4B-4F56E42FA430}"/>
                      </a:ext>
                    </a:extLst>
                  </p:cNvPr>
                  <p:cNvGrpSpPr/>
                  <p:nvPr/>
                </p:nvGrpSpPr>
                <p:grpSpPr>
                  <a:xfrm>
                    <a:off x="6986665" y="2780675"/>
                    <a:ext cx="1146748" cy="1219200"/>
                    <a:chOff x="4643203" y="2743200"/>
                    <a:chExt cx="1146748" cy="1219200"/>
                  </a:xfrm>
                </p:grpSpPr>
                <p:sp>
                  <p:nvSpPr>
                    <p:cNvPr id="245" name="Multiply 42">
                      <a:extLst>
                        <a:ext uri="{FF2B5EF4-FFF2-40B4-BE49-F238E27FC236}">
                          <a16:creationId xmlns:a16="http://schemas.microsoft.com/office/drawing/2014/main" id="{122B67A3-E054-7BB1-00B5-FD5EEBE764D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Summing Junction 6">
                      <a:extLst>
                        <a:ext uri="{FF2B5EF4-FFF2-40B4-BE49-F238E27FC236}">
                          <a16:creationId xmlns:a16="http://schemas.microsoft.com/office/drawing/2014/main" id="{8A5C7D31-3BF1-4A58-5756-B37F5B99425E}"/>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Summing Junction 7">
                      <a:extLst>
                        <a:ext uri="{FF2B5EF4-FFF2-40B4-BE49-F238E27FC236}">
                          <a16:creationId xmlns:a16="http://schemas.microsoft.com/office/drawing/2014/main" id="{B95F19C1-B18E-BD68-7F38-79D24C34C1F9}"/>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Summing Junction 8">
                      <a:extLst>
                        <a:ext uri="{FF2B5EF4-FFF2-40B4-BE49-F238E27FC236}">
                          <a16:creationId xmlns:a16="http://schemas.microsoft.com/office/drawing/2014/main" id="{A3B7D7FF-FFFC-31CC-815F-B0364EAF48EA}"/>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17">
                  <a:extLst>
                    <a:ext uri="{FF2B5EF4-FFF2-40B4-BE49-F238E27FC236}">
                      <a16:creationId xmlns:a16="http://schemas.microsoft.com/office/drawing/2014/main" id="{82F2CDC1-9686-B67A-76C5-E41207D67129}"/>
                    </a:ext>
                  </a:extLst>
                </p:cNvPr>
                <p:cNvGrpSpPr/>
                <p:nvPr/>
              </p:nvGrpSpPr>
              <p:grpSpPr>
                <a:xfrm rot="18387812">
                  <a:off x="1336892" y="1275093"/>
                  <a:ext cx="1905000" cy="495654"/>
                  <a:chOff x="4643203" y="2743200"/>
                  <a:chExt cx="3490210" cy="1256675"/>
                </a:xfrm>
              </p:grpSpPr>
              <p:grpSp>
                <p:nvGrpSpPr>
                  <p:cNvPr id="227" name="Group 23">
                    <a:extLst>
                      <a:ext uri="{FF2B5EF4-FFF2-40B4-BE49-F238E27FC236}">
                        <a16:creationId xmlns:a16="http://schemas.microsoft.com/office/drawing/2014/main" id="{C1D2EEDC-393F-318F-63E2-60EF952740B7}"/>
                      </a:ext>
                    </a:extLst>
                  </p:cNvPr>
                  <p:cNvGrpSpPr/>
                  <p:nvPr/>
                </p:nvGrpSpPr>
                <p:grpSpPr>
                  <a:xfrm>
                    <a:off x="4643203" y="2743200"/>
                    <a:ext cx="1146748" cy="1219200"/>
                    <a:chOff x="4643203" y="2743200"/>
                    <a:chExt cx="1146748" cy="1219200"/>
                  </a:xfrm>
                </p:grpSpPr>
                <p:sp>
                  <p:nvSpPr>
                    <p:cNvPr id="238" name="Multiply 35">
                      <a:extLst>
                        <a:ext uri="{FF2B5EF4-FFF2-40B4-BE49-F238E27FC236}">
                          <a16:creationId xmlns:a16="http://schemas.microsoft.com/office/drawing/2014/main" id="{5CB4AD5C-973A-02B9-3A21-8BA56B480362}"/>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Summing Junction 238">
                      <a:extLst>
                        <a:ext uri="{FF2B5EF4-FFF2-40B4-BE49-F238E27FC236}">
                          <a16:creationId xmlns:a16="http://schemas.microsoft.com/office/drawing/2014/main" id="{01096945-AA3D-2794-463E-38EBC9F2DBAC}"/>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lowchart: Summing Junction 239">
                      <a:extLst>
                        <a:ext uri="{FF2B5EF4-FFF2-40B4-BE49-F238E27FC236}">
                          <a16:creationId xmlns:a16="http://schemas.microsoft.com/office/drawing/2014/main" id="{16181A4B-64C2-A8EB-4332-B18E1842257D}"/>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lowchart: Summing Junction 240">
                      <a:extLst>
                        <a:ext uri="{FF2B5EF4-FFF2-40B4-BE49-F238E27FC236}">
                          <a16:creationId xmlns:a16="http://schemas.microsoft.com/office/drawing/2014/main" id="{E5E7E610-A109-DD57-4332-2202CB9D10B9}"/>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4">
                    <a:extLst>
                      <a:ext uri="{FF2B5EF4-FFF2-40B4-BE49-F238E27FC236}">
                        <a16:creationId xmlns:a16="http://schemas.microsoft.com/office/drawing/2014/main" id="{EF979ABA-3D00-CA9E-2CB8-09B0B1A996D7}"/>
                      </a:ext>
                    </a:extLst>
                  </p:cNvPr>
                  <p:cNvGrpSpPr/>
                  <p:nvPr/>
                </p:nvGrpSpPr>
                <p:grpSpPr>
                  <a:xfrm>
                    <a:off x="5791200" y="2743200"/>
                    <a:ext cx="1146748" cy="1219200"/>
                    <a:chOff x="4643203" y="2743200"/>
                    <a:chExt cx="1146748" cy="1219200"/>
                  </a:xfrm>
                </p:grpSpPr>
                <p:sp>
                  <p:nvSpPr>
                    <p:cNvPr id="234" name="Multiply 31">
                      <a:extLst>
                        <a:ext uri="{FF2B5EF4-FFF2-40B4-BE49-F238E27FC236}">
                          <a16:creationId xmlns:a16="http://schemas.microsoft.com/office/drawing/2014/main" id="{349885D8-D2A5-E025-34BE-ADBD5656BB7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Summing Junction 234">
                      <a:extLst>
                        <a:ext uri="{FF2B5EF4-FFF2-40B4-BE49-F238E27FC236}">
                          <a16:creationId xmlns:a16="http://schemas.microsoft.com/office/drawing/2014/main" id="{E9C5ED55-62BB-6C19-D689-6D50188CCAAC}"/>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Summing Junction 235">
                      <a:extLst>
                        <a:ext uri="{FF2B5EF4-FFF2-40B4-BE49-F238E27FC236}">
                          <a16:creationId xmlns:a16="http://schemas.microsoft.com/office/drawing/2014/main" id="{759A64DC-5F5C-8AC9-7945-16EB86A9BE3D}"/>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Summing Junction 236">
                      <a:extLst>
                        <a:ext uri="{FF2B5EF4-FFF2-40B4-BE49-F238E27FC236}">
                          <a16:creationId xmlns:a16="http://schemas.microsoft.com/office/drawing/2014/main" id="{3242DF7C-085E-412E-7705-6ACBF7F8E143}"/>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9">
                    <a:extLst>
                      <a:ext uri="{FF2B5EF4-FFF2-40B4-BE49-F238E27FC236}">
                        <a16:creationId xmlns:a16="http://schemas.microsoft.com/office/drawing/2014/main" id="{44A16209-79F5-DF91-7BD2-EA7F9B1F1734}"/>
                      </a:ext>
                    </a:extLst>
                  </p:cNvPr>
                  <p:cNvGrpSpPr/>
                  <p:nvPr/>
                </p:nvGrpSpPr>
                <p:grpSpPr>
                  <a:xfrm>
                    <a:off x="6986665" y="2780675"/>
                    <a:ext cx="1146748" cy="1219200"/>
                    <a:chOff x="4643203" y="2743200"/>
                    <a:chExt cx="1146748" cy="1219200"/>
                  </a:xfrm>
                </p:grpSpPr>
                <p:sp>
                  <p:nvSpPr>
                    <p:cNvPr id="230" name="Multiply 27">
                      <a:extLst>
                        <a:ext uri="{FF2B5EF4-FFF2-40B4-BE49-F238E27FC236}">
                          <a16:creationId xmlns:a16="http://schemas.microsoft.com/office/drawing/2014/main" id="{4C3744AC-89FD-E813-5901-D8A7B86E89C9}"/>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Summing Junction 230">
                      <a:extLst>
                        <a:ext uri="{FF2B5EF4-FFF2-40B4-BE49-F238E27FC236}">
                          <a16:creationId xmlns:a16="http://schemas.microsoft.com/office/drawing/2014/main" id="{DC96B77D-CD28-F23C-60B1-4257990C305B}"/>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Summing Junction 231">
                      <a:extLst>
                        <a:ext uri="{FF2B5EF4-FFF2-40B4-BE49-F238E27FC236}">
                          <a16:creationId xmlns:a16="http://schemas.microsoft.com/office/drawing/2014/main" id="{BE43EDEF-73CD-8B3C-D213-A9BBD832E3EC}"/>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Summing Junction 232">
                      <a:extLst>
                        <a:ext uri="{FF2B5EF4-FFF2-40B4-BE49-F238E27FC236}">
                          <a16:creationId xmlns:a16="http://schemas.microsoft.com/office/drawing/2014/main" id="{F8B5BF2B-3951-937F-A988-DE1C64FC1B13}"/>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 name="Quad Arrow Callout 22">
                  <a:extLst>
                    <a:ext uri="{FF2B5EF4-FFF2-40B4-BE49-F238E27FC236}">
                      <a16:creationId xmlns:a16="http://schemas.microsoft.com/office/drawing/2014/main" id="{E24AACD9-504E-EDAF-F10E-633763691573}"/>
                    </a:ext>
                  </a:extLst>
                </p:cNvPr>
                <p:cNvSpPr/>
                <p:nvPr/>
              </p:nvSpPr>
              <p:spPr>
                <a:xfrm>
                  <a:off x="1295400" y="2142565"/>
                  <a:ext cx="766482" cy="627529"/>
                </a:xfrm>
                <a:prstGeom prst="quadArrowCallout">
                  <a:avLst>
                    <a:gd name="adj1" fmla="val 18515"/>
                    <a:gd name="adj2" fmla="val 11028"/>
                    <a:gd name="adj3" fmla="val 13904"/>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ross 225">
                  <a:extLst>
                    <a:ext uri="{FF2B5EF4-FFF2-40B4-BE49-F238E27FC236}">
                      <a16:creationId xmlns:a16="http://schemas.microsoft.com/office/drawing/2014/main" id="{EAE5C9FF-B584-E9E5-453F-0CB317384A6E}"/>
                    </a:ext>
                  </a:extLst>
                </p:cNvPr>
                <p:cNvSpPr/>
                <p:nvPr/>
              </p:nvSpPr>
              <p:spPr>
                <a:xfrm>
                  <a:off x="1588443" y="2344271"/>
                  <a:ext cx="168639" cy="202367"/>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3" name="Group 292">
              <a:extLst>
                <a:ext uri="{FF2B5EF4-FFF2-40B4-BE49-F238E27FC236}">
                  <a16:creationId xmlns:a16="http://schemas.microsoft.com/office/drawing/2014/main" id="{EE1556D3-56B6-316D-89E9-F21CA730D17A}"/>
                </a:ext>
              </a:extLst>
            </p:cNvPr>
            <p:cNvGrpSpPr/>
            <p:nvPr/>
          </p:nvGrpSpPr>
          <p:grpSpPr>
            <a:xfrm>
              <a:off x="6324600" y="2624000"/>
              <a:ext cx="1281294" cy="3548200"/>
              <a:chOff x="6377540" y="3048000"/>
              <a:chExt cx="1652941" cy="3581401"/>
            </a:xfrm>
          </p:grpSpPr>
          <p:sp>
            <p:nvSpPr>
              <p:cNvPr id="294" name="Cloud 293">
                <a:extLst>
                  <a:ext uri="{FF2B5EF4-FFF2-40B4-BE49-F238E27FC236}">
                    <a16:creationId xmlns:a16="http://schemas.microsoft.com/office/drawing/2014/main" id="{E5D62670-195A-DDDF-4A1B-76DDF7160841}"/>
                  </a:ext>
                </a:extLst>
              </p:cNvPr>
              <p:cNvSpPr/>
              <p:nvPr/>
            </p:nvSpPr>
            <p:spPr>
              <a:xfrm>
                <a:off x="6400800" y="3385478"/>
                <a:ext cx="1465651" cy="1491322"/>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Cloud 294">
                <a:extLst>
                  <a:ext uri="{FF2B5EF4-FFF2-40B4-BE49-F238E27FC236}">
                    <a16:creationId xmlns:a16="http://schemas.microsoft.com/office/drawing/2014/main" id="{BAE199DD-55BD-BCC8-EF1E-31EA08E4465E}"/>
                  </a:ext>
                </a:extLst>
              </p:cNvPr>
              <p:cNvSpPr/>
              <p:nvPr/>
            </p:nvSpPr>
            <p:spPr>
              <a:xfrm rot="19357175">
                <a:off x="7153174" y="3048000"/>
                <a:ext cx="602445" cy="8715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Cloud 295">
                <a:extLst>
                  <a:ext uri="{FF2B5EF4-FFF2-40B4-BE49-F238E27FC236}">
                    <a16:creationId xmlns:a16="http://schemas.microsoft.com/office/drawing/2014/main" id="{6D631D91-7339-2CD5-88C6-4050712614E7}"/>
                  </a:ext>
                </a:extLst>
              </p:cNvPr>
              <p:cNvSpPr/>
              <p:nvPr/>
            </p:nvSpPr>
            <p:spPr>
              <a:xfrm rot="1400185">
                <a:off x="6473407" y="3179380"/>
                <a:ext cx="602445" cy="8715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241C9303-08CA-F067-0141-DAD4D2E49847}"/>
                  </a:ext>
                </a:extLst>
              </p:cNvPr>
              <p:cNvSpPr/>
              <p:nvPr/>
            </p:nvSpPr>
            <p:spPr>
              <a:xfrm rot="6128217">
                <a:off x="7260878" y="6271032"/>
                <a:ext cx="298720" cy="41801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0F59E971-C0FC-A7B0-CDEC-6D3CDD2DB4EC}"/>
                  </a:ext>
                </a:extLst>
              </p:cNvPr>
              <p:cNvSpPr/>
              <p:nvPr/>
            </p:nvSpPr>
            <p:spPr>
              <a:xfrm rot="4472555">
                <a:off x="6870112" y="6259862"/>
                <a:ext cx="273656" cy="43935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rapezoid 298">
                <a:extLst>
                  <a:ext uri="{FF2B5EF4-FFF2-40B4-BE49-F238E27FC236}">
                    <a16:creationId xmlns:a16="http://schemas.microsoft.com/office/drawing/2014/main" id="{16AD2707-7FE6-58BD-E84D-2EE6FD195979}"/>
                  </a:ext>
                </a:extLst>
              </p:cNvPr>
              <p:cNvSpPr/>
              <p:nvPr/>
            </p:nvSpPr>
            <p:spPr>
              <a:xfrm>
                <a:off x="6546304" y="4463303"/>
                <a:ext cx="1345611" cy="1980698"/>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735AA968-5635-7074-090E-259DEF6DD504}"/>
                  </a:ext>
                </a:extLst>
              </p:cNvPr>
              <p:cNvSpPr/>
              <p:nvPr/>
            </p:nvSpPr>
            <p:spPr>
              <a:xfrm rot="1978812">
                <a:off x="6377540" y="5062311"/>
                <a:ext cx="305353" cy="4826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370A99B9-B276-0CA9-AE6A-C94A0A571CD7}"/>
                  </a:ext>
                </a:extLst>
              </p:cNvPr>
              <p:cNvSpPr/>
              <p:nvPr/>
            </p:nvSpPr>
            <p:spPr>
              <a:xfrm rot="20226769">
                <a:off x="7719956" y="5152744"/>
                <a:ext cx="310525" cy="38534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a:extLst>
                  <a:ext uri="{FF2B5EF4-FFF2-40B4-BE49-F238E27FC236}">
                    <a16:creationId xmlns:a16="http://schemas.microsoft.com/office/drawing/2014/main" id="{DD7EE364-1824-F847-8487-B965E0522AF6}"/>
                  </a:ext>
                </a:extLst>
              </p:cNvPr>
              <p:cNvSpPr/>
              <p:nvPr/>
            </p:nvSpPr>
            <p:spPr>
              <a:xfrm rot="1442139">
                <a:off x="6495078" y="4360285"/>
                <a:ext cx="450651" cy="1037792"/>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a:extLst>
                  <a:ext uri="{FF2B5EF4-FFF2-40B4-BE49-F238E27FC236}">
                    <a16:creationId xmlns:a16="http://schemas.microsoft.com/office/drawing/2014/main" id="{97B57CCC-2CBB-C8C4-6570-5A5AAABD4A98}"/>
                  </a:ext>
                </a:extLst>
              </p:cNvPr>
              <p:cNvSpPr/>
              <p:nvPr/>
            </p:nvSpPr>
            <p:spPr>
              <a:xfrm rot="19831862">
                <a:off x="7424825" y="4371622"/>
                <a:ext cx="478950" cy="1037792"/>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303">
                <a:extLst>
                  <a:ext uri="{FF2B5EF4-FFF2-40B4-BE49-F238E27FC236}">
                    <a16:creationId xmlns:a16="http://schemas.microsoft.com/office/drawing/2014/main" id="{9A7287D0-06E4-29C4-F5FB-2AB83DA27A87}"/>
                  </a:ext>
                </a:extLst>
              </p:cNvPr>
              <p:cNvSpPr/>
              <p:nvPr/>
            </p:nvSpPr>
            <p:spPr>
              <a:xfrm rot="21277925">
                <a:off x="7369792" y="4400139"/>
                <a:ext cx="356462" cy="2018224"/>
              </a:xfrm>
              <a:prstGeom prst="trapezoid">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304">
                <a:extLst>
                  <a:ext uri="{FF2B5EF4-FFF2-40B4-BE49-F238E27FC236}">
                    <a16:creationId xmlns:a16="http://schemas.microsoft.com/office/drawing/2014/main" id="{5584C275-E690-7B97-F393-EA2512A52096}"/>
                  </a:ext>
                </a:extLst>
              </p:cNvPr>
              <p:cNvSpPr/>
              <p:nvPr/>
            </p:nvSpPr>
            <p:spPr>
              <a:xfrm rot="15844898">
                <a:off x="6974546" y="4366547"/>
                <a:ext cx="505337" cy="690002"/>
              </a:xfrm>
              <a:prstGeom prst="moon">
                <a:avLst>
                  <a:gd name="adj" fmla="val 70972"/>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3BBF81F0-90FF-8747-D600-F4A585E46D46}"/>
                  </a:ext>
                </a:extLst>
              </p:cNvPr>
              <p:cNvSpPr/>
              <p:nvPr/>
            </p:nvSpPr>
            <p:spPr>
              <a:xfrm>
                <a:off x="6681240" y="3353593"/>
                <a:ext cx="983331" cy="1334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Cloud 306">
                <a:extLst>
                  <a:ext uri="{FF2B5EF4-FFF2-40B4-BE49-F238E27FC236}">
                    <a16:creationId xmlns:a16="http://schemas.microsoft.com/office/drawing/2014/main" id="{B4070C4F-45DA-C0CD-2586-E8C6B684F420}"/>
                  </a:ext>
                </a:extLst>
              </p:cNvPr>
              <p:cNvSpPr/>
              <p:nvPr/>
            </p:nvSpPr>
            <p:spPr>
              <a:xfrm rot="17055069">
                <a:off x="6806110" y="2966025"/>
                <a:ext cx="606109" cy="866235"/>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Cloud 307">
                <a:extLst>
                  <a:ext uri="{FF2B5EF4-FFF2-40B4-BE49-F238E27FC236}">
                    <a16:creationId xmlns:a16="http://schemas.microsoft.com/office/drawing/2014/main" id="{108E8CD5-8F6E-E92F-E84E-0B1B91E295AD}"/>
                  </a:ext>
                </a:extLst>
              </p:cNvPr>
              <p:cNvSpPr/>
              <p:nvPr/>
            </p:nvSpPr>
            <p:spPr>
              <a:xfrm>
                <a:off x="6855843" y="4208563"/>
                <a:ext cx="665152" cy="5810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B3C62432-B581-CF7A-DD6C-663085EAB6F6}"/>
                  </a:ext>
                </a:extLst>
              </p:cNvPr>
              <p:cNvSpPr/>
              <p:nvPr/>
            </p:nvSpPr>
            <p:spPr>
              <a:xfrm>
                <a:off x="7000216" y="4305396"/>
                <a:ext cx="342885" cy="1881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1E137CE3-4017-036A-B6EA-AB560C621245}"/>
                  </a:ext>
                </a:extLst>
              </p:cNvPr>
              <p:cNvSpPr/>
              <p:nvPr/>
            </p:nvSpPr>
            <p:spPr>
              <a:xfrm rot="21215670">
                <a:off x="7449790" y="6013267"/>
                <a:ext cx="330143" cy="9565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14D01FD7-B7A4-CCBC-FAD6-5DD1AB8D89F8}"/>
                  </a:ext>
                </a:extLst>
              </p:cNvPr>
              <p:cNvSpPr/>
              <p:nvPr/>
            </p:nvSpPr>
            <p:spPr>
              <a:xfrm rot="21215670">
                <a:off x="7429327" y="5588216"/>
                <a:ext cx="278493" cy="12365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721">
                <a:extLst>
                  <a:ext uri="{FF2B5EF4-FFF2-40B4-BE49-F238E27FC236}">
                    <a16:creationId xmlns:a16="http://schemas.microsoft.com/office/drawing/2014/main" id="{E4BEBAA9-7F82-CC0D-0582-3CBE14ECD17C}"/>
                  </a:ext>
                </a:extLst>
              </p:cNvPr>
              <p:cNvGrpSpPr/>
              <p:nvPr/>
            </p:nvGrpSpPr>
            <p:grpSpPr>
              <a:xfrm rot="5108643">
                <a:off x="6871791" y="5434818"/>
                <a:ext cx="1367236" cy="241206"/>
                <a:chOff x="7809336" y="4419600"/>
                <a:chExt cx="2509992" cy="465172"/>
              </a:xfrm>
            </p:grpSpPr>
            <p:sp>
              <p:nvSpPr>
                <p:cNvPr id="325" name="Cross 324">
                  <a:extLst>
                    <a:ext uri="{FF2B5EF4-FFF2-40B4-BE49-F238E27FC236}">
                      <a16:creationId xmlns:a16="http://schemas.microsoft.com/office/drawing/2014/main" id="{8CA0970B-60FE-8729-65EC-0E5AB9925573}"/>
                    </a:ext>
                  </a:extLst>
                </p:cNvPr>
                <p:cNvSpPr/>
                <p:nvPr/>
              </p:nvSpPr>
              <p:spPr>
                <a:xfrm rot="10800000">
                  <a:off x="9862254" y="4419600"/>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Cross 325">
                  <a:extLst>
                    <a:ext uri="{FF2B5EF4-FFF2-40B4-BE49-F238E27FC236}">
                      <a16:creationId xmlns:a16="http://schemas.microsoft.com/office/drawing/2014/main" id="{C5BAABDA-F252-2E46-4D96-CFB8A00308AA}"/>
                    </a:ext>
                  </a:extLst>
                </p:cNvPr>
                <p:cNvSpPr/>
                <p:nvPr/>
              </p:nvSpPr>
              <p:spPr>
                <a:xfrm rot="16200000">
                  <a:off x="9369923" y="4363898"/>
                  <a:ext cx="361380" cy="571342"/>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 name="Group 123">
                  <a:extLst>
                    <a:ext uri="{FF2B5EF4-FFF2-40B4-BE49-F238E27FC236}">
                      <a16:creationId xmlns:a16="http://schemas.microsoft.com/office/drawing/2014/main" id="{B22D92B0-6CA5-7811-CBF3-2A4C6865D336}"/>
                    </a:ext>
                  </a:extLst>
                </p:cNvPr>
                <p:cNvGrpSpPr/>
                <p:nvPr/>
              </p:nvGrpSpPr>
              <p:grpSpPr>
                <a:xfrm rot="10800000">
                  <a:off x="8229600" y="4425075"/>
                  <a:ext cx="1019759" cy="451725"/>
                  <a:chOff x="5943600" y="152400"/>
                  <a:chExt cx="1360054" cy="762000"/>
                </a:xfrm>
              </p:grpSpPr>
              <p:sp>
                <p:nvSpPr>
                  <p:cNvPr id="333" name="Cross 332">
                    <a:extLst>
                      <a:ext uri="{FF2B5EF4-FFF2-40B4-BE49-F238E27FC236}">
                        <a16:creationId xmlns:a16="http://schemas.microsoft.com/office/drawing/2014/main" id="{73E9BAB2-8042-66A2-F0DC-74DF5D505521}"/>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Cross 333">
                    <a:extLst>
                      <a:ext uri="{FF2B5EF4-FFF2-40B4-BE49-F238E27FC236}">
                        <a16:creationId xmlns:a16="http://schemas.microsoft.com/office/drawing/2014/main" id="{3201F886-AA38-7368-228B-D1FCDB23A023}"/>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8" name="Quad Arrow Callout 125">
                  <a:extLst>
                    <a:ext uri="{FF2B5EF4-FFF2-40B4-BE49-F238E27FC236}">
                      <a16:creationId xmlns:a16="http://schemas.microsoft.com/office/drawing/2014/main" id="{6E8982E0-5F58-C7E3-45E4-50954891E2FE}"/>
                    </a:ext>
                  </a:extLst>
                </p:cNvPr>
                <p:cNvSpPr/>
                <p:nvPr/>
              </p:nvSpPr>
              <p:spPr>
                <a:xfrm rot="10800000">
                  <a:off x="9671806" y="4519527"/>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Quad Arrow Callout 126">
                  <a:extLst>
                    <a:ext uri="{FF2B5EF4-FFF2-40B4-BE49-F238E27FC236}">
                      <a16:creationId xmlns:a16="http://schemas.microsoft.com/office/drawing/2014/main" id="{9E25E0C3-A90B-8A72-CEBC-E59533B19E72}"/>
                    </a:ext>
                  </a:extLst>
                </p:cNvPr>
                <p:cNvSpPr/>
                <p:nvPr/>
              </p:nvSpPr>
              <p:spPr>
                <a:xfrm rot="10800000">
                  <a:off x="9107389" y="4522265"/>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Quad Arrow Callout 127">
                  <a:extLst>
                    <a:ext uri="{FF2B5EF4-FFF2-40B4-BE49-F238E27FC236}">
                      <a16:creationId xmlns:a16="http://schemas.microsoft.com/office/drawing/2014/main" id="{52B201BE-11FB-15B7-1B53-F9D7D6494511}"/>
                    </a:ext>
                  </a:extLst>
                </p:cNvPr>
                <p:cNvSpPr/>
                <p:nvPr/>
              </p:nvSpPr>
              <p:spPr>
                <a:xfrm rot="10800000">
                  <a:off x="8622614"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ross 330">
                  <a:extLst>
                    <a:ext uri="{FF2B5EF4-FFF2-40B4-BE49-F238E27FC236}">
                      <a16:creationId xmlns:a16="http://schemas.microsoft.com/office/drawing/2014/main" id="{99711182-AA63-C754-CB46-713ABAA9688F}"/>
                    </a:ext>
                  </a:extLst>
                </p:cNvPr>
                <p:cNvSpPr/>
                <p:nvPr/>
              </p:nvSpPr>
              <p:spPr>
                <a:xfrm rot="10800000">
                  <a:off x="7809336" y="4433047"/>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Quad Arrow Callout 129">
                  <a:extLst>
                    <a:ext uri="{FF2B5EF4-FFF2-40B4-BE49-F238E27FC236}">
                      <a16:creationId xmlns:a16="http://schemas.microsoft.com/office/drawing/2014/main" id="{EE4F17DC-9C28-3423-8BFF-AB2CE97D3BDD}"/>
                    </a:ext>
                  </a:extLst>
                </p:cNvPr>
                <p:cNvSpPr/>
                <p:nvPr/>
              </p:nvSpPr>
              <p:spPr>
                <a:xfrm rot="10800000">
                  <a:off x="8084731"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3" name="Rounded Rectangle 110">
                <a:extLst>
                  <a:ext uri="{FF2B5EF4-FFF2-40B4-BE49-F238E27FC236}">
                    <a16:creationId xmlns:a16="http://schemas.microsoft.com/office/drawing/2014/main" id="{1565E30B-0AAC-137A-93E8-EC02D6E488AA}"/>
                  </a:ext>
                </a:extLst>
              </p:cNvPr>
              <p:cNvSpPr/>
              <p:nvPr/>
            </p:nvSpPr>
            <p:spPr>
              <a:xfrm>
                <a:off x="6477000" y="3352800"/>
                <a:ext cx="1295400" cy="228600"/>
              </a:xfrm>
              <a:prstGeom prst="roundRect">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oup 722">
                <a:extLst>
                  <a:ext uri="{FF2B5EF4-FFF2-40B4-BE49-F238E27FC236}">
                    <a16:creationId xmlns:a16="http://schemas.microsoft.com/office/drawing/2014/main" id="{F2576F56-D918-D309-B747-F3A765F87C5F}"/>
                  </a:ext>
                </a:extLst>
              </p:cNvPr>
              <p:cNvGrpSpPr/>
              <p:nvPr/>
            </p:nvGrpSpPr>
            <p:grpSpPr>
              <a:xfrm>
                <a:off x="6477000" y="3352800"/>
                <a:ext cx="1219200" cy="228600"/>
                <a:chOff x="7809336" y="4419600"/>
                <a:chExt cx="2509992" cy="465172"/>
              </a:xfrm>
            </p:grpSpPr>
            <p:sp>
              <p:nvSpPr>
                <p:cNvPr id="315" name="Cross 314">
                  <a:extLst>
                    <a:ext uri="{FF2B5EF4-FFF2-40B4-BE49-F238E27FC236}">
                      <a16:creationId xmlns:a16="http://schemas.microsoft.com/office/drawing/2014/main" id="{353C6A66-F363-BA48-D9F6-26636E65C7E1}"/>
                    </a:ext>
                  </a:extLst>
                </p:cNvPr>
                <p:cNvSpPr/>
                <p:nvPr/>
              </p:nvSpPr>
              <p:spPr>
                <a:xfrm rot="10800000">
                  <a:off x="9862254" y="4419600"/>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Cross 315">
                  <a:extLst>
                    <a:ext uri="{FF2B5EF4-FFF2-40B4-BE49-F238E27FC236}">
                      <a16:creationId xmlns:a16="http://schemas.microsoft.com/office/drawing/2014/main" id="{026CAEC8-C25A-E820-14D4-29D95CE9B69B}"/>
                    </a:ext>
                  </a:extLst>
                </p:cNvPr>
                <p:cNvSpPr/>
                <p:nvPr/>
              </p:nvSpPr>
              <p:spPr>
                <a:xfrm rot="16200000">
                  <a:off x="9369923" y="4363898"/>
                  <a:ext cx="361380" cy="571342"/>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 name="Group 123">
                  <a:extLst>
                    <a:ext uri="{FF2B5EF4-FFF2-40B4-BE49-F238E27FC236}">
                      <a16:creationId xmlns:a16="http://schemas.microsoft.com/office/drawing/2014/main" id="{6BA271F0-A292-4BCF-AC7D-DA59B3F0B5C7}"/>
                    </a:ext>
                  </a:extLst>
                </p:cNvPr>
                <p:cNvGrpSpPr/>
                <p:nvPr/>
              </p:nvGrpSpPr>
              <p:grpSpPr>
                <a:xfrm rot="10800000">
                  <a:off x="8229600" y="4425075"/>
                  <a:ext cx="1019759" cy="451725"/>
                  <a:chOff x="5943600" y="152400"/>
                  <a:chExt cx="1360054" cy="762000"/>
                </a:xfrm>
              </p:grpSpPr>
              <p:sp>
                <p:nvSpPr>
                  <p:cNvPr id="323" name="Cross 322">
                    <a:extLst>
                      <a:ext uri="{FF2B5EF4-FFF2-40B4-BE49-F238E27FC236}">
                        <a16:creationId xmlns:a16="http://schemas.microsoft.com/office/drawing/2014/main" id="{AD153046-010E-8D47-9551-D8F34E939A48}"/>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Cross 323">
                    <a:extLst>
                      <a:ext uri="{FF2B5EF4-FFF2-40B4-BE49-F238E27FC236}">
                        <a16:creationId xmlns:a16="http://schemas.microsoft.com/office/drawing/2014/main" id="{5D8EFC9E-429D-906C-ADD7-09A1AB60F28B}"/>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8" name="Quad Arrow Callout 115">
                  <a:extLst>
                    <a:ext uri="{FF2B5EF4-FFF2-40B4-BE49-F238E27FC236}">
                      <a16:creationId xmlns:a16="http://schemas.microsoft.com/office/drawing/2014/main" id="{B1F3F997-8ADC-C6D1-00CD-B59C4B5FA390}"/>
                    </a:ext>
                  </a:extLst>
                </p:cNvPr>
                <p:cNvSpPr/>
                <p:nvPr/>
              </p:nvSpPr>
              <p:spPr>
                <a:xfrm rot="10800000">
                  <a:off x="9671806" y="4519527"/>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Quad Arrow Callout 116">
                  <a:extLst>
                    <a:ext uri="{FF2B5EF4-FFF2-40B4-BE49-F238E27FC236}">
                      <a16:creationId xmlns:a16="http://schemas.microsoft.com/office/drawing/2014/main" id="{48392216-C110-14CD-AC2A-6918CD273439}"/>
                    </a:ext>
                  </a:extLst>
                </p:cNvPr>
                <p:cNvSpPr/>
                <p:nvPr/>
              </p:nvSpPr>
              <p:spPr>
                <a:xfrm rot="10800000">
                  <a:off x="9107389" y="4522265"/>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Quad Arrow Callout 117">
                  <a:extLst>
                    <a:ext uri="{FF2B5EF4-FFF2-40B4-BE49-F238E27FC236}">
                      <a16:creationId xmlns:a16="http://schemas.microsoft.com/office/drawing/2014/main" id="{D4525259-9278-09A7-E9A4-2AB787D6123A}"/>
                    </a:ext>
                  </a:extLst>
                </p:cNvPr>
                <p:cNvSpPr/>
                <p:nvPr/>
              </p:nvSpPr>
              <p:spPr>
                <a:xfrm rot="10800000">
                  <a:off x="8622614"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Cross 320">
                  <a:extLst>
                    <a:ext uri="{FF2B5EF4-FFF2-40B4-BE49-F238E27FC236}">
                      <a16:creationId xmlns:a16="http://schemas.microsoft.com/office/drawing/2014/main" id="{8513C45C-E7FD-BA6A-D85F-2675A63F3D24}"/>
                    </a:ext>
                  </a:extLst>
                </p:cNvPr>
                <p:cNvSpPr/>
                <p:nvPr/>
              </p:nvSpPr>
              <p:spPr>
                <a:xfrm rot="10800000">
                  <a:off x="7809336" y="4433047"/>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Quad Arrow Callout 119">
                  <a:extLst>
                    <a:ext uri="{FF2B5EF4-FFF2-40B4-BE49-F238E27FC236}">
                      <a16:creationId xmlns:a16="http://schemas.microsoft.com/office/drawing/2014/main" id="{A4180552-2468-3A08-934D-FEF7C00B57EF}"/>
                    </a:ext>
                  </a:extLst>
                </p:cNvPr>
                <p:cNvSpPr/>
                <p:nvPr/>
              </p:nvSpPr>
              <p:spPr>
                <a:xfrm rot="10800000">
                  <a:off x="8084731"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5" name="Group 334">
              <a:extLst>
                <a:ext uri="{FF2B5EF4-FFF2-40B4-BE49-F238E27FC236}">
                  <a16:creationId xmlns:a16="http://schemas.microsoft.com/office/drawing/2014/main" id="{A2EC8813-2952-5D69-244A-DFAC965559C4}"/>
                </a:ext>
              </a:extLst>
            </p:cNvPr>
            <p:cNvGrpSpPr/>
            <p:nvPr/>
          </p:nvGrpSpPr>
          <p:grpSpPr>
            <a:xfrm>
              <a:off x="1752601" y="2752491"/>
              <a:ext cx="1631071" cy="3653592"/>
              <a:chOff x="2487500" y="1794178"/>
              <a:chExt cx="1224741" cy="3261838"/>
            </a:xfrm>
          </p:grpSpPr>
          <p:sp>
            <p:nvSpPr>
              <p:cNvPr id="336" name="Oval 335">
                <a:extLst>
                  <a:ext uri="{FF2B5EF4-FFF2-40B4-BE49-F238E27FC236}">
                    <a16:creationId xmlns:a16="http://schemas.microsoft.com/office/drawing/2014/main" id="{54ABC4A5-62EA-14D7-A7AA-F8DFED112E93}"/>
                  </a:ext>
                </a:extLst>
              </p:cNvPr>
              <p:cNvSpPr/>
              <p:nvPr/>
            </p:nvSpPr>
            <p:spPr>
              <a:xfrm rot="18242526">
                <a:off x="3462395" y="3821603"/>
                <a:ext cx="233602" cy="26609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582DBAAF-DDAE-79FE-021B-867BDF2075A0}"/>
                  </a:ext>
                </a:extLst>
              </p:cNvPr>
              <p:cNvSpPr/>
              <p:nvPr/>
            </p:nvSpPr>
            <p:spPr>
              <a:xfrm rot="1434122">
                <a:off x="2487500" y="3714414"/>
                <a:ext cx="187249" cy="442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Flowchart: Manual Operation 337">
                <a:extLst>
                  <a:ext uri="{FF2B5EF4-FFF2-40B4-BE49-F238E27FC236}">
                    <a16:creationId xmlns:a16="http://schemas.microsoft.com/office/drawing/2014/main" id="{B7216853-B2AA-DF9C-0131-2148518ECD9A}"/>
                  </a:ext>
                </a:extLst>
              </p:cNvPr>
              <p:cNvSpPr/>
              <p:nvPr/>
            </p:nvSpPr>
            <p:spPr>
              <a:xfrm rot="12310857">
                <a:off x="2578069" y="2918098"/>
                <a:ext cx="329120" cy="1146434"/>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Flowchart: Manual Operation 338">
                <a:extLst>
                  <a:ext uri="{FF2B5EF4-FFF2-40B4-BE49-F238E27FC236}">
                    <a16:creationId xmlns:a16="http://schemas.microsoft.com/office/drawing/2014/main" id="{70774405-3B59-5D2A-46DA-095DA40CBA62}"/>
                  </a:ext>
                </a:extLst>
              </p:cNvPr>
              <p:cNvSpPr/>
              <p:nvPr/>
            </p:nvSpPr>
            <p:spPr>
              <a:xfrm rot="9335504" flipH="1">
                <a:off x="3227034" y="2834822"/>
                <a:ext cx="329120" cy="116998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loud 339">
                <a:extLst>
                  <a:ext uri="{FF2B5EF4-FFF2-40B4-BE49-F238E27FC236}">
                    <a16:creationId xmlns:a16="http://schemas.microsoft.com/office/drawing/2014/main" id="{E7505762-932B-F6F4-AD5D-401E50A52AAF}"/>
                  </a:ext>
                </a:extLst>
              </p:cNvPr>
              <p:cNvSpPr/>
              <p:nvPr/>
            </p:nvSpPr>
            <p:spPr>
              <a:xfrm flipH="1">
                <a:off x="3063678" y="1948152"/>
                <a:ext cx="454747" cy="846856"/>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Cloud 340">
                <a:extLst>
                  <a:ext uri="{FF2B5EF4-FFF2-40B4-BE49-F238E27FC236}">
                    <a16:creationId xmlns:a16="http://schemas.microsoft.com/office/drawing/2014/main" id="{7B69DC8C-8166-5D4F-899B-7B8516C1D1B8}"/>
                  </a:ext>
                </a:extLst>
              </p:cNvPr>
              <p:cNvSpPr/>
              <p:nvPr/>
            </p:nvSpPr>
            <p:spPr>
              <a:xfrm flipH="1">
                <a:off x="2608931" y="2025138"/>
                <a:ext cx="454747" cy="846856"/>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9268CFBC-0ACE-A88C-009B-5064DDEB7D9B}"/>
                  </a:ext>
                </a:extLst>
              </p:cNvPr>
              <p:cNvSpPr/>
              <p:nvPr/>
            </p:nvSpPr>
            <p:spPr>
              <a:xfrm rot="20001088">
                <a:off x="2755115" y="4739632"/>
                <a:ext cx="374499" cy="316384"/>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3D393C02-681B-CE7C-DA1E-8668966AA11E}"/>
                  </a:ext>
                </a:extLst>
              </p:cNvPr>
              <p:cNvSpPr/>
              <p:nvPr/>
            </p:nvSpPr>
            <p:spPr>
              <a:xfrm rot="1608598">
                <a:off x="3039388" y="4663084"/>
                <a:ext cx="374499" cy="316384"/>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lowchart: Manual Operation 343">
                <a:extLst>
                  <a:ext uri="{FF2B5EF4-FFF2-40B4-BE49-F238E27FC236}">
                    <a16:creationId xmlns:a16="http://schemas.microsoft.com/office/drawing/2014/main" id="{ED1C90C2-D4BD-8CF7-85F7-FA845F55E724}"/>
                  </a:ext>
                </a:extLst>
              </p:cNvPr>
              <p:cNvSpPr/>
              <p:nvPr/>
            </p:nvSpPr>
            <p:spPr>
              <a:xfrm rot="10800000">
                <a:off x="2722617" y="2871994"/>
                <a:ext cx="682122" cy="1924672"/>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lowchart: Extract 344">
                <a:extLst>
                  <a:ext uri="{FF2B5EF4-FFF2-40B4-BE49-F238E27FC236}">
                    <a16:creationId xmlns:a16="http://schemas.microsoft.com/office/drawing/2014/main" id="{2144F467-7A78-7590-5B33-A1A421C298C9}"/>
                  </a:ext>
                </a:extLst>
              </p:cNvPr>
              <p:cNvSpPr/>
              <p:nvPr/>
            </p:nvSpPr>
            <p:spPr>
              <a:xfrm rot="10800000">
                <a:off x="2906522" y="2999602"/>
                <a:ext cx="327686" cy="488287"/>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ed Rectangle 143">
                <a:extLst>
                  <a:ext uri="{FF2B5EF4-FFF2-40B4-BE49-F238E27FC236}">
                    <a16:creationId xmlns:a16="http://schemas.microsoft.com/office/drawing/2014/main" id="{6877EDE4-FF5D-EC40-2D1D-6698CA0006A0}"/>
                  </a:ext>
                </a:extLst>
              </p:cNvPr>
              <p:cNvSpPr/>
              <p:nvPr/>
            </p:nvSpPr>
            <p:spPr>
              <a:xfrm rot="1691852">
                <a:off x="2977083" y="2833315"/>
                <a:ext cx="84841" cy="1735677"/>
              </a:xfrm>
              <a:prstGeom prst="roundRect">
                <a:avLst>
                  <a:gd name="adj" fmla="val 24929"/>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entagon 144">
                <a:extLst>
                  <a:ext uri="{FF2B5EF4-FFF2-40B4-BE49-F238E27FC236}">
                    <a16:creationId xmlns:a16="http://schemas.microsoft.com/office/drawing/2014/main" id="{AD3C0845-801A-7473-8CF9-EE9754C900B6}"/>
                  </a:ext>
                </a:extLst>
              </p:cNvPr>
              <p:cNvSpPr/>
              <p:nvPr/>
            </p:nvSpPr>
            <p:spPr>
              <a:xfrm rot="5400000">
                <a:off x="2553103" y="4293441"/>
                <a:ext cx="506215" cy="280874"/>
              </a:xfrm>
              <a:prstGeom prst="homePlate">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D2A762C2-4B33-9586-497A-A1D4F3E0EFBA}"/>
                  </a:ext>
                </a:extLst>
              </p:cNvPr>
              <p:cNvSpPr/>
              <p:nvPr/>
            </p:nvSpPr>
            <p:spPr>
              <a:xfrm>
                <a:off x="2665774" y="4180769"/>
                <a:ext cx="280874" cy="12655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62">
                <a:extLst>
                  <a:ext uri="{FF2B5EF4-FFF2-40B4-BE49-F238E27FC236}">
                    <a16:creationId xmlns:a16="http://schemas.microsoft.com/office/drawing/2014/main" id="{8D7CCF96-676C-0FB5-381D-5197246A31E1}"/>
                  </a:ext>
                </a:extLst>
              </p:cNvPr>
              <p:cNvSpPr/>
              <p:nvPr/>
            </p:nvSpPr>
            <p:spPr>
              <a:xfrm>
                <a:off x="2766086" y="1923897"/>
                <a:ext cx="608560" cy="12560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Cloud 349">
                <a:extLst>
                  <a:ext uri="{FF2B5EF4-FFF2-40B4-BE49-F238E27FC236}">
                    <a16:creationId xmlns:a16="http://schemas.microsoft.com/office/drawing/2014/main" id="{34F46762-811F-1C79-E36C-0CDF81766083}"/>
                  </a:ext>
                </a:extLst>
              </p:cNvPr>
              <p:cNvSpPr/>
              <p:nvPr/>
            </p:nvSpPr>
            <p:spPr>
              <a:xfrm flipH="1">
                <a:off x="2722617" y="1794178"/>
                <a:ext cx="738965" cy="846856"/>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148">
                <a:extLst>
                  <a:ext uri="{FF2B5EF4-FFF2-40B4-BE49-F238E27FC236}">
                    <a16:creationId xmlns:a16="http://schemas.microsoft.com/office/drawing/2014/main" id="{1C4D99C5-3B44-6E3C-7A0D-C1AF84FE691C}"/>
                  </a:ext>
                </a:extLst>
              </p:cNvPr>
              <p:cNvSpPr/>
              <p:nvPr/>
            </p:nvSpPr>
            <p:spPr>
              <a:xfrm>
                <a:off x="2666999" y="2179112"/>
                <a:ext cx="838199" cy="106888"/>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Cloud 351">
                <a:extLst>
                  <a:ext uri="{FF2B5EF4-FFF2-40B4-BE49-F238E27FC236}">
                    <a16:creationId xmlns:a16="http://schemas.microsoft.com/office/drawing/2014/main" id="{9A7A74A1-3C3D-2E69-E4C0-0E57D6A22DA8}"/>
                  </a:ext>
                </a:extLst>
              </p:cNvPr>
              <p:cNvSpPr/>
              <p:nvPr/>
            </p:nvSpPr>
            <p:spPr>
              <a:xfrm>
                <a:off x="2893147" y="2795007"/>
                <a:ext cx="341061" cy="692882"/>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9A4ABF87-2F1F-FF84-0EFF-E6E83392E479}"/>
                  </a:ext>
                </a:extLst>
              </p:cNvPr>
              <p:cNvSpPr/>
              <p:nvPr/>
            </p:nvSpPr>
            <p:spPr>
              <a:xfrm rot="15944673">
                <a:off x="2990859" y="2844874"/>
                <a:ext cx="152608" cy="2271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4" name="Group 353">
              <a:extLst>
                <a:ext uri="{FF2B5EF4-FFF2-40B4-BE49-F238E27FC236}">
                  <a16:creationId xmlns:a16="http://schemas.microsoft.com/office/drawing/2014/main" id="{29BA17C0-988D-6B5B-BA34-5CDAA9AD1F5E}"/>
                </a:ext>
              </a:extLst>
            </p:cNvPr>
            <p:cNvGrpSpPr/>
            <p:nvPr/>
          </p:nvGrpSpPr>
          <p:grpSpPr>
            <a:xfrm>
              <a:off x="8305801" y="2224766"/>
              <a:ext cx="1712559" cy="2956834"/>
              <a:chOff x="4051251" y="2227613"/>
              <a:chExt cx="1552621" cy="2953987"/>
            </a:xfrm>
          </p:grpSpPr>
          <p:sp>
            <p:nvSpPr>
              <p:cNvPr id="355" name="Oval 354">
                <a:extLst>
                  <a:ext uri="{FF2B5EF4-FFF2-40B4-BE49-F238E27FC236}">
                    <a16:creationId xmlns:a16="http://schemas.microsoft.com/office/drawing/2014/main" id="{7F576932-C9F1-8205-B891-0B3B65866603}"/>
                  </a:ext>
                </a:extLst>
              </p:cNvPr>
              <p:cNvSpPr/>
              <p:nvPr/>
            </p:nvSpPr>
            <p:spPr>
              <a:xfrm rot="6503573">
                <a:off x="3964384" y="4219630"/>
                <a:ext cx="463932" cy="29019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A08F98D-4712-8186-ADFE-550849B774B2}"/>
                  </a:ext>
                </a:extLst>
              </p:cNvPr>
              <p:cNvSpPr/>
              <p:nvPr/>
            </p:nvSpPr>
            <p:spPr>
              <a:xfrm rot="4148036">
                <a:off x="5226807" y="4187624"/>
                <a:ext cx="463932" cy="29019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0E45957F-2A60-4E1B-7DC5-F1B4E90D2D96}"/>
                  </a:ext>
                </a:extLst>
              </p:cNvPr>
              <p:cNvSpPr/>
              <p:nvPr/>
            </p:nvSpPr>
            <p:spPr>
              <a:xfrm rot="20512140">
                <a:off x="4301331" y="4868140"/>
                <a:ext cx="465227" cy="28939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613DE863-3594-A2EB-DECE-E5D875631A8C}"/>
                  </a:ext>
                </a:extLst>
              </p:cNvPr>
              <p:cNvSpPr/>
              <p:nvPr/>
            </p:nvSpPr>
            <p:spPr>
              <a:xfrm rot="1608598">
                <a:off x="4873085" y="4892210"/>
                <a:ext cx="465227" cy="28939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rapezoid 358">
                <a:extLst>
                  <a:ext uri="{FF2B5EF4-FFF2-40B4-BE49-F238E27FC236}">
                    <a16:creationId xmlns:a16="http://schemas.microsoft.com/office/drawing/2014/main" id="{AF52B357-4A3E-ED28-5776-E9814A2E7495}"/>
                  </a:ext>
                </a:extLst>
              </p:cNvPr>
              <p:cNvSpPr/>
              <p:nvPr/>
            </p:nvSpPr>
            <p:spPr>
              <a:xfrm rot="1391134">
                <a:off x="4165614" y="3448523"/>
                <a:ext cx="482018" cy="1012195"/>
              </a:xfrm>
              <a:prstGeom prst="trapezoid">
                <a:avLst>
                  <a:gd name="adj" fmla="val 36225"/>
                </a:avLst>
              </a:prstGeom>
              <a:solidFill>
                <a:srgbClr val="DFD6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a:extLst>
                  <a:ext uri="{FF2B5EF4-FFF2-40B4-BE49-F238E27FC236}">
                    <a16:creationId xmlns:a16="http://schemas.microsoft.com/office/drawing/2014/main" id="{F383972A-E416-6228-A824-83D6BA5B5597}"/>
                  </a:ext>
                </a:extLst>
              </p:cNvPr>
              <p:cNvSpPr/>
              <p:nvPr/>
            </p:nvSpPr>
            <p:spPr>
              <a:xfrm rot="20042436">
                <a:off x="5032228" y="3370942"/>
                <a:ext cx="447398" cy="1012195"/>
              </a:xfrm>
              <a:prstGeom prst="trapezoid">
                <a:avLst>
                  <a:gd name="adj" fmla="val 36225"/>
                </a:avLst>
              </a:prstGeom>
              <a:solidFill>
                <a:srgbClr val="DFD6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a:extLst>
                  <a:ext uri="{FF2B5EF4-FFF2-40B4-BE49-F238E27FC236}">
                    <a16:creationId xmlns:a16="http://schemas.microsoft.com/office/drawing/2014/main" id="{92BC22E8-AA54-7D81-D0BC-FCF75091E136}"/>
                  </a:ext>
                </a:extLst>
              </p:cNvPr>
              <p:cNvSpPr/>
              <p:nvPr/>
            </p:nvSpPr>
            <p:spPr>
              <a:xfrm rot="20042436">
                <a:off x="4961616" y="3245217"/>
                <a:ext cx="447398" cy="1012195"/>
              </a:xfrm>
              <a:prstGeom prst="trapezoid">
                <a:avLst>
                  <a:gd name="adj" fmla="val 3622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a:extLst>
                  <a:ext uri="{FF2B5EF4-FFF2-40B4-BE49-F238E27FC236}">
                    <a16:creationId xmlns:a16="http://schemas.microsoft.com/office/drawing/2014/main" id="{E134B9BB-93A6-237B-1915-032D5ECE6ECD}"/>
                  </a:ext>
                </a:extLst>
              </p:cNvPr>
              <p:cNvSpPr/>
              <p:nvPr/>
            </p:nvSpPr>
            <p:spPr>
              <a:xfrm rot="1391134">
                <a:off x="4185859" y="3287408"/>
                <a:ext cx="482018" cy="1012195"/>
              </a:xfrm>
              <a:prstGeom prst="trapezoid">
                <a:avLst>
                  <a:gd name="adj" fmla="val 3622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rapezoid 362">
                <a:extLst>
                  <a:ext uri="{FF2B5EF4-FFF2-40B4-BE49-F238E27FC236}">
                    <a16:creationId xmlns:a16="http://schemas.microsoft.com/office/drawing/2014/main" id="{89FB12E5-E587-56A7-A96E-74F86878F69B}"/>
                  </a:ext>
                </a:extLst>
              </p:cNvPr>
              <p:cNvSpPr/>
              <p:nvPr/>
            </p:nvSpPr>
            <p:spPr>
              <a:xfrm>
                <a:off x="4126498" y="3394775"/>
                <a:ext cx="1341680" cy="1619619"/>
              </a:xfrm>
              <a:prstGeom prst="trapezoid">
                <a:avLst>
                  <a:gd name="adj" fmla="val 36225"/>
                </a:avLst>
              </a:prstGeom>
              <a:solidFill>
                <a:srgbClr val="DFD6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rapezoid 363">
                <a:extLst>
                  <a:ext uri="{FF2B5EF4-FFF2-40B4-BE49-F238E27FC236}">
                    <a16:creationId xmlns:a16="http://schemas.microsoft.com/office/drawing/2014/main" id="{F23237DB-08CA-746F-F388-CBBC1CCB8781}"/>
                  </a:ext>
                </a:extLst>
              </p:cNvPr>
              <p:cNvSpPr/>
              <p:nvPr/>
            </p:nvSpPr>
            <p:spPr>
              <a:xfrm>
                <a:off x="4197112" y="3253938"/>
                <a:ext cx="1200451" cy="1549201"/>
              </a:xfrm>
              <a:prstGeom prst="trapezoid">
                <a:avLst>
                  <a:gd name="adj" fmla="val 3622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2AF6DFF9-68D6-6582-8CEF-67B4810CB50E}"/>
                  </a:ext>
                </a:extLst>
              </p:cNvPr>
              <p:cNvSpPr/>
              <p:nvPr/>
            </p:nvSpPr>
            <p:spPr>
              <a:xfrm rot="6381347">
                <a:off x="4069616" y="2475659"/>
                <a:ext cx="744596" cy="43831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6611F3EB-2F4F-BD25-58A1-E42530A4D3C8}"/>
                  </a:ext>
                </a:extLst>
              </p:cNvPr>
              <p:cNvSpPr/>
              <p:nvPr/>
            </p:nvSpPr>
            <p:spPr>
              <a:xfrm rot="4362583">
                <a:off x="4775960" y="2513556"/>
                <a:ext cx="777007" cy="38919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D87C09BC-B57C-6B5B-13D7-FAC194F07B89}"/>
                  </a:ext>
                </a:extLst>
              </p:cNvPr>
              <p:cNvSpPr/>
              <p:nvPr/>
            </p:nvSpPr>
            <p:spPr>
              <a:xfrm rot="15944673">
                <a:off x="4205379" y="2404339"/>
                <a:ext cx="1207942" cy="8544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ounded Rectangle 165">
                <a:extLst>
                  <a:ext uri="{FF2B5EF4-FFF2-40B4-BE49-F238E27FC236}">
                    <a16:creationId xmlns:a16="http://schemas.microsoft.com/office/drawing/2014/main" id="{A40C2FCF-1594-E826-A904-2E0136C421FA}"/>
                  </a:ext>
                </a:extLst>
              </p:cNvPr>
              <p:cNvSpPr/>
              <p:nvPr/>
            </p:nvSpPr>
            <p:spPr>
              <a:xfrm>
                <a:off x="4267727" y="2408918"/>
                <a:ext cx="988607" cy="140837"/>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Wave 368">
                <a:extLst>
                  <a:ext uri="{FF2B5EF4-FFF2-40B4-BE49-F238E27FC236}">
                    <a16:creationId xmlns:a16="http://schemas.microsoft.com/office/drawing/2014/main" id="{FE88CE93-61BD-5165-54A2-4F6F8DA9800F}"/>
                  </a:ext>
                </a:extLst>
              </p:cNvPr>
              <p:cNvSpPr/>
              <p:nvPr/>
            </p:nvSpPr>
            <p:spPr>
              <a:xfrm rot="15365317">
                <a:off x="4251389" y="3855166"/>
                <a:ext cx="1623380" cy="635533"/>
              </a:xfrm>
              <a:prstGeom prst="wave">
                <a:avLst>
                  <a:gd name="adj1" fmla="val 125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103">
                <a:extLst>
                  <a:ext uri="{FF2B5EF4-FFF2-40B4-BE49-F238E27FC236}">
                    <a16:creationId xmlns:a16="http://schemas.microsoft.com/office/drawing/2014/main" id="{D3A35F3F-5462-AF54-A33A-0E40A15F8BEF}"/>
                  </a:ext>
                </a:extLst>
              </p:cNvPr>
              <p:cNvGrpSpPr/>
              <p:nvPr/>
            </p:nvGrpSpPr>
            <p:grpSpPr>
              <a:xfrm>
                <a:off x="4550186" y="3324356"/>
                <a:ext cx="564918" cy="633764"/>
                <a:chOff x="4724400" y="5334000"/>
                <a:chExt cx="1028700" cy="1257300"/>
              </a:xfrm>
              <a:solidFill>
                <a:schemeClr val="accent2">
                  <a:lumMod val="75000"/>
                </a:schemeClr>
              </a:solidFill>
            </p:grpSpPr>
            <p:sp>
              <p:nvSpPr>
                <p:cNvPr id="371" name="Moon 370">
                  <a:extLst>
                    <a:ext uri="{FF2B5EF4-FFF2-40B4-BE49-F238E27FC236}">
                      <a16:creationId xmlns:a16="http://schemas.microsoft.com/office/drawing/2014/main" id="{D8AD203D-7700-9FCD-86EE-8331BEB3E549}"/>
                    </a:ext>
                  </a:extLst>
                </p:cNvPr>
                <p:cNvSpPr/>
                <p:nvPr/>
              </p:nvSpPr>
              <p:spPr>
                <a:xfrm rot="16200000">
                  <a:off x="4648200" y="5486400"/>
                  <a:ext cx="1219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Moon 371">
                  <a:extLst>
                    <a:ext uri="{FF2B5EF4-FFF2-40B4-BE49-F238E27FC236}">
                      <a16:creationId xmlns:a16="http://schemas.microsoft.com/office/drawing/2014/main" id="{E07B5C35-6542-EF78-9518-5DAC35681CFC}"/>
                    </a:ext>
                  </a:extLst>
                </p:cNvPr>
                <p:cNvSpPr/>
                <p:nvPr/>
              </p:nvSpPr>
              <p:spPr>
                <a:xfrm rot="16200000">
                  <a:off x="4876800" y="5181600"/>
                  <a:ext cx="6858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Moon 372">
                  <a:extLst>
                    <a:ext uri="{FF2B5EF4-FFF2-40B4-BE49-F238E27FC236}">
                      <a16:creationId xmlns:a16="http://schemas.microsoft.com/office/drawing/2014/main" id="{9738F8B1-3135-1B04-5405-F9643CD661AF}"/>
                    </a:ext>
                  </a:extLst>
                </p:cNvPr>
                <p:cNvSpPr/>
                <p:nvPr/>
              </p:nvSpPr>
              <p:spPr>
                <a:xfrm rot="16200000">
                  <a:off x="4991100" y="5067300"/>
                  <a:ext cx="457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4" name="Group 373">
              <a:extLst>
                <a:ext uri="{FF2B5EF4-FFF2-40B4-BE49-F238E27FC236}">
                  <a16:creationId xmlns:a16="http://schemas.microsoft.com/office/drawing/2014/main" id="{B5F4AAC2-EA24-6955-C6A6-4413A4D99D88}"/>
                </a:ext>
              </a:extLst>
            </p:cNvPr>
            <p:cNvGrpSpPr/>
            <p:nvPr/>
          </p:nvGrpSpPr>
          <p:grpSpPr>
            <a:xfrm>
              <a:off x="4876799" y="2592523"/>
              <a:ext cx="1675539" cy="3351078"/>
              <a:chOff x="6705600" y="2361319"/>
              <a:chExt cx="1981200" cy="3535192"/>
            </a:xfrm>
          </p:grpSpPr>
          <p:sp>
            <p:nvSpPr>
              <p:cNvPr id="375" name="Oval 374">
                <a:extLst>
                  <a:ext uri="{FF2B5EF4-FFF2-40B4-BE49-F238E27FC236}">
                    <a16:creationId xmlns:a16="http://schemas.microsoft.com/office/drawing/2014/main" id="{58D7245B-90EC-16AE-85C4-FBC6058AFE78}"/>
                  </a:ext>
                </a:extLst>
              </p:cNvPr>
              <p:cNvSpPr/>
              <p:nvPr/>
            </p:nvSpPr>
            <p:spPr>
              <a:xfrm rot="18242526">
                <a:off x="8335150" y="4518124"/>
                <a:ext cx="272860" cy="43044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7FF8BFE1-0B32-9E4F-5F74-58700CBEF583}"/>
                  </a:ext>
                </a:extLst>
              </p:cNvPr>
              <p:cNvSpPr/>
              <p:nvPr/>
            </p:nvSpPr>
            <p:spPr>
              <a:xfrm>
                <a:off x="6705600" y="4452738"/>
                <a:ext cx="302903" cy="51737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Flowchart: Manual Operation 376">
                <a:extLst>
                  <a:ext uri="{FF2B5EF4-FFF2-40B4-BE49-F238E27FC236}">
                    <a16:creationId xmlns:a16="http://schemas.microsoft.com/office/drawing/2014/main" id="{197B3EE2-8BF2-4E3B-6EB4-9FE742F7E6B5}"/>
                  </a:ext>
                </a:extLst>
              </p:cNvPr>
              <p:cNvSpPr/>
              <p:nvPr/>
            </p:nvSpPr>
            <p:spPr>
              <a:xfrm rot="12310857">
                <a:off x="6852109" y="3522598"/>
                <a:ext cx="532400" cy="133909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Flowchart: Manual Operation 377">
                <a:extLst>
                  <a:ext uri="{FF2B5EF4-FFF2-40B4-BE49-F238E27FC236}">
                    <a16:creationId xmlns:a16="http://schemas.microsoft.com/office/drawing/2014/main" id="{629D77A8-ACFD-0E40-51FF-F06EE461A1CD}"/>
                  </a:ext>
                </a:extLst>
              </p:cNvPr>
              <p:cNvSpPr/>
              <p:nvPr/>
            </p:nvSpPr>
            <p:spPr>
              <a:xfrm rot="9335504" flipH="1">
                <a:off x="7901906" y="3425327"/>
                <a:ext cx="532400" cy="13666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Cloud 378">
                <a:extLst>
                  <a:ext uri="{FF2B5EF4-FFF2-40B4-BE49-F238E27FC236}">
                    <a16:creationId xmlns:a16="http://schemas.microsoft.com/office/drawing/2014/main" id="{9731D403-4FE8-13E1-4C54-EB1C5B5D3DC1}"/>
                  </a:ext>
                </a:extLst>
              </p:cNvPr>
              <p:cNvSpPr/>
              <p:nvPr/>
            </p:nvSpPr>
            <p:spPr>
              <a:xfrm rot="21267149" flipH="1">
                <a:off x="7666089" y="2471640"/>
                <a:ext cx="735621" cy="989173"/>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Cloud 379">
                <a:extLst>
                  <a:ext uri="{FF2B5EF4-FFF2-40B4-BE49-F238E27FC236}">
                    <a16:creationId xmlns:a16="http://schemas.microsoft.com/office/drawing/2014/main" id="{5225AECA-2B5C-44C1-3CA1-22494A5711CD}"/>
                  </a:ext>
                </a:extLst>
              </p:cNvPr>
              <p:cNvSpPr/>
              <p:nvPr/>
            </p:nvSpPr>
            <p:spPr>
              <a:xfrm rot="1441540" flipH="1">
                <a:off x="6902033" y="2479574"/>
                <a:ext cx="735621" cy="989173"/>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62ED2D89-B93B-F615-B809-325737FF2203}"/>
                  </a:ext>
                </a:extLst>
              </p:cNvPr>
              <p:cNvSpPr/>
              <p:nvPr/>
            </p:nvSpPr>
            <p:spPr>
              <a:xfrm rot="20001088">
                <a:off x="7137299" y="5526430"/>
                <a:ext cx="605808" cy="36955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2898B117-EE8A-192D-DA4E-617ED158AA29}"/>
                  </a:ext>
                </a:extLst>
              </p:cNvPr>
              <p:cNvSpPr/>
              <p:nvPr/>
            </p:nvSpPr>
            <p:spPr>
              <a:xfrm rot="1608598">
                <a:off x="7594580" y="5526958"/>
                <a:ext cx="605808" cy="36955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Flowchart: Manual Operation 382">
                <a:extLst>
                  <a:ext uri="{FF2B5EF4-FFF2-40B4-BE49-F238E27FC236}">
                    <a16:creationId xmlns:a16="http://schemas.microsoft.com/office/drawing/2014/main" id="{FE1A5BFF-70BA-CA8A-CD83-CE192DC27FBD}"/>
                  </a:ext>
                </a:extLst>
              </p:cNvPr>
              <p:cNvSpPr/>
              <p:nvPr/>
            </p:nvSpPr>
            <p:spPr>
              <a:xfrm rot="10800000">
                <a:off x="7085937" y="3468746"/>
                <a:ext cx="1103433" cy="22481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Flowchart: Extract 383">
                <a:extLst>
                  <a:ext uri="{FF2B5EF4-FFF2-40B4-BE49-F238E27FC236}">
                    <a16:creationId xmlns:a16="http://schemas.microsoft.com/office/drawing/2014/main" id="{57E6EE7D-6C37-4754-E71E-6504418EA9BF}"/>
                  </a:ext>
                </a:extLst>
              </p:cNvPr>
              <p:cNvSpPr/>
              <p:nvPr/>
            </p:nvSpPr>
            <p:spPr>
              <a:xfrm rot="10800000">
                <a:off x="7383430" y="3617799"/>
                <a:ext cx="530081" cy="570345"/>
              </a:xfrm>
              <a:prstGeom prst="flowChartExtra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62">
                <a:extLst>
                  <a:ext uri="{FF2B5EF4-FFF2-40B4-BE49-F238E27FC236}">
                    <a16:creationId xmlns:a16="http://schemas.microsoft.com/office/drawing/2014/main" id="{0D313666-10DD-25A8-1904-4EC5363E380D}"/>
                  </a:ext>
                </a:extLst>
              </p:cNvPr>
              <p:cNvSpPr/>
              <p:nvPr/>
            </p:nvSpPr>
            <p:spPr>
              <a:xfrm>
                <a:off x="7156254" y="2361319"/>
                <a:ext cx="984436" cy="14671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ed Rectangle 183">
                <a:extLst>
                  <a:ext uri="{FF2B5EF4-FFF2-40B4-BE49-F238E27FC236}">
                    <a16:creationId xmlns:a16="http://schemas.microsoft.com/office/drawing/2014/main" id="{F07AF6E4-CECA-D21D-E80E-4F54F8BBB4B3}"/>
                  </a:ext>
                </a:extLst>
              </p:cNvPr>
              <p:cNvSpPr/>
              <p:nvPr/>
            </p:nvSpPr>
            <p:spPr>
              <a:xfrm>
                <a:off x="6995966" y="2659423"/>
                <a:ext cx="1355911" cy="124851"/>
              </a:xfrm>
              <a:prstGeom prst="roundRect">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B5184CDC-9000-3F33-8150-879F1ADCDB5C}"/>
                  </a:ext>
                </a:extLst>
              </p:cNvPr>
              <p:cNvSpPr/>
              <p:nvPr/>
            </p:nvSpPr>
            <p:spPr>
              <a:xfrm flipV="1">
                <a:off x="7144871" y="4607859"/>
                <a:ext cx="990600" cy="1524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8" name="Group 94">
                <a:extLst>
                  <a:ext uri="{FF2B5EF4-FFF2-40B4-BE49-F238E27FC236}">
                    <a16:creationId xmlns:a16="http://schemas.microsoft.com/office/drawing/2014/main" id="{C7D68053-BEC7-45B8-486F-234C6354F5C3}"/>
                  </a:ext>
                </a:extLst>
              </p:cNvPr>
              <p:cNvGrpSpPr/>
              <p:nvPr/>
            </p:nvGrpSpPr>
            <p:grpSpPr>
              <a:xfrm>
                <a:off x="7126941" y="4724400"/>
                <a:ext cx="990601" cy="457200"/>
                <a:chOff x="3962399" y="5105400"/>
                <a:chExt cx="2283155" cy="591287"/>
              </a:xfrm>
            </p:grpSpPr>
            <p:sp>
              <p:nvSpPr>
                <p:cNvPr id="389" name="Pentagon 186">
                  <a:extLst>
                    <a:ext uri="{FF2B5EF4-FFF2-40B4-BE49-F238E27FC236}">
                      <a16:creationId xmlns:a16="http://schemas.microsoft.com/office/drawing/2014/main" id="{643F2368-429C-DC3C-14B7-9020E60978BB}"/>
                    </a:ext>
                  </a:extLst>
                </p:cNvPr>
                <p:cNvSpPr/>
                <p:nvPr/>
              </p:nvSpPr>
              <p:spPr>
                <a:xfrm rot="5400000">
                  <a:off x="38939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B6D2FE57-B833-81DA-F968-47AC0DD7AF11}"/>
                    </a:ext>
                  </a:extLst>
                </p:cNvPr>
                <p:cNvSpPr/>
                <p:nvPr/>
              </p:nvSpPr>
              <p:spPr>
                <a:xfrm>
                  <a:off x="4419600" y="53340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63481DAE-F8DB-6631-CE09-07547F38B52D}"/>
                    </a:ext>
                  </a:extLst>
                </p:cNvPr>
                <p:cNvSpPr/>
                <p:nvPr/>
              </p:nvSpPr>
              <p:spPr>
                <a:xfrm>
                  <a:off x="4419600" y="51054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Pentagon 189">
                  <a:extLst>
                    <a:ext uri="{FF2B5EF4-FFF2-40B4-BE49-F238E27FC236}">
                      <a16:creationId xmlns:a16="http://schemas.microsoft.com/office/drawing/2014/main" id="{21D5053D-3391-8591-63C7-01428DCC7123}"/>
                    </a:ext>
                  </a:extLst>
                </p:cNvPr>
                <p:cNvSpPr/>
                <p:nvPr/>
              </p:nvSpPr>
              <p:spPr>
                <a:xfrm rot="5400000">
                  <a:off x="48083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Pentagon 190">
                  <a:extLst>
                    <a:ext uri="{FF2B5EF4-FFF2-40B4-BE49-F238E27FC236}">
                      <a16:creationId xmlns:a16="http://schemas.microsoft.com/office/drawing/2014/main" id="{0DAED047-D20F-E40E-640F-FA8460694900}"/>
                    </a:ext>
                  </a:extLst>
                </p:cNvPr>
                <p:cNvSpPr/>
                <p:nvPr/>
              </p:nvSpPr>
              <p:spPr>
                <a:xfrm rot="5400000">
                  <a:off x="57227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08BEE424-074C-F149-1916-440040B1C616}"/>
                    </a:ext>
                  </a:extLst>
                </p:cNvPr>
                <p:cNvSpPr/>
                <p:nvPr/>
              </p:nvSpPr>
              <p:spPr>
                <a:xfrm>
                  <a:off x="5334000" y="51054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FA448D63-8847-A774-9F30-D78202AD2C81}"/>
                    </a:ext>
                  </a:extLst>
                </p:cNvPr>
                <p:cNvSpPr/>
                <p:nvPr/>
              </p:nvSpPr>
              <p:spPr>
                <a:xfrm>
                  <a:off x="5334000" y="53340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Cross 395">
                  <a:extLst>
                    <a:ext uri="{FF2B5EF4-FFF2-40B4-BE49-F238E27FC236}">
                      <a16:creationId xmlns:a16="http://schemas.microsoft.com/office/drawing/2014/main" id="{1B1B5614-8769-7D4A-CF4E-FDB1E56B400C}"/>
                    </a:ext>
                  </a:extLst>
                </p:cNvPr>
                <p:cNvSpPr/>
                <p:nvPr/>
              </p:nvSpPr>
              <p:spPr>
                <a:xfrm>
                  <a:off x="4078943" y="52129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Cross 396">
                  <a:extLst>
                    <a:ext uri="{FF2B5EF4-FFF2-40B4-BE49-F238E27FC236}">
                      <a16:creationId xmlns:a16="http://schemas.microsoft.com/office/drawing/2014/main" id="{A6FC1164-8AC0-8676-8183-62094E7DB435}"/>
                    </a:ext>
                  </a:extLst>
                </p:cNvPr>
                <p:cNvSpPr/>
                <p:nvPr/>
              </p:nvSpPr>
              <p:spPr>
                <a:xfrm>
                  <a:off x="4988861" y="5221942"/>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Cross 397">
                  <a:extLst>
                    <a:ext uri="{FF2B5EF4-FFF2-40B4-BE49-F238E27FC236}">
                      <a16:creationId xmlns:a16="http://schemas.microsoft.com/office/drawing/2014/main" id="{71CE1BE9-CBE1-BE60-143F-64E1D43A9297}"/>
                    </a:ext>
                  </a:extLst>
                </p:cNvPr>
                <p:cNvSpPr/>
                <p:nvPr/>
              </p:nvSpPr>
              <p:spPr>
                <a:xfrm>
                  <a:off x="5880849" y="52129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9" name="Group 398">
              <a:extLst>
                <a:ext uri="{FF2B5EF4-FFF2-40B4-BE49-F238E27FC236}">
                  <a16:creationId xmlns:a16="http://schemas.microsoft.com/office/drawing/2014/main" id="{B7646102-743B-89CB-3FF1-C23E443D0610}"/>
                </a:ext>
              </a:extLst>
            </p:cNvPr>
            <p:cNvGrpSpPr/>
            <p:nvPr/>
          </p:nvGrpSpPr>
          <p:grpSpPr>
            <a:xfrm>
              <a:off x="6705599" y="3574005"/>
              <a:ext cx="1478417" cy="3055395"/>
              <a:chOff x="1162092" y="1981200"/>
              <a:chExt cx="1654648" cy="3200400"/>
            </a:xfrm>
          </p:grpSpPr>
          <p:sp>
            <p:nvSpPr>
              <p:cNvPr id="400" name="Rounded Rectangle 197">
                <a:extLst>
                  <a:ext uri="{FF2B5EF4-FFF2-40B4-BE49-F238E27FC236}">
                    <a16:creationId xmlns:a16="http://schemas.microsoft.com/office/drawing/2014/main" id="{E9E5E68A-2C25-1037-A36D-C49848CA71C2}"/>
                  </a:ext>
                </a:extLst>
              </p:cNvPr>
              <p:cNvSpPr/>
              <p:nvPr/>
            </p:nvSpPr>
            <p:spPr>
              <a:xfrm>
                <a:off x="1447800" y="1981200"/>
                <a:ext cx="1066800" cy="1295400"/>
              </a:xfrm>
              <a:prstGeom prst="roundRect">
                <a:avLst>
                  <a:gd name="adj" fmla="val 2170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A76BC3B3-CFD4-BB1E-7441-CE6319941728}"/>
                  </a:ext>
                </a:extLst>
              </p:cNvPr>
              <p:cNvSpPr/>
              <p:nvPr/>
            </p:nvSpPr>
            <p:spPr>
              <a:xfrm rot="1721187">
                <a:off x="1162092" y="3621683"/>
                <a:ext cx="288203" cy="4707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rapezoid 401">
                <a:extLst>
                  <a:ext uri="{FF2B5EF4-FFF2-40B4-BE49-F238E27FC236}">
                    <a16:creationId xmlns:a16="http://schemas.microsoft.com/office/drawing/2014/main" id="{9CCAA86A-9568-899D-F8D0-4E0BA0123D4D}"/>
                  </a:ext>
                </a:extLst>
              </p:cNvPr>
              <p:cNvSpPr/>
              <p:nvPr/>
            </p:nvSpPr>
            <p:spPr>
              <a:xfrm rot="1442139">
                <a:off x="1228182" y="2754012"/>
                <a:ext cx="508542" cy="1160520"/>
              </a:xfrm>
              <a:prstGeom prst="trapezoid">
                <a:avLst>
                  <a:gd name="adj" fmla="val 38794"/>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B7711545-0662-9C74-4729-26167F3E1A6C}"/>
                  </a:ext>
                </a:extLst>
              </p:cNvPr>
              <p:cNvSpPr/>
              <p:nvPr/>
            </p:nvSpPr>
            <p:spPr>
              <a:xfrm rot="6128217">
                <a:off x="2054582" y="4798623"/>
                <a:ext cx="330499" cy="435455"/>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0E6EF557-BCFC-C141-4F65-E5D10E578CAB}"/>
                  </a:ext>
                </a:extLst>
              </p:cNvPr>
              <p:cNvSpPr/>
              <p:nvPr/>
            </p:nvSpPr>
            <p:spPr>
              <a:xfrm rot="4472555">
                <a:off x="1648326" y="4786955"/>
                <a:ext cx="302769" cy="45767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Trapezoid 404">
                <a:extLst>
                  <a:ext uri="{FF2B5EF4-FFF2-40B4-BE49-F238E27FC236}">
                    <a16:creationId xmlns:a16="http://schemas.microsoft.com/office/drawing/2014/main" id="{521EA994-FBF0-1B1F-3C39-D5451DD8D34D}"/>
                  </a:ext>
                </a:extLst>
              </p:cNvPr>
              <p:cNvSpPr/>
              <p:nvPr/>
            </p:nvSpPr>
            <p:spPr>
              <a:xfrm>
                <a:off x="1319859" y="2785067"/>
                <a:ext cx="1401741" cy="219141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Trapezoid 405">
                <a:extLst>
                  <a:ext uri="{FF2B5EF4-FFF2-40B4-BE49-F238E27FC236}">
                    <a16:creationId xmlns:a16="http://schemas.microsoft.com/office/drawing/2014/main" id="{2172DFDA-8560-DAD8-82E8-F7B26DF4141B}"/>
                  </a:ext>
                </a:extLst>
              </p:cNvPr>
              <p:cNvSpPr/>
              <p:nvPr/>
            </p:nvSpPr>
            <p:spPr>
              <a:xfrm rot="334084">
                <a:off x="1447511" y="2718743"/>
                <a:ext cx="371332" cy="223292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0A5221D3-E089-CA41-CCCC-F2D98F446E27}"/>
                  </a:ext>
                </a:extLst>
              </p:cNvPr>
              <p:cNvSpPr/>
              <p:nvPr/>
            </p:nvSpPr>
            <p:spPr>
              <a:xfrm rot="20226769">
                <a:off x="2509200" y="3624422"/>
                <a:ext cx="307540" cy="4263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rapezoid 407">
                <a:extLst>
                  <a:ext uri="{FF2B5EF4-FFF2-40B4-BE49-F238E27FC236}">
                    <a16:creationId xmlns:a16="http://schemas.microsoft.com/office/drawing/2014/main" id="{0926A004-2E30-B851-54FC-A331EC292545}"/>
                  </a:ext>
                </a:extLst>
              </p:cNvPr>
              <p:cNvSpPr/>
              <p:nvPr/>
            </p:nvSpPr>
            <p:spPr>
              <a:xfrm rot="20249249">
                <a:off x="2214534" y="2679601"/>
                <a:ext cx="539856" cy="1261795"/>
              </a:xfrm>
              <a:prstGeom prst="trapezoid">
                <a:avLst>
                  <a:gd name="adj" fmla="val 36374"/>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Trapezoid 408">
                <a:extLst>
                  <a:ext uri="{FF2B5EF4-FFF2-40B4-BE49-F238E27FC236}">
                    <a16:creationId xmlns:a16="http://schemas.microsoft.com/office/drawing/2014/main" id="{635D8637-24DB-77DD-B7DD-328C814F01CE}"/>
                  </a:ext>
                </a:extLst>
              </p:cNvPr>
              <p:cNvSpPr/>
              <p:nvPr/>
            </p:nvSpPr>
            <p:spPr>
              <a:xfrm rot="21277925">
                <a:off x="2177698" y="2715183"/>
                <a:ext cx="371332" cy="223292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Isosceles Triangle 409">
                <a:extLst>
                  <a:ext uri="{FF2B5EF4-FFF2-40B4-BE49-F238E27FC236}">
                    <a16:creationId xmlns:a16="http://schemas.microsoft.com/office/drawing/2014/main" id="{06C95B49-D6D0-F2DC-5294-02E390C1BCAD}"/>
                  </a:ext>
                </a:extLst>
              </p:cNvPr>
              <p:cNvSpPr/>
              <p:nvPr/>
            </p:nvSpPr>
            <p:spPr>
              <a:xfrm rot="10800000">
                <a:off x="1752600" y="2514600"/>
                <a:ext cx="457200" cy="1066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A32F2F0C-7A6C-31AA-0582-93A0C50A08E1}"/>
                  </a:ext>
                </a:extLst>
              </p:cNvPr>
              <p:cNvSpPr/>
              <p:nvPr/>
            </p:nvSpPr>
            <p:spPr>
              <a:xfrm>
                <a:off x="1447800" y="2057400"/>
                <a:ext cx="1024349" cy="8996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2" name="Group 262">
                <a:extLst>
                  <a:ext uri="{FF2B5EF4-FFF2-40B4-BE49-F238E27FC236}">
                    <a16:creationId xmlns:a16="http://schemas.microsoft.com/office/drawing/2014/main" id="{B7A0FE86-D506-D3BF-B770-E9F47FF77E73}"/>
                  </a:ext>
                </a:extLst>
              </p:cNvPr>
              <p:cNvGrpSpPr/>
              <p:nvPr/>
            </p:nvGrpSpPr>
            <p:grpSpPr>
              <a:xfrm rot="21394856">
                <a:off x="1600200" y="2819400"/>
                <a:ext cx="838200" cy="1219200"/>
                <a:chOff x="5791200" y="3429000"/>
                <a:chExt cx="2590800" cy="2057400"/>
              </a:xfrm>
            </p:grpSpPr>
            <p:sp>
              <p:nvSpPr>
                <p:cNvPr id="428" name="Oval 427">
                  <a:extLst>
                    <a:ext uri="{FF2B5EF4-FFF2-40B4-BE49-F238E27FC236}">
                      <a16:creationId xmlns:a16="http://schemas.microsoft.com/office/drawing/2014/main" id="{DCECD8AE-3ADC-8D38-804E-0D982C7C9E17}"/>
                    </a:ext>
                  </a:extLst>
                </p:cNvPr>
                <p:cNvSpPr/>
                <p:nvPr/>
              </p:nvSpPr>
              <p:spPr>
                <a:xfrm>
                  <a:off x="6858000" y="5105400"/>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BE98513D-5AE5-56D8-D653-AA0019B9FB37}"/>
                    </a:ext>
                  </a:extLst>
                </p:cNvPr>
                <p:cNvSpPr/>
                <p:nvPr/>
              </p:nvSpPr>
              <p:spPr>
                <a:xfrm>
                  <a:off x="7521388" y="3989294"/>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3DBDAB82-7D9E-8AA9-7352-B8CADDE9B753}"/>
                    </a:ext>
                  </a:extLst>
                </p:cNvPr>
                <p:cNvSpPr/>
                <p:nvPr/>
              </p:nvSpPr>
              <p:spPr>
                <a:xfrm>
                  <a:off x="6248400" y="3962400"/>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9C6617C5-C8AD-04E1-3824-A15628F9775F}"/>
                    </a:ext>
                  </a:extLst>
                </p:cNvPr>
                <p:cNvSpPr/>
                <p:nvPr/>
              </p:nvSpPr>
              <p:spPr>
                <a:xfrm>
                  <a:off x="5791200" y="3429000"/>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Cross 431">
                  <a:extLst>
                    <a:ext uri="{FF2B5EF4-FFF2-40B4-BE49-F238E27FC236}">
                      <a16:creationId xmlns:a16="http://schemas.microsoft.com/office/drawing/2014/main" id="{A3148F88-CCB4-9EF1-4B2F-D2878080A593}"/>
                    </a:ext>
                  </a:extLst>
                </p:cNvPr>
                <p:cNvSpPr/>
                <p:nvPr/>
              </p:nvSpPr>
              <p:spPr>
                <a:xfrm rot="19064530">
                  <a:off x="6028171" y="3643830"/>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Plaque 432">
                  <a:extLst>
                    <a:ext uri="{FF2B5EF4-FFF2-40B4-BE49-F238E27FC236}">
                      <a16:creationId xmlns:a16="http://schemas.microsoft.com/office/drawing/2014/main" id="{20D754A3-220E-C2B0-47E4-C6AD393A9713}"/>
                    </a:ext>
                  </a:extLst>
                </p:cNvPr>
                <p:cNvSpPr/>
                <p:nvPr/>
              </p:nvSpPr>
              <p:spPr>
                <a:xfrm>
                  <a:off x="6705600" y="4419600"/>
                  <a:ext cx="762000" cy="609600"/>
                </a:xfrm>
                <a:prstGeom prst="plaque">
                  <a:avLst>
                    <a:gd name="adj" fmla="val 31373"/>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Cross 433">
                  <a:extLst>
                    <a:ext uri="{FF2B5EF4-FFF2-40B4-BE49-F238E27FC236}">
                      <a16:creationId xmlns:a16="http://schemas.microsoft.com/office/drawing/2014/main" id="{144E7430-3B5D-999A-CF59-FB40338DEE0D}"/>
                    </a:ext>
                  </a:extLst>
                </p:cNvPr>
                <p:cNvSpPr/>
                <p:nvPr/>
              </p:nvSpPr>
              <p:spPr>
                <a:xfrm rot="19064530">
                  <a:off x="6505020" y="4183497"/>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Plaque 434">
                  <a:extLst>
                    <a:ext uri="{FF2B5EF4-FFF2-40B4-BE49-F238E27FC236}">
                      <a16:creationId xmlns:a16="http://schemas.microsoft.com/office/drawing/2014/main" id="{49B3C0A7-5737-515B-A048-E7ECD126D34C}"/>
                    </a:ext>
                  </a:extLst>
                </p:cNvPr>
                <p:cNvSpPr/>
                <p:nvPr/>
              </p:nvSpPr>
              <p:spPr>
                <a:xfrm>
                  <a:off x="6880412" y="4598895"/>
                  <a:ext cx="381000" cy="228600"/>
                </a:xfrm>
                <a:prstGeom prst="plaque">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Cross 435">
                  <a:extLst>
                    <a:ext uri="{FF2B5EF4-FFF2-40B4-BE49-F238E27FC236}">
                      <a16:creationId xmlns:a16="http://schemas.microsoft.com/office/drawing/2014/main" id="{4E84F214-CBA2-DDE1-ED28-52A710A8B9BE}"/>
                    </a:ext>
                  </a:extLst>
                </p:cNvPr>
                <p:cNvSpPr/>
                <p:nvPr/>
              </p:nvSpPr>
              <p:spPr>
                <a:xfrm rot="2912150">
                  <a:off x="7269746" y="4180322"/>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F6B9EED5-B2F9-2D42-3981-0309EEDC9714}"/>
                    </a:ext>
                  </a:extLst>
                </p:cNvPr>
                <p:cNvSpPr/>
                <p:nvPr/>
              </p:nvSpPr>
              <p:spPr>
                <a:xfrm>
                  <a:off x="8001000" y="3536576"/>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Cross 437">
                  <a:extLst>
                    <a:ext uri="{FF2B5EF4-FFF2-40B4-BE49-F238E27FC236}">
                      <a16:creationId xmlns:a16="http://schemas.microsoft.com/office/drawing/2014/main" id="{76CCC8E0-4F33-4D15-3F83-5C8855554953}"/>
                    </a:ext>
                  </a:extLst>
                </p:cNvPr>
                <p:cNvSpPr/>
                <p:nvPr/>
              </p:nvSpPr>
              <p:spPr>
                <a:xfrm rot="3015041">
                  <a:off x="7771805" y="3737959"/>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Cross 438">
                  <a:extLst>
                    <a:ext uri="{FF2B5EF4-FFF2-40B4-BE49-F238E27FC236}">
                      <a16:creationId xmlns:a16="http://schemas.microsoft.com/office/drawing/2014/main" id="{88C55113-1AF1-BEF2-2467-D54A7D3EA511}"/>
                    </a:ext>
                  </a:extLst>
                </p:cNvPr>
                <p:cNvSpPr/>
                <p:nvPr/>
              </p:nvSpPr>
              <p:spPr>
                <a:xfrm rot="19064530">
                  <a:off x="7190821" y="4945498"/>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Cross 439">
                  <a:extLst>
                    <a:ext uri="{FF2B5EF4-FFF2-40B4-BE49-F238E27FC236}">
                      <a16:creationId xmlns:a16="http://schemas.microsoft.com/office/drawing/2014/main" id="{3A2E2372-14EB-DE0B-5C73-182C88545D84}"/>
                    </a:ext>
                  </a:extLst>
                </p:cNvPr>
                <p:cNvSpPr/>
                <p:nvPr/>
              </p:nvSpPr>
              <p:spPr>
                <a:xfrm rot="13429195">
                  <a:off x="6582231" y="4945040"/>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3" name="Rounded Rectangle 210">
                <a:extLst>
                  <a:ext uri="{FF2B5EF4-FFF2-40B4-BE49-F238E27FC236}">
                    <a16:creationId xmlns:a16="http://schemas.microsoft.com/office/drawing/2014/main" id="{A777771C-4ADC-4D5F-1B45-4A3778BAE4E6}"/>
                  </a:ext>
                </a:extLst>
              </p:cNvPr>
              <p:cNvSpPr/>
              <p:nvPr/>
            </p:nvSpPr>
            <p:spPr>
              <a:xfrm>
                <a:off x="1600200" y="2057400"/>
                <a:ext cx="685800" cy="304800"/>
              </a:xfrm>
              <a:prstGeom prst="roundRect">
                <a:avLst>
                  <a:gd name="adj" fmla="val 2170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4" name="Group 277">
                <a:extLst>
                  <a:ext uri="{FF2B5EF4-FFF2-40B4-BE49-F238E27FC236}">
                    <a16:creationId xmlns:a16="http://schemas.microsoft.com/office/drawing/2014/main" id="{BA450282-EB3E-620E-A2B5-B6F4812956E1}"/>
                  </a:ext>
                </a:extLst>
              </p:cNvPr>
              <p:cNvGrpSpPr/>
              <p:nvPr/>
            </p:nvGrpSpPr>
            <p:grpSpPr>
              <a:xfrm>
                <a:off x="1461247" y="2030506"/>
                <a:ext cx="1008891" cy="381000"/>
                <a:chOff x="4571999" y="4092557"/>
                <a:chExt cx="2958353" cy="1117199"/>
              </a:xfrm>
            </p:grpSpPr>
            <p:sp>
              <p:nvSpPr>
                <p:cNvPr id="416" name="Plaque 415">
                  <a:extLst>
                    <a:ext uri="{FF2B5EF4-FFF2-40B4-BE49-F238E27FC236}">
                      <a16:creationId xmlns:a16="http://schemas.microsoft.com/office/drawing/2014/main" id="{D44ED1C8-9C16-2377-EAC2-B8DC106FFEFE}"/>
                    </a:ext>
                  </a:extLst>
                </p:cNvPr>
                <p:cNvSpPr/>
                <p:nvPr/>
              </p:nvSpPr>
              <p:spPr>
                <a:xfrm>
                  <a:off x="4571999" y="4419600"/>
                  <a:ext cx="2958353" cy="457200"/>
                </a:xfrm>
                <a:prstGeom prst="plaque">
                  <a:avLst>
                    <a:gd name="adj" fmla="val 20588"/>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7" name="Group 269">
                  <a:extLst>
                    <a:ext uri="{FF2B5EF4-FFF2-40B4-BE49-F238E27FC236}">
                      <a16:creationId xmlns:a16="http://schemas.microsoft.com/office/drawing/2014/main" id="{894F9843-46B3-26FE-AEBC-D2AA229E662E}"/>
                    </a:ext>
                  </a:extLst>
                </p:cNvPr>
                <p:cNvGrpSpPr/>
                <p:nvPr/>
              </p:nvGrpSpPr>
              <p:grpSpPr>
                <a:xfrm rot="18712249">
                  <a:off x="4850071" y="4056498"/>
                  <a:ext cx="1094819" cy="1211697"/>
                  <a:chOff x="5791200" y="3429000"/>
                  <a:chExt cx="1094819" cy="1211697"/>
                </a:xfrm>
              </p:grpSpPr>
              <p:sp>
                <p:nvSpPr>
                  <p:cNvPr id="424" name="Oval 423">
                    <a:extLst>
                      <a:ext uri="{FF2B5EF4-FFF2-40B4-BE49-F238E27FC236}">
                        <a16:creationId xmlns:a16="http://schemas.microsoft.com/office/drawing/2014/main" id="{DCC7207E-F4C8-3404-82A8-1AE877B97FC7}"/>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62BACF15-EDA6-E874-4A27-5B6A6029C22F}"/>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Cross 425">
                    <a:extLst>
                      <a:ext uri="{FF2B5EF4-FFF2-40B4-BE49-F238E27FC236}">
                        <a16:creationId xmlns:a16="http://schemas.microsoft.com/office/drawing/2014/main" id="{003DCA55-D2BE-D346-865E-EB1C2D15B063}"/>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Cross 426">
                    <a:extLst>
                      <a:ext uri="{FF2B5EF4-FFF2-40B4-BE49-F238E27FC236}">
                        <a16:creationId xmlns:a16="http://schemas.microsoft.com/office/drawing/2014/main" id="{647623C4-1BC4-213A-DC75-CB1B365E65EB}"/>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274">
                  <a:extLst>
                    <a:ext uri="{FF2B5EF4-FFF2-40B4-BE49-F238E27FC236}">
                      <a16:creationId xmlns:a16="http://schemas.microsoft.com/office/drawing/2014/main" id="{BB5E489C-751C-352F-F4E7-A72BA456C5B9}"/>
                    </a:ext>
                  </a:extLst>
                </p:cNvPr>
                <p:cNvGrpSpPr/>
                <p:nvPr/>
              </p:nvGrpSpPr>
              <p:grpSpPr>
                <a:xfrm rot="7932257">
                  <a:off x="6181165" y="4034118"/>
                  <a:ext cx="1094819" cy="1211697"/>
                  <a:chOff x="5791200" y="3429000"/>
                  <a:chExt cx="1094819" cy="1211697"/>
                </a:xfrm>
              </p:grpSpPr>
              <p:sp>
                <p:nvSpPr>
                  <p:cNvPr id="420" name="Oval 419">
                    <a:extLst>
                      <a:ext uri="{FF2B5EF4-FFF2-40B4-BE49-F238E27FC236}">
                        <a16:creationId xmlns:a16="http://schemas.microsoft.com/office/drawing/2014/main" id="{A05A7DB4-CBD3-72D0-08CE-4EC97572876C}"/>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5CF9A714-0720-B031-2149-02AEF567774E}"/>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Cross 421">
                    <a:extLst>
                      <a:ext uri="{FF2B5EF4-FFF2-40B4-BE49-F238E27FC236}">
                        <a16:creationId xmlns:a16="http://schemas.microsoft.com/office/drawing/2014/main" id="{3A9B58D9-F21D-EF86-2F58-3923A2FF5AB0}"/>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Cross 422">
                    <a:extLst>
                      <a:ext uri="{FF2B5EF4-FFF2-40B4-BE49-F238E27FC236}">
                        <a16:creationId xmlns:a16="http://schemas.microsoft.com/office/drawing/2014/main" id="{AD6FE2B0-7EB0-9A80-A45E-E13E739EE513}"/>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9" name="Oval 418">
                  <a:extLst>
                    <a:ext uri="{FF2B5EF4-FFF2-40B4-BE49-F238E27FC236}">
                      <a16:creationId xmlns:a16="http://schemas.microsoft.com/office/drawing/2014/main" id="{D3ABB2C9-53C2-0069-D9B3-9B28850D20E3}"/>
                    </a:ext>
                  </a:extLst>
                </p:cNvPr>
                <p:cNvSpPr/>
                <p:nvPr/>
              </p:nvSpPr>
              <p:spPr>
                <a:xfrm>
                  <a:off x="5885329" y="4473388"/>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5" name="Rounded Rectangle 212">
                <a:extLst>
                  <a:ext uri="{FF2B5EF4-FFF2-40B4-BE49-F238E27FC236}">
                    <a16:creationId xmlns:a16="http://schemas.microsoft.com/office/drawing/2014/main" id="{F0AEE55D-1EE6-6CE9-C510-92D7DD34B54A}"/>
                  </a:ext>
                </a:extLst>
              </p:cNvPr>
              <p:cNvSpPr/>
              <p:nvPr/>
            </p:nvSpPr>
            <p:spPr>
              <a:xfrm>
                <a:off x="1600200" y="1981200"/>
                <a:ext cx="762000" cy="152400"/>
              </a:xfrm>
              <a:prstGeom prst="roundRect">
                <a:avLst>
                  <a:gd name="adj" fmla="val 2170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F9BD481E-C88A-F3C3-0CA7-5F611E8A51D2}"/>
                </a:ext>
              </a:extLst>
            </p:cNvPr>
            <p:cNvGrpSpPr/>
            <p:nvPr/>
          </p:nvGrpSpPr>
          <p:grpSpPr>
            <a:xfrm>
              <a:off x="7772400" y="2982638"/>
              <a:ext cx="1872662" cy="3646762"/>
              <a:chOff x="5856667" y="630878"/>
              <a:chExt cx="2137669" cy="3941122"/>
            </a:xfrm>
          </p:grpSpPr>
          <p:sp>
            <p:nvSpPr>
              <p:cNvPr id="442" name="Rounded Rectangle 239">
                <a:extLst>
                  <a:ext uri="{FF2B5EF4-FFF2-40B4-BE49-F238E27FC236}">
                    <a16:creationId xmlns:a16="http://schemas.microsoft.com/office/drawing/2014/main" id="{DC27A4B2-C56E-B1B1-46CD-E74F250B4391}"/>
                  </a:ext>
                </a:extLst>
              </p:cNvPr>
              <p:cNvSpPr/>
              <p:nvPr/>
            </p:nvSpPr>
            <p:spPr>
              <a:xfrm>
                <a:off x="6400800" y="762000"/>
                <a:ext cx="1143000" cy="1676400"/>
              </a:xfrm>
              <a:prstGeom prst="roundRect">
                <a:avLst>
                  <a:gd name="adj" fmla="val 24717"/>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3" name="Group 452">
                <a:extLst>
                  <a:ext uri="{FF2B5EF4-FFF2-40B4-BE49-F238E27FC236}">
                    <a16:creationId xmlns:a16="http://schemas.microsoft.com/office/drawing/2014/main" id="{50095587-47BC-D23C-3BB2-68DC8F59BC80}"/>
                  </a:ext>
                </a:extLst>
              </p:cNvPr>
              <p:cNvGrpSpPr/>
              <p:nvPr/>
            </p:nvGrpSpPr>
            <p:grpSpPr>
              <a:xfrm>
                <a:off x="5856667" y="1743998"/>
                <a:ext cx="2137669" cy="2828002"/>
                <a:chOff x="5856667" y="1743998"/>
                <a:chExt cx="2137669" cy="2828002"/>
              </a:xfrm>
            </p:grpSpPr>
            <p:sp>
              <p:nvSpPr>
                <p:cNvPr id="464" name="Oval 463">
                  <a:extLst>
                    <a:ext uri="{FF2B5EF4-FFF2-40B4-BE49-F238E27FC236}">
                      <a16:creationId xmlns:a16="http://schemas.microsoft.com/office/drawing/2014/main" id="{B72CBBBE-6796-EABA-9EB3-E285F0F6704B}"/>
                    </a:ext>
                  </a:extLst>
                </p:cNvPr>
                <p:cNvSpPr/>
                <p:nvPr/>
              </p:nvSpPr>
              <p:spPr>
                <a:xfrm rot="18968439">
                  <a:off x="7629734" y="2707566"/>
                  <a:ext cx="364602" cy="6147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B85FEBCA-7AAD-90F5-D5A8-0905B8AC7444}"/>
                    </a:ext>
                  </a:extLst>
                </p:cNvPr>
                <p:cNvSpPr/>
                <p:nvPr/>
              </p:nvSpPr>
              <p:spPr>
                <a:xfrm rot="2122256">
                  <a:off x="5856667" y="2724019"/>
                  <a:ext cx="393031" cy="6147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F2B8E12-B50F-4CFC-FFE6-7437E9752F7D}"/>
                    </a:ext>
                  </a:extLst>
                </p:cNvPr>
                <p:cNvSpPr/>
                <p:nvPr/>
              </p:nvSpPr>
              <p:spPr>
                <a:xfrm>
                  <a:off x="6485022" y="4018695"/>
                  <a:ext cx="478011" cy="51929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EC2940B-2E2E-CDF6-CE0C-E3A020FFB70C}"/>
                    </a:ext>
                  </a:extLst>
                </p:cNvPr>
                <p:cNvSpPr/>
                <p:nvPr/>
              </p:nvSpPr>
              <p:spPr>
                <a:xfrm rot="19974777">
                  <a:off x="7020697" y="4018695"/>
                  <a:ext cx="418829" cy="55330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Trapezoid 467">
                  <a:extLst>
                    <a:ext uri="{FF2B5EF4-FFF2-40B4-BE49-F238E27FC236}">
                      <a16:creationId xmlns:a16="http://schemas.microsoft.com/office/drawing/2014/main" id="{683914A0-097E-C632-DEEC-D232EEB3C75C}"/>
                    </a:ext>
                  </a:extLst>
                </p:cNvPr>
                <p:cNvSpPr/>
                <p:nvPr/>
              </p:nvSpPr>
              <p:spPr>
                <a:xfrm rot="1996156">
                  <a:off x="5961684" y="2022003"/>
                  <a:ext cx="744108" cy="116450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Trapezoid 468">
                  <a:extLst>
                    <a:ext uri="{FF2B5EF4-FFF2-40B4-BE49-F238E27FC236}">
                      <a16:creationId xmlns:a16="http://schemas.microsoft.com/office/drawing/2014/main" id="{C610F818-26ED-625C-CEC0-4720E89A8445}"/>
                    </a:ext>
                  </a:extLst>
                </p:cNvPr>
                <p:cNvSpPr/>
                <p:nvPr/>
              </p:nvSpPr>
              <p:spPr>
                <a:xfrm rot="2041752">
                  <a:off x="6107395" y="1769346"/>
                  <a:ext cx="739715" cy="117547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Trapezoid 469">
                  <a:extLst>
                    <a:ext uri="{FF2B5EF4-FFF2-40B4-BE49-F238E27FC236}">
                      <a16:creationId xmlns:a16="http://schemas.microsoft.com/office/drawing/2014/main" id="{44E8869E-E783-27AB-B725-770B849CEA5A}"/>
                    </a:ext>
                  </a:extLst>
                </p:cNvPr>
                <p:cNvSpPr/>
                <p:nvPr/>
              </p:nvSpPr>
              <p:spPr>
                <a:xfrm rot="19870960">
                  <a:off x="7188447" y="2025239"/>
                  <a:ext cx="698941" cy="116450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Trapezoid 470">
                  <a:extLst>
                    <a:ext uri="{FF2B5EF4-FFF2-40B4-BE49-F238E27FC236}">
                      <a16:creationId xmlns:a16="http://schemas.microsoft.com/office/drawing/2014/main" id="{2D82AFF8-5744-9FB4-A409-B79D65EA6400}"/>
                    </a:ext>
                  </a:extLst>
                </p:cNvPr>
                <p:cNvSpPr/>
                <p:nvPr/>
              </p:nvSpPr>
              <p:spPr>
                <a:xfrm rot="20036208">
                  <a:off x="7040058" y="1846851"/>
                  <a:ext cx="739715" cy="1108031"/>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Trapezoid 471">
                  <a:extLst>
                    <a:ext uri="{FF2B5EF4-FFF2-40B4-BE49-F238E27FC236}">
                      <a16:creationId xmlns:a16="http://schemas.microsoft.com/office/drawing/2014/main" id="{502B86AE-859A-ADBA-D862-20CBE8F3FFE7}"/>
                    </a:ext>
                  </a:extLst>
                </p:cNvPr>
                <p:cNvSpPr/>
                <p:nvPr/>
              </p:nvSpPr>
              <p:spPr>
                <a:xfrm>
                  <a:off x="6428873" y="1928433"/>
                  <a:ext cx="1066800" cy="233617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6735F386-9112-B3C8-E1F8-1F7D55BB841B}"/>
                    </a:ext>
                  </a:extLst>
                </p:cNvPr>
                <p:cNvSpPr/>
                <p:nvPr/>
              </p:nvSpPr>
              <p:spPr>
                <a:xfrm>
                  <a:off x="6724338" y="1743998"/>
                  <a:ext cx="441814" cy="38960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Trapezoid 473">
                  <a:extLst>
                    <a:ext uri="{FF2B5EF4-FFF2-40B4-BE49-F238E27FC236}">
                      <a16:creationId xmlns:a16="http://schemas.microsoft.com/office/drawing/2014/main" id="{7E1B5ADF-975A-7703-4CB1-408925233087}"/>
                    </a:ext>
                  </a:extLst>
                </p:cNvPr>
                <p:cNvSpPr/>
                <p:nvPr/>
              </p:nvSpPr>
              <p:spPr>
                <a:xfrm rot="21335299">
                  <a:off x="7003399" y="1804927"/>
                  <a:ext cx="515125" cy="2338849"/>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Trapezoid 474">
                  <a:extLst>
                    <a:ext uri="{FF2B5EF4-FFF2-40B4-BE49-F238E27FC236}">
                      <a16:creationId xmlns:a16="http://schemas.microsoft.com/office/drawing/2014/main" id="{37B3A28E-FF4A-509D-4DEA-FBD88E4BA78E}"/>
                    </a:ext>
                  </a:extLst>
                </p:cNvPr>
                <p:cNvSpPr/>
                <p:nvPr/>
              </p:nvSpPr>
              <p:spPr>
                <a:xfrm rot="353417">
                  <a:off x="6416298" y="1890436"/>
                  <a:ext cx="515125" cy="2235669"/>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6" name="Group 400">
                  <a:extLst>
                    <a:ext uri="{FF2B5EF4-FFF2-40B4-BE49-F238E27FC236}">
                      <a16:creationId xmlns:a16="http://schemas.microsoft.com/office/drawing/2014/main" id="{3AAD1AFA-E7EF-13C3-532F-8FB0CDA0B7F8}"/>
                    </a:ext>
                  </a:extLst>
                </p:cNvPr>
                <p:cNvGrpSpPr/>
                <p:nvPr/>
              </p:nvGrpSpPr>
              <p:grpSpPr>
                <a:xfrm rot="5172234">
                  <a:off x="6196835" y="2877415"/>
                  <a:ext cx="2097444" cy="484914"/>
                  <a:chOff x="0" y="4648200"/>
                  <a:chExt cx="3986134" cy="1541489"/>
                </a:xfrm>
              </p:grpSpPr>
              <p:grpSp>
                <p:nvGrpSpPr>
                  <p:cNvPr id="493" name="Group 138">
                    <a:extLst>
                      <a:ext uri="{FF2B5EF4-FFF2-40B4-BE49-F238E27FC236}">
                        <a16:creationId xmlns:a16="http://schemas.microsoft.com/office/drawing/2014/main" id="{A2D6AC5A-252F-45C1-E58D-188B5214BFE9}"/>
                      </a:ext>
                    </a:extLst>
                  </p:cNvPr>
                  <p:cNvGrpSpPr/>
                  <p:nvPr/>
                </p:nvGrpSpPr>
                <p:grpSpPr>
                  <a:xfrm>
                    <a:off x="0" y="4648200"/>
                    <a:ext cx="1600200" cy="1524000"/>
                    <a:chOff x="533400" y="4648200"/>
                    <a:chExt cx="1905000" cy="1828800"/>
                  </a:xfrm>
                </p:grpSpPr>
                <p:sp>
                  <p:nvSpPr>
                    <p:cNvPr id="504" name="Plus 301">
                      <a:extLst>
                        <a:ext uri="{FF2B5EF4-FFF2-40B4-BE49-F238E27FC236}">
                          <a16:creationId xmlns:a16="http://schemas.microsoft.com/office/drawing/2014/main" id="{600FA010-5CAB-74E1-3B04-E57DFA759908}"/>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Diamond 504">
                      <a:extLst>
                        <a:ext uri="{FF2B5EF4-FFF2-40B4-BE49-F238E27FC236}">
                          <a16:creationId xmlns:a16="http://schemas.microsoft.com/office/drawing/2014/main" id="{E24339DA-1C7B-D265-2693-C3A8A88070A0}"/>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Diamond 505">
                      <a:extLst>
                        <a:ext uri="{FF2B5EF4-FFF2-40B4-BE49-F238E27FC236}">
                          <a16:creationId xmlns:a16="http://schemas.microsoft.com/office/drawing/2014/main" id="{8992FE54-BFB1-2EBB-743A-13F36D6266AF}"/>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Diamond 506">
                      <a:extLst>
                        <a:ext uri="{FF2B5EF4-FFF2-40B4-BE49-F238E27FC236}">
                          <a16:creationId xmlns:a16="http://schemas.microsoft.com/office/drawing/2014/main" id="{953DFC88-363B-4C7B-6BCE-45F626A704EB}"/>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4" name="Group 139">
                    <a:extLst>
                      <a:ext uri="{FF2B5EF4-FFF2-40B4-BE49-F238E27FC236}">
                        <a16:creationId xmlns:a16="http://schemas.microsoft.com/office/drawing/2014/main" id="{5CAF68F6-5A52-85E3-8CA4-C958329C4D86}"/>
                      </a:ext>
                    </a:extLst>
                  </p:cNvPr>
                  <p:cNvGrpSpPr/>
                  <p:nvPr/>
                </p:nvGrpSpPr>
                <p:grpSpPr>
                  <a:xfrm>
                    <a:off x="1182973" y="4665689"/>
                    <a:ext cx="1600200" cy="1524000"/>
                    <a:chOff x="533400" y="4648200"/>
                    <a:chExt cx="1905000" cy="1828800"/>
                  </a:xfrm>
                </p:grpSpPr>
                <p:sp>
                  <p:nvSpPr>
                    <p:cNvPr id="500" name="Plus 297">
                      <a:extLst>
                        <a:ext uri="{FF2B5EF4-FFF2-40B4-BE49-F238E27FC236}">
                          <a16:creationId xmlns:a16="http://schemas.microsoft.com/office/drawing/2014/main" id="{A8531802-F11B-CA61-8D58-03DC88CEB00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Diamond 500">
                      <a:extLst>
                        <a:ext uri="{FF2B5EF4-FFF2-40B4-BE49-F238E27FC236}">
                          <a16:creationId xmlns:a16="http://schemas.microsoft.com/office/drawing/2014/main" id="{7009B5B1-1361-4491-1553-CE4A34679F42}"/>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Diamond 501">
                      <a:extLst>
                        <a:ext uri="{FF2B5EF4-FFF2-40B4-BE49-F238E27FC236}">
                          <a16:creationId xmlns:a16="http://schemas.microsoft.com/office/drawing/2014/main" id="{DCD0A26D-0351-E0A0-0A30-576FAF100650}"/>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Diamond 502">
                      <a:extLst>
                        <a:ext uri="{FF2B5EF4-FFF2-40B4-BE49-F238E27FC236}">
                          <a16:creationId xmlns:a16="http://schemas.microsoft.com/office/drawing/2014/main" id="{2BD10224-3EE5-1D8F-0686-66BE6D83EC60}"/>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5" name="Group 144">
                    <a:extLst>
                      <a:ext uri="{FF2B5EF4-FFF2-40B4-BE49-F238E27FC236}">
                        <a16:creationId xmlns:a16="http://schemas.microsoft.com/office/drawing/2014/main" id="{3A344BEC-40DC-E34F-2AF3-4B014892827D}"/>
                      </a:ext>
                    </a:extLst>
                  </p:cNvPr>
                  <p:cNvGrpSpPr/>
                  <p:nvPr/>
                </p:nvGrpSpPr>
                <p:grpSpPr>
                  <a:xfrm>
                    <a:off x="2385934" y="4665689"/>
                    <a:ext cx="1600200" cy="1524000"/>
                    <a:chOff x="533400" y="4648200"/>
                    <a:chExt cx="1905000" cy="1828800"/>
                  </a:xfrm>
                </p:grpSpPr>
                <p:sp>
                  <p:nvSpPr>
                    <p:cNvPr id="496" name="Plus 293">
                      <a:extLst>
                        <a:ext uri="{FF2B5EF4-FFF2-40B4-BE49-F238E27FC236}">
                          <a16:creationId xmlns:a16="http://schemas.microsoft.com/office/drawing/2014/main" id="{E323D7F5-A907-BAB0-F693-84D5506B3C6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Diamond 496">
                      <a:extLst>
                        <a:ext uri="{FF2B5EF4-FFF2-40B4-BE49-F238E27FC236}">
                          <a16:creationId xmlns:a16="http://schemas.microsoft.com/office/drawing/2014/main" id="{3A016CF3-BBF8-6E1E-2FAA-ED42832C175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Diamond 497">
                      <a:extLst>
                        <a:ext uri="{FF2B5EF4-FFF2-40B4-BE49-F238E27FC236}">
                          <a16:creationId xmlns:a16="http://schemas.microsoft.com/office/drawing/2014/main" id="{03959D72-93DE-04F1-E1FD-9838199A2725}"/>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Diamond 498">
                      <a:extLst>
                        <a:ext uri="{FF2B5EF4-FFF2-40B4-BE49-F238E27FC236}">
                          <a16:creationId xmlns:a16="http://schemas.microsoft.com/office/drawing/2014/main" id="{465C7E2A-89F6-372A-AC8F-76BBCDD3DBA9}"/>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7" name="Group 416">
                  <a:extLst>
                    <a:ext uri="{FF2B5EF4-FFF2-40B4-BE49-F238E27FC236}">
                      <a16:creationId xmlns:a16="http://schemas.microsoft.com/office/drawing/2014/main" id="{4477854C-B5D1-D988-D40C-2DD35EB40E72}"/>
                    </a:ext>
                  </a:extLst>
                </p:cNvPr>
                <p:cNvGrpSpPr/>
                <p:nvPr/>
              </p:nvGrpSpPr>
              <p:grpSpPr>
                <a:xfrm rot="16460121">
                  <a:off x="5649989" y="2855003"/>
                  <a:ext cx="2097444" cy="484914"/>
                  <a:chOff x="0" y="4648200"/>
                  <a:chExt cx="3986134" cy="1541489"/>
                </a:xfrm>
              </p:grpSpPr>
              <p:grpSp>
                <p:nvGrpSpPr>
                  <p:cNvPr id="478" name="Group 138">
                    <a:extLst>
                      <a:ext uri="{FF2B5EF4-FFF2-40B4-BE49-F238E27FC236}">
                        <a16:creationId xmlns:a16="http://schemas.microsoft.com/office/drawing/2014/main" id="{5F14E14B-8156-98E1-612A-91C49589900B}"/>
                      </a:ext>
                    </a:extLst>
                  </p:cNvPr>
                  <p:cNvGrpSpPr/>
                  <p:nvPr/>
                </p:nvGrpSpPr>
                <p:grpSpPr>
                  <a:xfrm>
                    <a:off x="0" y="4648200"/>
                    <a:ext cx="1600200" cy="1524000"/>
                    <a:chOff x="533400" y="4648200"/>
                    <a:chExt cx="1905000" cy="1828800"/>
                  </a:xfrm>
                </p:grpSpPr>
                <p:sp>
                  <p:nvSpPr>
                    <p:cNvPr id="489" name="Plus 286">
                      <a:extLst>
                        <a:ext uri="{FF2B5EF4-FFF2-40B4-BE49-F238E27FC236}">
                          <a16:creationId xmlns:a16="http://schemas.microsoft.com/office/drawing/2014/main" id="{7DDE7832-5A7E-D402-9E9D-B8012D9BB972}"/>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Diamond 489">
                      <a:extLst>
                        <a:ext uri="{FF2B5EF4-FFF2-40B4-BE49-F238E27FC236}">
                          <a16:creationId xmlns:a16="http://schemas.microsoft.com/office/drawing/2014/main" id="{B56B63E2-67C5-7125-DC15-2E603B10833C}"/>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Diamond 490">
                      <a:extLst>
                        <a:ext uri="{FF2B5EF4-FFF2-40B4-BE49-F238E27FC236}">
                          <a16:creationId xmlns:a16="http://schemas.microsoft.com/office/drawing/2014/main" id="{E8271D74-F5CC-C0F1-2A78-9B2A0DEA96C6}"/>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Diamond 491">
                      <a:extLst>
                        <a:ext uri="{FF2B5EF4-FFF2-40B4-BE49-F238E27FC236}">
                          <a16:creationId xmlns:a16="http://schemas.microsoft.com/office/drawing/2014/main" id="{DDA0FF0A-3CB1-55E6-5B31-F5822AE29ABB}"/>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9" name="Group 139">
                    <a:extLst>
                      <a:ext uri="{FF2B5EF4-FFF2-40B4-BE49-F238E27FC236}">
                        <a16:creationId xmlns:a16="http://schemas.microsoft.com/office/drawing/2014/main" id="{3105EB8A-0657-6E2B-B3C2-96D175C17B35}"/>
                      </a:ext>
                    </a:extLst>
                  </p:cNvPr>
                  <p:cNvGrpSpPr/>
                  <p:nvPr/>
                </p:nvGrpSpPr>
                <p:grpSpPr>
                  <a:xfrm>
                    <a:off x="1182973" y="4665689"/>
                    <a:ext cx="1600200" cy="1524000"/>
                    <a:chOff x="533400" y="4648200"/>
                    <a:chExt cx="1905000" cy="1828800"/>
                  </a:xfrm>
                </p:grpSpPr>
                <p:sp>
                  <p:nvSpPr>
                    <p:cNvPr id="485" name="Plus 282">
                      <a:extLst>
                        <a:ext uri="{FF2B5EF4-FFF2-40B4-BE49-F238E27FC236}">
                          <a16:creationId xmlns:a16="http://schemas.microsoft.com/office/drawing/2014/main" id="{993A56B3-F50E-D6FE-98A8-EDCDE7F03EE9}"/>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Diamond 485">
                      <a:extLst>
                        <a:ext uri="{FF2B5EF4-FFF2-40B4-BE49-F238E27FC236}">
                          <a16:creationId xmlns:a16="http://schemas.microsoft.com/office/drawing/2014/main" id="{4DC29AEF-ADB7-F67B-AE53-B839E39D8606}"/>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Diamond 486">
                      <a:extLst>
                        <a:ext uri="{FF2B5EF4-FFF2-40B4-BE49-F238E27FC236}">
                          <a16:creationId xmlns:a16="http://schemas.microsoft.com/office/drawing/2014/main" id="{A8BB1E8A-CF3B-385D-D183-CBF48D45FE3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Diamond 487">
                      <a:extLst>
                        <a:ext uri="{FF2B5EF4-FFF2-40B4-BE49-F238E27FC236}">
                          <a16:creationId xmlns:a16="http://schemas.microsoft.com/office/drawing/2014/main" id="{143C6741-590F-C89F-69E1-19E067C258AD}"/>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144">
                    <a:extLst>
                      <a:ext uri="{FF2B5EF4-FFF2-40B4-BE49-F238E27FC236}">
                        <a16:creationId xmlns:a16="http://schemas.microsoft.com/office/drawing/2014/main" id="{08911844-89CF-C2A2-B6D0-F23A538CA0D6}"/>
                      </a:ext>
                    </a:extLst>
                  </p:cNvPr>
                  <p:cNvGrpSpPr/>
                  <p:nvPr/>
                </p:nvGrpSpPr>
                <p:grpSpPr>
                  <a:xfrm>
                    <a:off x="2385934" y="4665689"/>
                    <a:ext cx="1600200" cy="1524000"/>
                    <a:chOff x="533400" y="4648200"/>
                    <a:chExt cx="1905000" cy="1828800"/>
                  </a:xfrm>
                </p:grpSpPr>
                <p:sp>
                  <p:nvSpPr>
                    <p:cNvPr id="481" name="Plus 278">
                      <a:extLst>
                        <a:ext uri="{FF2B5EF4-FFF2-40B4-BE49-F238E27FC236}">
                          <a16:creationId xmlns:a16="http://schemas.microsoft.com/office/drawing/2014/main" id="{E5701581-7EC1-7FD5-4E7B-16B381934987}"/>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Diamond 481">
                      <a:extLst>
                        <a:ext uri="{FF2B5EF4-FFF2-40B4-BE49-F238E27FC236}">
                          <a16:creationId xmlns:a16="http://schemas.microsoft.com/office/drawing/2014/main" id="{E24A97F9-75F3-9C1F-89E9-48551CCEF4E0}"/>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Diamond 482">
                      <a:extLst>
                        <a:ext uri="{FF2B5EF4-FFF2-40B4-BE49-F238E27FC236}">
                          <a16:creationId xmlns:a16="http://schemas.microsoft.com/office/drawing/2014/main" id="{3C3814CB-BA67-8FE3-220D-43D60B7C8E07}"/>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Diamond 483">
                      <a:extLst>
                        <a:ext uri="{FF2B5EF4-FFF2-40B4-BE49-F238E27FC236}">
                          <a16:creationId xmlns:a16="http://schemas.microsoft.com/office/drawing/2014/main" id="{2EF168F9-6EE5-CC09-3084-E5B96EF0921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44" name="Oval 443">
                <a:extLst>
                  <a:ext uri="{FF2B5EF4-FFF2-40B4-BE49-F238E27FC236}">
                    <a16:creationId xmlns:a16="http://schemas.microsoft.com/office/drawing/2014/main" id="{A9C408F2-3C98-1DF5-8A02-1EF0E2913E3A}"/>
                  </a:ext>
                </a:extLst>
              </p:cNvPr>
              <p:cNvSpPr/>
              <p:nvPr/>
            </p:nvSpPr>
            <p:spPr>
              <a:xfrm>
                <a:off x="6436360" y="744168"/>
                <a:ext cx="1066800" cy="12457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ound Diagonal Corner Rectangle 242">
                <a:extLst>
                  <a:ext uri="{FF2B5EF4-FFF2-40B4-BE49-F238E27FC236}">
                    <a16:creationId xmlns:a16="http://schemas.microsoft.com/office/drawing/2014/main" id="{16371728-0E8F-F31C-3B1C-9DE9343DFA3A}"/>
                  </a:ext>
                </a:extLst>
              </p:cNvPr>
              <p:cNvSpPr/>
              <p:nvPr/>
            </p:nvSpPr>
            <p:spPr>
              <a:xfrm rot="19471149">
                <a:off x="6812985" y="630878"/>
                <a:ext cx="654719" cy="533400"/>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ound Diagonal Corner Rectangle 243">
                <a:extLst>
                  <a:ext uri="{FF2B5EF4-FFF2-40B4-BE49-F238E27FC236}">
                    <a16:creationId xmlns:a16="http://schemas.microsoft.com/office/drawing/2014/main" id="{95DE36AE-1762-BA35-FEE1-8011603D2FE1}"/>
                  </a:ext>
                </a:extLst>
              </p:cNvPr>
              <p:cNvSpPr/>
              <p:nvPr/>
            </p:nvSpPr>
            <p:spPr>
              <a:xfrm rot="424487">
                <a:off x="6431156" y="647888"/>
                <a:ext cx="654719" cy="533400"/>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ounded Rectangle 244">
                <a:extLst>
                  <a:ext uri="{FF2B5EF4-FFF2-40B4-BE49-F238E27FC236}">
                    <a16:creationId xmlns:a16="http://schemas.microsoft.com/office/drawing/2014/main" id="{23D25FFD-8E76-8252-E600-CD377F16F51B}"/>
                  </a:ext>
                </a:extLst>
              </p:cNvPr>
              <p:cNvSpPr/>
              <p:nvPr/>
            </p:nvSpPr>
            <p:spPr>
              <a:xfrm>
                <a:off x="6427694" y="721659"/>
                <a:ext cx="1066800" cy="381000"/>
              </a:xfrm>
              <a:prstGeom prst="roundRect">
                <a:avLst>
                  <a:gd name="adj" fmla="val 24717"/>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8" name="Group 434">
                <a:extLst>
                  <a:ext uri="{FF2B5EF4-FFF2-40B4-BE49-F238E27FC236}">
                    <a16:creationId xmlns:a16="http://schemas.microsoft.com/office/drawing/2014/main" id="{63CD9660-682D-BAC6-0883-0DA8030B39E4}"/>
                  </a:ext>
                </a:extLst>
              </p:cNvPr>
              <p:cNvGrpSpPr/>
              <p:nvPr/>
            </p:nvGrpSpPr>
            <p:grpSpPr>
              <a:xfrm>
                <a:off x="6360459" y="699247"/>
                <a:ext cx="1257300" cy="457200"/>
                <a:chOff x="0" y="4648200"/>
                <a:chExt cx="3986134" cy="1541489"/>
              </a:xfrm>
            </p:grpSpPr>
            <p:grpSp>
              <p:nvGrpSpPr>
                <p:cNvPr id="449" name="Group 138">
                  <a:extLst>
                    <a:ext uri="{FF2B5EF4-FFF2-40B4-BE49-F238E27FC236}">
                      <a16:creationId xmlns:a16="http://schemas.microsoft.com/office/drawing/2014/main" id="{336F0D97-74F2-55F3-CAD5-B966BA824104}"/>
                    </a:ext>
                  </a:extLst>
                </p:cNvPr>
                <p:cNvGrpSpPr/>
                <p:nvPr/>
              </p:nvGrpSpPr>
              <p:grpSpPr>
                <a:xfrm>
                  <a:off x="0" y="4648200"/>
                  <a:ext cx="1600200" cy="1524000"/>
                  <a:chOff x="533400" y="4648200"/>
                  <a:chExt cx="1905000" cy="1828800"/>
                </a:xfrm>
              </p:grpSpPr>
              <p:sp>
                <p:nvSpPr>
                  <p:cNvPr id="460" name="Plus 257">
                    <a:extLst>
                      <a:ext uri="{FF2B5EF4-FFF2-40B4-BE49-F238E27FC236}">
                        <a16:creationId xmlns:a16="http://schemas.microsoft.com/office/drawing/2014/main" id="{2385F6EE-941A-0F1F-AB07-4AEE2A25967D}"/>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Diamond 460">
                    <a:extLst>
                      <a:ext uri="{FF2B5EF4-FFF2-40B4-BE49-F238E27FC236}">
                        <a16:creationId xmlns:a16="http://schemas.microsoft.com/office/drawing/2014/main" id="{E5A8CC18-F152-8BCE-461B-AFEE3ABE36E8}"/>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Diamond 461">
                    <a:extLst>
                      <a:ext uri="{FF2B5EF4-FFF2-40B4-BE49-F238E27FC236}">
                        <a16:creationId xmlns:a16="http://schemas.microsoft.com/office/drawing/2014/main" id="{474F9C4C-FBF4-8C9E-A57C-58AC36E826A5}"/>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Diamond 462">
                    <a:extLst>
                      <a:ext uri="{FF2B5EF4-FFF2-40B4-BE49-F238E27FC236}">
                        <a16:creationId xmlns:a16="http://schemas.microsoft.com/office/drawing/2014/main" id="{0E619EB6-B316-9CAD-B1DA-B9299F2AD84D}"/>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139">
                  <a:extLst>
                    <a:ext uri="{FF2B5EF4-FFF2-40B4-BE49-F238E27FC236}">
                      <a16:creationId xmlns:a16="http://schemas.microsoft.com/office/drawing/2014/main" id="{E43935D5-A543-94E9-F047-76FA68B5C6E2}"/>
                    </a:ext>
                  </a:extLst>
                </p:cNvPr>
                <p:cNvGrpSpPr/>
                <p:nvPr/>
              </p:nvGrpSpPr>
              <p:grpSpPr>
                <a:xfrm>
                  <a:off x="1182973" y="4665689"/>
                  <a:ext cx="1600200" cy="1524000"/>
                  <a:chOff x="533400" y="4648200"/>
                  <a:chExt cx="1905000" cy="1828800"/>
                </a:xfrm>
              </p:grpSpPr>
              <p:sp>
                <p:nvSpPr>
                  <p:cNvPr id="456" name="Plus 253">
                    <a:extLst>
                      <a:ext uri="{FF2B5EF4-FFF2-40B4-BE49-F238E27FC236}">
                        <a16:creationId xmlns:a16="http://schemas.microsoft.com/office/drawing/2014/main" id="{D83B88BA-CB92-9AD6-2FF6-BF412DDF9F1D}"/>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Diamond 456">
                    <a:extLst>
                      <a:ext uri="{FF2B5EF4-FFF2-40B4-BE49-F238E27FC236}">
                        <a16:creationId xmlns:a16="http://schemas.microsoft.com/office/drawing/2014/main" id="{B9EEFBA2-9203-789B-A92B-732CD67DE24F}"/>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Diamond 457">
                    <a:extLst>
                      <a:ext uri="{FF2B5EF4-FFF2-40B4-BE49-F238E27FC236}">
                        <a16:creationId xmlns:a16="http://schemas.microsoft.com/office/drawing/2014/main" id="{B7FBC51A-85AE-907F-AF90-828C745FD03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Diamond 458">
                    <a:extLst>
                      <a:ext uri="{FF2B5EF4-FFF2-40B4-BE49-F238E27FC236}">
                        <a16:creationId xmlns:a16="http://schemas.microsoft.com/office/drawing/2014/main" id="{5A8752E1-0EC7-40E7-C04D-DAA3B90E01AC}"/>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1" name="Group 144">
                  <a:extLst>
                    <a:ext uri="{FF2B5EF4-FFF2-40B4-BE49-F238E27FC236}">
                      <a16:creationId xmlns:a16="http://schemas.microsoft.com/office/drawing/2014/main" id="{7589725F-2737-5D3F-F2F3-2BD481935341}"/>
                    </a:ext>
                  </a:extLst>
                </p:cNvPr>
                <p:cNvGrpSpPr/>
                <p:nvPr/>
              </p:nvGrpSpPr>
              <p:grpSpPr>
                <a:xfrm>
                  <a:off x="2385934" y="4665689"/>
                  <a:ext cx="1600200" cy="1524000"/>
                  <a:chOff x="533400" y="4648200"/>
                  <a:chExt cx="1905000" cy="1828800"/>
                </a:xfrm>
              </p:grpSpPr>
              <p:sp>
                <p:nvSpPr>
                  <p:cNvPr id="452" name="Plus 249">
                    <a:extLst>
                      <a:ext uri="{FF2B5EF4-FFF2-40B4-BE49-F238E27FC236}">
                        <a16:creationId xmlns:a16="http://schemas.microsoft.com/office/drawing/2014/main" id="{74D609EF-139D-2924-93A3-DC1162AEC85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Diamond 452">
                    <a:extLst>
                      <a:ext uri="{FF2B5EF4-FFF2-40B4-BE49-F238E27FC236}">
                        <a16:creationId xmlns:a16="http://schemas.microsoft.com/office/drawing/2014/main" id="{4E052031-8DA6-CBBE-0ABD-45EDF909E744}"/>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Diamond 453">
                    <a:extLst>
                      <a:ext uri="{FF2B5EF4-FFF2-40B4-BE49-F238E27FC236}">
                        <a16:creationId xmlns:a16="http://schemas.microsoft.com/office/drawing/2014/main" id="{8B56BCEC-7D19-A779-5C09-0814A8A92974}"/>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Diamond 454">
                    <a:extLst>
                      <a:ext uri="{FF2B5EF4-FFF2-40B4-BE49-F238E27FC236}">
                        <a16:creationId xmlns:a16="http://schemas.microsoft.com/office/drawing/2014/main" id="{52EC83D7-D4BC-EB35-BABF-26B57DB74B08}"/>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08" name="Group 507">
              <a:extLst>
                <a:ext uri="{FF2B5EF4-FFF2-40B4-BE49-F238E27FC236}">
                  <a16:creationId xmlns:a16="http://schemas.microsoft.com/office/drawing/2014/main" id="{0C49CE47-9444-3E35-F1E0-3F1D58B46E06}"/>
                </a:ext>
              </a:extLst>
            </p:cNvPr>
            <p:cNvGrpSpPr/>
            <p:nvPr/>
          </p:nvGrpSpPr>
          <p:grpSpPr>
            <a:xfrm>
              <a:off x="3200400" y="2742245"/>
              <a:ext cx="1576978" cy="3027020"/>
              <a:chOff x="533400" y="1285442"/>
              <a:chExt cx="2286000" cy="4481576"/>
            </a:xfrm>
          </p:grpSpPr>
          <p:sp>
            <p:nvSpPr>
              <p:cNvPr id="509" name="Cloud 508">
                <a:extLst>
                  <a:ext uri="{FF2B5EF4-FFF2-40B4-BE49-F238E27FC236}">
                    <a16:creationId xmlns:a16="http://schemas.microsoft.com/office/drawing/2014/main" id="{15791604-57ED-6C5B-5677-A5B6DDE1051D}"/>
                  </a:ext>
                </a:extLst>
              </p:cNvPr>
              <p:cNvSpPr/>
              <p:nvPr/>
            </p:nvSpPr>
            <p:spPr>
              <a:xfrm rot="15918442" flipH="1">
                <a:off x="842666" y="1269674"/>
                <a:ext cx="1655688" cy="1687223"/>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4">
                <a:extLst>
                  <a:ext uri="{FF2B5EF4-FFF2-40B4-BE49-F238E27FC236}">
                    <a16:creationId xmlns:a16="http://schemas.microsoft.com/office/drawing/2014/main" id="{1006E9A4-B475-BA06-AF0E-9FB6FCDB3FC9}"/>
                  </a:ext>
                </a:extLst>
              </p:cNvPr>
              <p:cNvSpPr/>
              <p:nvPr/>
            </p:nvSpPr>
            <p:spPr>
              <a:xfrm flipH="1">
                <a:off x="533400" y="3951934"/>
                <a:ext cx="468923" cy="593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
                <a:extLst>
                  <a:ext uri="{FF2B5EF4-FFF2-40B4-BE49-F238E27FC236}">
                    <a16:creationId xmlns:a16="http://schemas.microsoft.com/office/drawing/2014/main" id="{D47DFC44-FB19-48F8-3727-B080EB3C7ECF}"/>
                  </a:ext>
                </a:extLst>
              </p:cNvPr>
              <p:cNvSpPr/>
              <p:nvPr/>
            </p:nvSpPr>
            <p:spPr>
              <a:xfrm flipH="1">
                <a:off x="2350477" y="3832685"/>
                <a:ext cx="468923" cy="65864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6">
                <a:extLst>
                  <a:ext uri="{FF2B5EF4-FFF2-40B4-BE49-F238E27FC236}">
                    <a16:creationId xmlns:a16="http://schemas.microsoft.com/office/drawing/2014/main" id="{4CE3670F-A826-CF9A-0E33-F4FF008D372D}"/>
                  </a:ext>
                </a:extLst>
              </p:cNvPr>
              <p:cNvSpPr/>
              <p:nvPr/>
            </p:nvSpPr>
            <p:spPr>
              <a:xfrm flipH="1">
                <a:off x="1529864" y="5183599"/>
                <a:ext cx="586153" cy="58341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7">
                <a:extLst>
                  <a:ext uri="{FF2B5EF4-FFF2-40B4-BE49-F238E27FC236}">
                    <a16:creationId xmlns:a16="http://schemas.microsoft.com/office/drawing/2014/main" id="{5B0F7AAC-9872-AB84-1B2E-A6F15DD39389}"/>
                  </a:ext>
                </a:extLst>
              </p:cNvPr>
              <p:cNvSpPr/>
              <p:nvPr/>
            </p:nvSpPr>
            <p:spPr>
              <a:xfrm flipH="1">
                <a:off x="1119555" y="5183599"/>
                <a:ext cx="586153" cy="58341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Trapezoid 8">
                <a:extLst>
                  <a:ext uri="{FF2B5EF4-FFF2-40B4-BE49-F238E27FC236}">
                    <a16:creationId xmlns:a16="http://schemas.microsoft.com/office/drawing/2014/main" id="{939E45A0-8647-F21B-4EBB-A3D186CCB3D2}"/>
                  </a:ext>
                </a:extLst>
              </p:cNvPr>
              <p:cNvSpPr/>
              <p:nvPr/>
            </p:nvSpPr>
            <p:spPr>
              <a:xfrm rot="19603844" flipH="1">
                <a:off x="1885542" y="3078232"/>
                <a:ext cx="776815" cy="1227882"/>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Trapezoid 9">
                <a:extLst>
                  <a:ext uri="{FF2B5EF4-FFF2-40B4-BE49-F238E27FC236}">
                    <a16:creationId xmlns:a16="http://schemas.microsoft.com/office/drawing/2014/main" id="{55B92C8C-0E8F-3A3D-0C83-93A6AF2D764B}"/>
                  </a:ext>
                </a:extLst>
              </p:cNvPr>
              <p:cNvSpPr/>
              <p:nvPr/>
            </p:nvSpPr>
            <p:spPr>
              <a:xfrm rot="19558248" flipH="1">
                <a:off x="1773481" y="2928896"/>
                <a:ext cx="772229" cy="1111416"/>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Trapezoid 10">
                <a:extLst>
                  <a:ext uri="{FF2B5EF4-FFF2-40B4-BE49-F238E27FC236}">
                    <a16:creationId xmlns:a16="http://schemas.microsoft.com/office/drawing/2014/main" id="{6BEADF5B-2F03-007B-91AC-CE4F468FD202}"/>
                  </a:ext>
                </a:extLst>
              </p:cNvPr>
              <p:cNvSpPr/>
              <p:nvPr/>
            </p:nvSpPr>
            <p:spPr>
              <a:xfrm rot="1729040" flipH="1">
                <a:off x="652008" y="3081642"/>
                <a:ext cx="729663" cy="1227882"/>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Trapezoid 11">
                <a:extLst>
                  <a:ext uri="{FF2B5EF4-FFF2-40B4-BE49-F238E27FC236}">
                    <a16:creationId xmlns:a16="http://schemas.microsoft.com/office/drawing/2014/main" id="{5A9CB09D-5CE8-F511-AB52-8B560BEE8A4E}"/>
                  </a:ext>
                </a:extLst>
              </p:cNvPr>
              <p:cNvSpPr/>
              <p:nvPr/>
            </p:nvSpPr>
            <p:spPr>
              <a:xfrm rot="1563792" flipH="1">
                <a:off x="751972" y="2947573"/>
                <a:ext cx="772229" cy="1111416"/>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Trapezoid 12">
                <a:extLst>
                  <a:ext uri="{FF2B5EF4-FFF2-40B4-BE49-F238E27FC236}">
                    <a16:creationId xmlns:a16="http://schemas.microsoft.com/office/drawing/2014/main" id="{559B1717-0579-648D-7A84-6E6D525A0A1D}"/>
                  </a:ext>
                </a:extLst>
              </p:cNvPr>
              <p:cNvSpPr/>
              <p:nvPr/>
            </p:nvSpPr>
            <p:spPr>
              <a:xfrm flipH="1">
                <a:off x="1060939" y="2979570"/>
                <a:ext cx="1113692" cy="2463327"/>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13">
                <a:extLst>
                  <a:ext uri="{FF2B5EF4-FFF2-40B4-BE49-F238E27FC236}">
                    <a16:creationId xmlns:a16="http://schemas.microsoft.com/office/drawing/2014/main" id="{3783926D-2DA6-D392-E6E5-032067CBE72A}"/>
                  </a:ext>
                </a:extLst>
              </p:cNvPr>
              <p:cNvSpPr/>
              <p:nvPr/>
            </p:nvSpPr>
            <p:spPr>
              <a:xfrm flipH="1">
                <a:off x="1404946" y="2785097"/>
                <a:ext cx="461235" cy="5185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Trapezoid 14">
                <a:extLst>
                  <a:ext uri="{FF2B5EF4-FFF2-40B4-BE49-F238E27FC236}">
                    <a16:creationId xmlns:a16="http://schemas.microsoft.com/office/drawing/2014/main" id="{A606F452-43C2-DC70-BAB3-C670E89C1ADD}"/>
                  </a:ext>
                </a:extLst>
              </p:cNvPr>
              <p:cNvSpPr/>
              <p:nvPr/>
            </p:nvSpPr>
            <p:spPr>
              <a:xfrm rot="264701" flipH="1">
                <a:off x="1029398" y="2934180"/>
                <a:ext cx="537769" cy="2321043"/>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Trapezoid 15">
                <a:extLst>
                  <a:ext uri="{FF2B5EF4-FFF2-40B4-BE49-F238E27FC236}">
                    <a16:creationId xmlns:a16="http://schemas.microsoft.com/office/drawing/2014/main" id="{E8E83DFA-FA44-3C1C-58B3-029261F8A0B7}"/>
                  </a:ext>
                </a:extLst>
              </p:cNvPr>
              <p:cNvSpPr/>
              <p:nvPr/>
            </p:nvSpPr>
            <p:spPr>
              <a:xfrm rot="21246583" flipH="1">
                <a:off x="1653567" y="2932933"/>
                <a:ext cx="537769" cy="2357351"/>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16">
                <a:extLst>
                  <a:ext uri="{FF2B5EF4-FFF2-40B4-BE49-F238E27FC236}">
                    <a16:creationId xmlns:a16="http://schemas.microsoft.com/office/drawing/2014/main" id="{842E8CA4-F630-1170-96D7-5E2484A82913}"/>
                  </a:ext>
                </a:extLst>
              </p:cNvPr>
              <p:cNvSpPr/>
              <p:nvPr/>
            </p:nvSpPr>
            <p:spPr>
              <a:xfrm flipH="1">
                <a:off x="1060939" y="1536849"/>
                <a:ext cx="1148860" cy="1587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Cloud 522">
                <a:extLst>
                  <a:ext uri="{FF2B5EF4-FFF2-40B4-BE49-F238E27FC236}">
                    <a16:creationId xmlns:a16="http://schemas.microsoft.com/office/drawing/2014/main" id="{40600700-7CBF-EF64-C310-D25F7F0FBD02}"/>
                  </a:ext>
                </a:extLst>
              </p:cNvPr>
              <p:cNvSpPr/>
              <p:nvPr/>
            </p:nvSpPr>
            <p:spPr>
              <a:xfrm rot="20552374" flipH="1">
                <a:off x="1165405" y="2527421"/>
                <a:ext cx="941514" cy="81199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16">
                <a:extLst>
                  <a:ext uri="{FF2B5EF4-FFF2-40B4-BE49-F238E27FC236}">
                    <a16:creationId xmlns:a16="http://schemas.microsoft.com/office/drawing/2014/main" id="{A537956E-C0CD-50B2-C11E-9C193F1AA757}"/>
                  </a:ext>
                </a:extLst>
              </p:cNvPr>
              <p:cNvSpPr/>
              <p:nvPr/>
            </p:nvSpPr>
            <p:spPr>
              <a:xfrm flipH="1">
                <a:off x="1364670" y="2680139"/>
                <a:ext cx="419271" cy="243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5" name="Group 205">
                <a:extLst>
                  <a:ext uri="{FF2B5EF4-FFF2-40B4-BE49-F238E27FC236}">
                    <a16:creationId xmlns:a16="http://schemas.microsoft.com/office/drawing/2014/main" id="{ED10AC41-507E-CDD5-8CEF-34D9061D8064}"/>
                  </a:ext>
                </a:extLst>
              </p:cNvPr>
              <p:cNvGrpSpPr/>
              <p:nvPr/>
            </p:nvGrpSpPr>
            <p:grpSpPr>
              <a:xfrm flipH="1">
                <a:off x="1728287" y="3366111"/>
                <a:ext cx="363749" cy="1893744"/>
                <a:chOff x="5753051" y="4833823"/>
                <a:chExt cx="495349" cy="1566978"/>
              </a:xfrm>
            </p:grpSpPr>
            <p:grpSp>
              <p:nvGrpSpPr>
                <p:cNvPr id="569" name="Group 118">
                  <a:extLst>
                    <a:ext uri="{FF2B5EF4-FFF2-40B4-BE49-F238E27FC236}">
                      <a16:creationId xmlns:a16="http://schemas.microsoft.com/office/drawing/2014/main" id="{A2547722-3EAA-C410-1E9D-B71C2205BB6A}"/>
                    </a:ext>
                  </a:extLst>
                </p:cNvPr>
                <p:cNvGrpSpPr/>
                <p:nvPr/>
              </p:nvGrpSpPr>
              <p:grpSpPr>
                <a:xfrm rot="380276">
                  <a:off x="5798245" y="4833823"/>
                  <a:ext cx="450155" cy="796492"/>
                  <a:chOff x="7107920" y="443752"/>
                  <a:chExt cx="410356" cy="762808"/>
                </a:xfrm>
              </p:grpSpPr>
              <p:grpSp>
                <p:nvGrpSpPr>
                  <p:cNvPr id="579" name="Group 63">
                    <a:extLst>
                      <a:ext uri="{FF2B5EF4-FFF2-40B4-BE49-F238E27FC236}">
                        <a16:creationId xmlns:a16="http://schemas.microsoft.com/office/drawing/2014/main" id="{05C71DE5-856D-C92B-08DE-C5B9AE3A36CB}"/>
                      </a:ext>
                    </a:extLst>
                  </p:cNvPr>
                  <p:cNvGrpSpPr/>
                  <p:nvPr/>
                </p:nvGrpSpPr>
                <p:grpSpPr>
                  <a:xfrm rot="5201482">
                    <a:off x="6832778" y="737323"/>
                    <a:ext cx="744379" cy="194096"/>
                    <a:chOff x="3886200" y="6096000"/>
                    <a:chExt cx="3124200" cy="533400"/>
                  </a:xfrm>
                </p:grpSpPr>
                <p:sp>
                  <p:nvSpPr>
                    <p:cNvPr id="584" name="Left-Right Arrow 63">
                      <a:extLst>
                        <a:ext uri="{FF2B5EF4-FFF2-40B4-BE49-F238E27FC236}">
                          <a16:creationId xmlns:a16="http://schemas.microsoft.com/office/drawing/2014/main" id="{F476745B-4D8B-3CD8-E5C5-AC836DF3256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Left-Right Arrow 64">
                      <a:extLst>
                        <a:ext uri="{FF2B5EF4-FFF2-40B4-BE49-F238E27FC236}">
                          <a16:creationId xmlns:a16="http://schemas.microsoft.com/office/drawing/2014/main" id="{26DBA655-BFEA-E55D-42E4-0C1F23C6F39D}"/>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Left-Right Arrow 65">
                      <a:extLst>
                        <a:ext uri="{FF2B5EF4-FFF2-40B4-BE49-F238E27FC236}">
                          <a16:creationId xmlns:a16="http://schemas.microsoft.com/office/drawing/2014/main" id="{5B69E2E6-5494-DF64-FC42-E02338B2A21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0" name="Group 59">
                    <a:extLst>
                      <a:ext uri="{FF2B5EF4-FFF2-40B4-BE49-F238E27FC236}">
                        <a16:creationId xmlns:a16="http://schemas.microsoft.com/office/drawing/2014/main" id="{8DC63333-46A2-3D4E-5EFA-7818BF061B78}"/>
                      </a:ext>
                    </a:extLst>
                  </p:cNvPr>
                  <p:cNvGrpSpPr/>
                  <p:nvPr/>
                </p:nvGrpSpPr>
                <p:grpSpPr>
                  <a:xfrm rot="5241472">
                    <a:off x="7049030" y="718885"/>
                    <a:ext cx="744379" cy="194113"/>
                    <a:chOff x="3886200" y="6095954"/>
                    <a:chExt cx="3124200" cy="533446"/>
                  </a:xfrm>
                </p:grpSpPr>
                <p:sp>
                  <p:nvSpPr>
                    <p:cNvPr id="581" name="Left-Right Arrow 26">
                      <a:extLst>
                        <a:ext uri="{FF2B5EF4-FFF2-40B4-BE49-F238E27FC236}">
                          <a16:creationId xmlns:a16="http://schemas.microsoft.com/office/drawing/2014/main" id="{EB1327A7-ED4E-F9BE-CA97-723E6814087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Left-Right Arrow 27">
                      <a:extLst>
                        <a:ext uri="{FF2B5EF4-FFF2-40B4-BE49-F238E27FC236}">
                          <a16:creationId xmlns:a16="http://schemas.microsoft.com/office/drawing/2014/main" id="{7236714A-E4A4-2E6E-0770-A68976EF8317}"/>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Left-Right Arrow 62">
                      <a:extLst>
                        <a:ext uri="{FF2B5EF4-FFF2-40B4-BE49-F238E27FC236}">
                          <a16:creationId xmlns:a16="http://schemas.microsoft.com/office/drawing/2014/main" id="{7E934135-3381-EB5E-3031-C08C23BE981C}"/>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0" name="Group 118">
                  <a:extLst>
                    <a:ext uri="{FF2B5EF4-FFF2-40B4-BE49-F238E27FC236}">
                      <a16:creationId xmlns:a16="http://schemas.microsoft.com/office/drawing/2014/main" id="{E2ED54D9-7154-C8FE-E140-00E18CF3A0FF}"/>
                    </a:ext>
                  </a:extLst>
                </p:cNvPr>
                <p:cNvGrpSpPr/>
                <p:nvPr/>
              </p:nvGrpSpPr>
              <p:grpSpPr>
                <a:xfrm rot="466432">
                  <a:off x="5753051" y="5604309"/>
                  <a:ext cx="450155" cy="796492"/>
                  <a:chOff x="7107920" y="443752"/>
                  <a:chExt cx="410342" cy="762808"/>
                </a:xfrm>
              </p:grpSpPr>
              <p:grpSp>
                <p:nvGrpSpPr>
                  <p:cNvPr id="571" name="Group 63">
                    <a:extLst>
                      <a:ext uri="{FF2B5EF4-FFF2-40B4-BE49-F238E27FC236}">
                        <a16:creationId xmlns:a16="http://schemas.microsoft.com/office/drawing/2014/main" id="{E897D94C-E788-3AC0-A333-423CACCAC3CE}"/>
                      </a:ext>
                    </a:extLst>
                  </p:cNvPr>
                  <p:cNvGrpSpPr/>
                  <p:nvPr/>
                </p:nvGrpSpPr>
                <p:grpSpPr>
                  <a:xfrm rot="5201482">
                    <a:off x="6832778" y="737323"/>
                    <a:ext cx="744379" cy="194096"/>
                    <a:chOff x="3886200" y="6096000"/>
                    <a:chExt cx="3124200" cy="533400"/>
                  </a:xfrm>
                </p:grpSpPr>
                <p:sp>
                  <p:nvSpPr>
                    <p:cNvPr id="576" name="Left-Right Arrow 55">
                      <a:extLst>
                        <a:ext uri="{FF2B5EF4-FFF2-40B4-BE49-F238E27FC236}">
                          <a16:creationId xmlns:a16="http://schemas.microsoft.com/office/drawing/2014/main" id="{271F1D17-EA19-B004-0285-FE0472968B2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Left-Right Arrow 374">
                      <a:extLst>
                        <a:ext uri="{FF2B5EF4-FFF2-40B4-BE49-F238E27FC236}">
                          <a16:creationId xmlns:a16="http://schemas.microsoft.com/office/drawing/2014/main" id="{C37E64EA-90AC-0498-46B0-9909F0EC4EA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Left-Right Arrow 375">
                      <a:extLst>
                        <a:ext uri="{FF2B5EF4-FFF2-40B4-BE49-F238E27FC236}">
                          <a16:creationId xmlns:a16="http://schemas.microsoft.com/office/drawing/2014/main" id="{DC5424E3-1B68-2DBD-02E0-C14922B4D790}"/>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2" name="Group 71">
                    <a:extLst>
                      <a:ext uri="{FF2B5EF4-FFF2-40B4-BE49-F238E27FC236}">
                        <a16:creationId xmlns:a16="http://schemas.microsoft.com/office/drawing/2014/main" id="{3FFF8661-482D-92AC-F000-32A66CC02CE0}"/>
                      </a:ext>
                    </a:extLst>
                  </p:cNvPr>
                  <p:cNvGrpSpPr/>
                  <p:nvPr/>
                </p:nvGrpSpPr>
                <p:grpSpPr>
                  <a:xfrm rot="5241472">
                    <a:off x="7049024" y="718894"/>
                    <a:ext cx="744379" cy="194096"/>
                    <a:chOff x="3886200" y="6096000"/>
                    <a:chExt cx="3124200" cy="533400"/>
                  </a:xfrm>
                </p:grpSpPr>
                <p:sp>
                  <p:nvSpPr>
                    <p:cNvPr id="573" name="Left-Right Arrow 26">
                      <a:extLst>
                        <a:ext uri="{FF2B5EF4-FFF2-40B4-BE49-F238E27FC236}">
                          <a16:creationId xmlns:a16="http://schemas.microsoft.com/office/drawing/2014/main" id="{4E6146CA-10A4-3766-8AB6-ECDE65CDF3B8}"/>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Left-Right Arrow 27">
                      <a:extLst>
                        <a:ext uri="{FF2B5EF4-FFF2-40B4-BE49-F238E27FC236}">
                          <a16:creationId xmlns:a16="http://schemas.microsoft.com/office/drawing/2014/main" id="{C27DE4D1-BAD7-FA89-4291-086306866821}"/>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Left-Right Arrow 54">
                      <a:extLst>
                        <a:ext uri="{FF2B5EF4-FFF2-40B4-BE49-F238E27FC236}">
                          <a16:creationId xmlns:a16="http://schemas.microsoft.com/office/drawing/2014/main" id="{5F11677E-3566-79AE-EEF6-B15F0E156D08}"/>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26" name="Group 206">
                <a:extLst>
                  <a:ext uri="{FF2B5EF4-FFF2-40B4-BE49-F238E27FC236}">
                    <a16:creationId xmlns:a16="http://schemas.microsoft.com/office/drawing/2014/main" id="{80FB2B38-3171-697C-8907-EF9041766D8E}"/>
                  </a:ext>
                </a:extLst>
              </p:cNvPr>
              <p:cNvGrpSpPr/>
              <p:nvPr/>
            </p:nvGrpSpPr>
            <p:grpSpPr>
              <a:xfrm rot="522721" flipH="1">
                <a:off x="1104832" y="3366111"/>
                <a:ext cx="363749" cy="1893744"/>
                <a:chOff x="5753051" y="4833823"/>
                <a:chExt cx="495349" cy="1566978"/>
              </a:xfrm>
            </p:grpSpPr>
            <p:grpSp>
              <p:nvGrpSpPr>
                <p:cNvPr id="551" name="Group 118">
                  <a:extLst>
                    <a:ext uri="{FF2B5EF4-FFF2-40B4-BE49-F238E27FC236}">
                      <a16:creationId xmlns:a16="http://schemas.microsoft.com/office/drawing/2014/main" id="{E2578DB3-2DBE-4D7F-4A04-3FCCC47F7DEB}"/>
                    </a:ext>
                  </a:extLst>
                </p:cNvPr>
                <p:cNvGrpSpPr/>
                <p:nvPr/>
              </p:nvGrpSpPr>
              <p:grpSpPr>
                <a:xfrm rot="380276">
                  <a:off x="5798245" y="4833823"/>
                  <a:ext cx="450155" cy="796492"/>
                  <a:chOff x="7107920" y="443752"/>
                  <a:chExt cx="410356" cy="762808"/>
                </a:xfrm>
              </p:grpSpPr>
              <p:grpSp>
                <p:nvGrpSpPr>
                  <p:cNvPr id="561" name="Group 63">
                    <a:extLst>
                      <a:ext uri="{FF2B5EF4-FFF2-40B4-BE49-F238E27FC236}">
                        <a16:creationId xmlns:a16="http://schemas.microsoft.com/office/drawing/2014/main" id="{EA1541FA-29C8-5CDE-9A45-E6FE86C73004}"/>
                      </a:ext>
                    </a:extLst>
                  </p:cNvPr>
                  <p:cNvGrpSpPr/>
                  <p:nvPr/>
                </p:nvGrpSpPr>
                <p:grpSpPr>
                  <a:xfrm rot="5201482">
                    <a:off x="6832778" y="737323"/>
                    <a:ext cx="744379" cy="194096"/>
                    <a:chOff x="3886200" y="6096000"/>
                    <a:chExt cx="3124200" cy="533400"/>
                  </a:xfrm>
                </p:grpSpPr>
                <p:sp>
                  <p:nvSpPr>
                    <p:cNvPr id="566" name="Left-Right Arrow 45">
                      <a:extLst>
                        <a:ext uri="{FF2B5EF4-FFF2-40B4-BE49-F238E27FC236}">
                          <a16:creationId xmlns:a16="http://schemas.microsoft.com/office/drawing/2014/main" id="{A69B8E09-DDE7-D941-2050-A1D514F2DBC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Left-Right Arrow 46">
                      <a:extLst>
                        <a:ext uri="{FF2B5EF4-FFF2-40B4-BE49-F238E27FC236}">
                          <a16:creationId xmlns:a16="http://schemas.microsoft.com/office/drawing/2014/main" id="{C8F36F9A-754E-C192-20A4-543F684031C0}"/>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Left-Right Arrow 47">
                      <a:extLst>
                        <a:ext uri="{FF2B5EF4-FFF2-40B4-BE49-F238E27FC236}">
                          <a16:creationId xmlns:a16="http://schemas.microsoft.com/office/drawing/2014/main" id="{A206C324-DFAF-04A7-751E-232E0343AA5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2" name="Group 71">
                    <a:extLst>
                      <a:ext uri="{FF2B5EF4-FFF2-40B4-BE49-F238E27FC236}">
                        <a16:creationId xmlns:a16="http://schemas.microsoft.com/office/drawing/2014/main" id="{C416BB2B-CCA8-4D39-CC61-721642E32E1A}"/>
                      </a:ext>
                    </a:extLst>
                  </p:cNvPr>
                  <p:cNvGrpSpPr/>
                  <p:nvPr/>
                </p:nvGrpSpPr>
                <p:grpSpPr>
                  <a:xfrm rot="5241472">
                    <a:off x="7049030" y="718885"/>
                    <a:ext cx="744379" cy="194113"/>
                    <a:chOff x="3886200" y="6095954"/>
                    <a:chExt cx="3124200" cy="533446"/>
                  </a:xfrm>
                </p:grpSpPr>
                <p:sp>
                  <p:nvSpPr>
                    <p:cNvPr id="563" name="Left-Right Arrow 26">
                      <a:extLst>
                        <a:ext uri="{FF2B5EF4-FFF2-40B4-BE49-F238E27FC236}">
                          <a16:creationId xmlns:a16="http://schemas.microsoft.com/office/drawing/2014/main" id="{780E35C8-3235-B625-CD0D-3E6E8332281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Left-Right Arrow 27">
                      <a:extLst>
                        <a:ext uri="{FF2B5EF4-FFF2-40B4-BE49-F238E27FC236}">
                          <a16:creationId xmlns:a16="http://schemas.microsoft.com/office/drawing/2014/main" id="{ED48D010-B4B4-5343-CBB8-D2E81BAD4FA4}"/>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Left-Right Arrow 44">
                      <a:extLst>
                        <a:ext uri="{FF2B5EF4-FFF2-40B4-BE49-F238E27FC236}">
                          <a16:creationId xmlns:a16="http://schemas.microsoft.com/office/drawing/2014/main" id="{ED9BF6C4-B3F8-B11B-58FF-700C3A9BCF7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2" name="Group 118">
                  <a:extLst>
                    <a:ext uri="{FF2B5EF4-FFF2-40B4-BE49-F238E27FC236}">
                      <a16:creationId xmlns:a16="http://schemas.microsoft.com/office/drawing/2014/main" id="{CF9F3BE9-E958-A8D6-D235-FEA909948125}"/>
                    </a:ext>
                  </a:extLst>
                </p:cNvPr>
                <p:cNvGrpSpPr/>
                <p:nvPr/>
              </p:nvGrpSpPr>
              <p:grpSpPr>
                <a:xfrm rot="466432">
                  <a:off x="5753051" y="5604309"/>
                  <a:ext cx="450155" cy="796492"/>
                  <a:chOff x="7107920" y="443752"/>
                  <a:chExt cx="410342" cy="762808"/>
                </a:xfrm>
              </p:grpSpPr>
              <p:grpSp>
                <p:nvGrpSpPr>
                  <p:cNvPr id="553" name="Group 63">
                    <a:extLst>
                      <a:ext uri="{FF2B5EF4-FFF2-40B4-BE49-F238E27FC236}">
                        <a16:creationId xmlns:a16="http://schemas.microsoft.com/office/drawing/2014/main" id="{5FD1FC13-20E2-6B15-37BD-47FAB040B95C}"/>
                      </a:ext>
                    </a:extLst>
                  </p:cNvPr>
                  <p:cNvGrpSpPr/>
                  <p:nvPr/>
                </p:nvGrpSpPr>
                <p:grpSpPr>
                  <a:xfrm rot="5201482">
                    <a:off x="6832778" y="737323"/>
                    <a:ext cx="744379" cy="194096"/>
                    <a:chOff x="3886200" y="6096000"/>
                    <a:chExt cx="3124200" cy="533400"/>
                  </a:xfrm>
                </p:grpSpPr>
                <p:sp>
                  <p:nvSpPr>
                    <p:cNvPr id="558" name="Left-Right Arrow 355">
                      <a:extLst>
                        <a:ext uri="{FF2B5EF4-FFF2-40B4-BE49-F238E27FC236}">
                          <a16:creationId xmlns:a16="http://schemas.microsoft.com/office/drawing/2014/main" id="{466BF32D-C6C6-C334-33A8-457B60E3435A}"/>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Left-Right Arrow 38">
                      <a:extLst>
                        <a:ext uri="{FF2B5EF4-FFF2-40B4-BE49-F238E27FC236}">
                          <a16:creationId xmlns:a16="http://schemas.microsoft.com/office/drawing/2014/main" id="{77AB7115-723F-80EE-15F2-5164E5800F0C}"/>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Left-Right Arrow 39">
                      <a:extLst>
                        <a:ext uri="{FF2B5EF4-FFF2-40B4-BE49-F238E27FC236}">
                          <a16:creationId xmlns:a16="http://schemas.microsoft.com/office/drawing/2014/main" id="{445A9B0A-7676-D057-FFBC-9CA209744256}"/>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4" name="Group 71">
                    <a:extLst>
                      <a:ext uri="{FF2B5EF4-FFF2-40B4-BE49-F238E27FC236}">
                        <a16:creationId xmlns:a16="http://schemas.microsoft.com/office/drawing/2014/main" id="{B4EB07DB-3862-2975-DFD3-7B30448AE907}"/>
                      </a:ext>
                    </a:extLst>
                  </p:cNvPr>
                  <p:cNvGrpSpPr/>
                  <p:nvPr/>
                </p:nvGrpSpPr>
                <p:grpSpPr>
                  <a:xfrm rot="5241472">
                    <a:off x="7049024" y="718894"/>
                    <a:ext cx="744379" cy="194096"/>
                    <a:chOff x="3886200" y="6096000"/>
                    <a:chExt cx="3124200" cy="533400"/>
                  </a:xfrm>
                </p:grpSpPr>
                <p:sp>
                  <p:nvSpPr>
                    <p:cNvPr id="555" name="Left-Right Arrow 26">
                      <a:extLst>
                        <a:ext uri="{FF2B5EF4-FFF2-40B4-BE49-F238E27FC236}">
                          <a16:creationId xmlns:a16="http://schemas.microsoft.com/office/drawing/2014/main" id="{82B50B71-D203-F64F-05B2-D254BDD16EF8}"/>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Left-Right Arrow 27">
                      <a:extLst>
                        <a:ext uri="{FF2B5EF4-FFF2-40B4-BE49-F238E27FC236}">
                          <a16:creationId xmlns:a16="http://schemas.microsoft.com/office/drawing/2014/main" id="{DAACEA3C-EDF1-FEFD-AC83-9FA3D964A7F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Left-Right Arrow 354">
                      <a:extLst>
                        <a:ext uri="{FF2B5EF4-FFF2-40B4-BE49-F238E27FC236}">
                          <a16:creationId xmlns:a16="http://schemas.microsoft.com/office/drawing/2014/main" id="{3B04AF34-D9AA-52AD-5DF4-F490866D67F5}"/>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27" name="Group 307">
                <a:extLst>
                  <a:ext uri="{FF2B5EF4-FFF2-40B4-BE49-F238E27FC236}">
                    <a16:creationId xmlns:a16="http://schemas.microsoft.com/office/drawing/2014/main" id="{B42F384E-2774-DD83-B825-87360A321F4A}"/>
                  </a:ext>
                </a:extLst>
              </p:cNvPr>
              <p:cNvGrpSpPr/>
              <p:nvPr/>
            </p:nvGrpSpPr>
            <p:grpSpPr>
              <a:xfrm>
                <a:off x="1143001" y="3863789"/>
                <a:ext cx="939255" cy="363193"/>
                <a:chOff x="1143001" y="3863789"/>
                <a:chExt cx="939255" cy="363193"/>
              </a:xfrm>
            </p:grpSpPr>
            <p:sp>
              <p:nvSpPr>
                <p:cNvPr id="544" name="Moon 543">
                  <a:extLst>
                    <a:ext uri="{FF2B5EF4-FFF2-40B4-BE49-F238E27FC236}">
                      <a16:creationId xmlns:a16="http://schemas.microsoft.com/office/drawing/2014/main" id="{DE2FB379-04EA-615C-4717-C667CA84F9C5}"/>
                    </a:ext>
                  </a:extLst>
                </p:cNvPr>
                <p:cNvSpPr/>
                <p:nvPr/>
              </p:nvSpPr>
              <p:spPr>
                <a:xfrm rot="16200000">
                  <a:off x="1410759" y="3618441"/>
                  <a:ext cx="340783" cy="876300"/>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5" name="Group 135">
                  <a:extLst>
                    <a:ext uri="{FF2B5EF4-FFF2-40B4-BE49-F238E27FC236}">
                      <a16:creationId xmlns:a16="http://schemas.microsoft.com/office/drawing/2014/main" id="{701B0AE3-F203-CB38-5DA0-2719DABB03BC}"/>
                    </a:ext>
                  </a:extLst>
                </p:cNvPr>
                <p:cNvGrpSpPr/>
                <p:nvPr/>
              </p:nvGrpSpPr>
              <p:grpSpPr>
                <a:xfrm flipH="1">
                  <a:off x="1770529" y="3863789"/>
                  <a:ext cx="311727" cy="342987"/>
                  <a:chOff x="7391400" y="685800"/>
                  <a:chExt cx="381000" cy="381000"/>
                </a:xfrm>
              </p:grpSpPr>
              <p:sp>
                <p:nvSpPr>
                  <p:cNvPr id="549" name="Rectangle 548">
                    <a:extLst>
                      <a:ext uri="{FF2B5EF4-FFF2-40B4-BE49-F238E27FC236}">
                        <a16:creationId xmlns:a16="http://schemas.microsoft.com/office/drawing/2014/main" id="{EC65DA76-0F3B-6043-7B14-4053E08AABBB}"/>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95C6317E-EC61-94DF-1EBE-3778D4FEB3E2}"/>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6" name="Group 135">
                  <a:extLst>
                    <a:ext uri="{FF2B5EF4-FFF2-40B4-BE49-F238E27FC236}">
                      <a16:creationId xmlns:a16="http://schemas.microsoft.com/office/drawing/2014/main" id="{D49095AB-1EC7-B938-2FB9-9D0F9F12BFF3}"/>
                    </a:ext>
                  </a:extLst>
                </p:cNvPr>
                <p:cNvGrpSpPr/>
                <p:nvPr/>
              </p:nvGrpSpPr>
              <p:grpSpPr>
                <a:xfrm flipH="1">
                  <a:off x="1156447" y="3877235"/>
                  <a:ext cx="311727" cy="342987"/>
                  <a:chOff x="7391400" y="685800"/>
                  <a:chExt cx="381000" cy="381000"/>
                </a:xfrm>
              </p:grpSpPr>
              <p:sp>
                <p:nvSpPr>
                  <p:cNvPr id="547" name="Rectangle 546">
                    <a:extLst>
                      <a:ext uri="{FF2B5EF4-FFF2-40B4-BE49-F238E27FC236}">
                        <a16:creationId xmlns:a16="http://schemas.microsoft.com/office/drawing/2014/main" id="{BA4EB630-607A-6001-1004-E32CD303866A}"/>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ectangle 547">
                    <a:extLst>
                      <a:ext uri="{FF2B5EF4-FFF2-40B4-BE49-F238E27FC236}">
                        <a16:creationId xmlns:a16="http://schemas.microsoft.com/office/drawing/2014/main" id="{AA8D10C5-563F-37C6-3150-50BABEB47FEC}"/>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8" name="Group 308">
                <a:extLst>
                  <a:ext uri="{FF2B5EF4-FFF2-40B4-BE49-F238E27FC236}">
                    <a16:creationId xmlns:a16="http://schemas.microsoft.com/office/drawing/2014/main" id="{27386113-7911-2063-7F7A-B35147F7A095}"/>
                  </a:ext>
                </a:extLst>
              </p:cNvPr>
              <p:cNvGrpSpPr/>
              <p:nvPr/>
            </p:nvGrpSpPr>
            <p:grpSpPr>
              <a:xfrm>
                <a:off x="1125072" y="4509248"/>
                <a:ext cx="939255" cy="363193"/>
                <a:chOff x="1143001" y="3863789"/>
                <a:chExt cx="939255" cy="363193"/>
              </a:xfrm>
            </p:grpSpPr>
            <p:sp>
              <p:nvSpPr>
                <p:cNvPr id="537" name="Moon 536">
                  <a:extLst>
                    <a:ext uri="{FF2B5EF4-FFF2-40B4-BE49-F238E27FC236}">
                      <a16:creationId xmlns:a16="http://schemas.microsoft.com/office/drawing/2014/main" id="{5C731127-C139-4676-6519-8086212B842A}"/>
                    </a:ext>
                  </a:extLst>
                </p:cNvPr>
                <p:cNvSpPr/>
                <p:nvPr/>
              </p:nvSpPr>
              <p:spPr>
                <a:xfrm rot="16200000">
                  <a:off x="1410759" y="3618441"/>
                  <a:ext cx="340783" cy="876300"/>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8" name="Group 135">
                  <a:extLst>
                    <a:ext uri="{FF2B5EF4-FFF2-40B4-BE49-F238E27FC236}">
                      <a16:creationId xmlns:a16="http://schemas.microsoft.com/office/drawing/2014/main" id="{2DAF7D41-9BC0-2870-3AB0-38640811427F}"/>
                    </a:ext>
                  </a:extLst>
                </p:cNvPr>
                <p:cNvGrpSpPr/>
                <p:nvPr/>
              </p:nvGrpSpPr>
              <p:grpSpPr>
                <a:xfrm flipH="1">
                  <a:off x="1770529" y="3863789"/>
                  <a:ext cx="311727" cy="342987"/>
                  <a:chOff x="7391400" y="685800"/>
                  <a:chExt cx="381000" cy="381000"/>
                </a:xfrm>
              </p:grpSpPr>
              <p:sp>
                <p:nvSpPr>
                  <p:cNvPr id="542" name="Rectangle 541">
                    <a:extLst>
                      <a:ext uri="{FF2B5EF4-FFF2-40B4-BE49-F238E27FC236}">
                        <a16:creationId xmlns:a16="http://schemas.microsoft.com/office/drawing/2014/main" id="{377D8E2F-3F9A-8011-A4DF-12AD36DDC407}"/>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3D0CB3D8-1CB0-3D0F-2C50-D8CF8B7EA251}"/>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9" name="Group 135">
                  <a:extLst>
                    <a:ext uri="{FF2B5EF4-FFF2-40B4-BE49-F238E27FC236}">
                      <a16:creationId xmlns:a16="http://schemas.microsoft.com/office/drawing/2014/main" id="{EE8D47E8-12FB-0634-CAEE-B5D2934D4B80}"/>
                    </a:ext>
                  </a:extLst>
                </p:cNvPr>
                <p:cNvGrpSpPr/>
                <p:nvPr/>
              </p:nvGrpSpPr>
              <p:grpSpPr>
                <a:xfrm flipH="1">
                  <a:off x="1156447" y="3877235"/>
                  <a:ext cx="311727" cy="342987"/>
                  <a:chOff x="7391400" y="685800"/>
                  <a:chExt cx="381000" cy="381000"/>
                </a:xfrm>
              </p:grpSpPr>
              <p:sp>
                <p:nvSpPr>
                  <p:cNvPr id="540" name="Rectangle 539">
                    <a:extLst>
                      <a:ext uri="{FF2B5EF4-FFF2-40B4-BE49-F238E27FC236}">
                        <a16:creationId xmlns:a16="http://schemas.microsoft.com/office/drawing/2014/main" id="{37D96CA7-BBA0-69B0-0C20-16B723C05E57}"/>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a:extLst>
                      <a:ext uri="{FF2B5EF4-FFF2-40B4-BE49-F238E27FC236}">
                        <a16:creationId xmlns:a16="http://schemas.microsoft.com/office/drawing/2014/main" id="{B15FF08B-1FCA-C8D6-9028-E840B4EC2306}"/>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9" name="Group 316">
                <a:extLst>
                  <a:ext uri="{FF2B5EF4-FFF2-40B4-BE49-F238E27FC236}">
                    <a16:creationId xmlns:a16="http://schemas.microsoft.com/office/drawing/2014/main" id="{81EA9ABB-9FD7-05C4-E118-ECFC1ABA6EDB}"/>
                  </a:ext>
                </a:extLst>
              </p:cNvPr>
              <p:cNvGrpSpPr/>
              <p:nvPr/>
            </p:nvGrpSpPr>
            <p:grpSpPr>
              <a:xfrm>
                <a:off x="1151966" y="3299012"/>
                <a:ext cx="939255" cy="363193"/>
                <a:chOff x="1143001" y="3863789"/>
                <a:chExt cx="939255" cy="363193"/>
              </a:xfrm>
            </p:grpSpPr>
            <p:sp>
              <p:nvSpPr>
                <p:cNvPr id="530" name="Moon 529">
                  <a:extLst>
                    <a:ext uri="{FF2B5EF4-FFF2-40B4-BE49-F238E27FC236}">
                      <a16:creationId xmlns:a16="http://schemas.microsoft.com/office/drawing/2014/main" id="{E268F9BC-056F-91B1-3FFE-2B054FED8C7C}"/>
                    </a:ext>
                  </a:extLst>
                </p:cNvPr>
                <p:cNvSpPr/>
                <p:nvPr/>
              </p:nvSpPr>
              <p:spPr>
                <a:xfrm rot="16200000">
                  <a:off x="1410759" y="3618441"/>
                  <a:ext cx="340783" cy="876300"/>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1" name="Group 135">
                  <a:extLst>
                    <a:ext uri="{FF2B5EF4-FFF2-40B4-BE49-F238E27FC236}">
                      <a16:creationId xmlns:a16="http://schemas.microsoft.com/office/drawing/2014/main" id="{5C3059FC-E900-7797-DA45-95B63FAC0DD6}"/>
                    </a:ext>
                  </a:extLst>
                </p:cNvPr>
                <p:cNvGrpSpPr/>
                <p:nvPr/>
              </p:nvGrpSpPr>
              <p:grpSpPr>
                <a:xfrm flipH="1">
                  <a:off x="1770529" y="3863789"/>
                  <a:ext cx="311727" cy="342987"/>
                  <a:chOff x="7391400" y="685800"/>
                  <a:chExt cx="381000" cy="381000"/>
                </a:xfrm>
              </p:grpSpPr>
              <p:sp>
                <p:nvSpPr>
                  <p:cNvPr id="535" name="Rectangle 534">
                    <a:extLst>
                      <a:ext uri="{FF2B5EF4-FFF2-40B4-BE49-F238E27FC236}">
                        <a16:creationId xmlns:a16="http://schemas.microsoft.com/office/drawing/2014/main" id="{9CD8FA7D-A9FF-00C5-00E7-F18A63041F3D}"/>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60436992-7ACE-C47C-B12B-FEDEA435E20E}"/>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135">
                  <a:extLst>
                    <a:ext uri="{FF2B5EF4-FFF2-40B4-BE49-F238E27FC236}">
                      <a16:creationId xmlns:a16="http://schemas.microsoft.com/office/drawing/2014/main" id="{00D1939B-0F36-A6A1-B07A-240E4571238D}"/>
                    </a:ext>
                  </a:extLst>
                </p:cNvPr>
                <p:cNvGrpSpPr/>
                <p:nvPr/>
              </p:nvGrpSpPr>
              <p:grpSpPr>
                <a:xfrm flipH="1">
                  <a:off x="1156447" y="3877235"/>
                  <a:ext cx="311727" cy="342987"/>
                  <a:chOff x="7391400" y="685800"/>
                  <a:chExt cx="381000" cy="381000"/>
                </a:xfrm>
              </p:grpSpPr>
              <p:sp>
                <p:nvSpPr>
                  <p:cNvPr id="533" name="Rectangle 532">
                    <a:extLst>
                      <a:ext uri="{FF2B5EF4-FFF2-40B4-BE49-F238E27FC236}">
                        <a16:creationId xmlns:a16="http://schemas.microsoft.com/office/drawing/2014/main" id="{68421021-4B24-197E-7C9D-3626F82EA7FA}"/>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1EECB65A-B73B-6480-C831-CC7C61749310}"/>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87" name="Group 586">
              <a:extLst>
                <a:ext uri="{FF2B5EF4-FFF2-40B4-BE49-F238E27FC236}">
                  <a16:creationId xmlns:a16="http://schemas.microsoft.com/office/drawing/2014/main" id="{96B5BBD6-AB4A-F1F5-A79A-552050D66223}"/>
                </a:ext>
              </a:extLst>
            </p:cNvPr>
            <p:cNvGrpSpPr/>
            <p:nvPr/>
          </p:nvGrpSpPr>
          <p:grpSpPr>
            <a:xfrm>
              <a:off x="3733800" y="3280125"/>
              <a:ext cx="1774100" cy="3343131"/>
              <a:chOff x="3333953" y="990600"/>
              <a:chExt cx="2406330" cy="4857303"/>
            </a:xfrm>
          </p:grpSpPr>
          <p:sp>
            <p:nvSpPr>
              <p:cNvPr id="588" name="Cloud 587">
                <a:extLst>
                  <a:ext uri="{FF2B5EF4-FFF2-40B4-BE49-F238E27FC236}">
                    <a16:creationId xmlns:a16="http://schemas.microsoft.com/office/drawing/2014/main" id="{019F70DD-C510-04AB-F687-7CA6758D8B9E}"/>
                  </a:ext>
                </a:extLst>
              </p:cNvPr>
              <p:cNvSpPr/>
              <p:nvPr/>
            </p:nvSpPr>
            <p:spPr>
              <a:xfrm rot="7971735" flipH="1">
                <a:off x="3558254" y="1518659"/>
                <a:ext cx="1961590" cy="203581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7C3860D6-FD0F-382D-BBB9-7C88151E2783}"/>
                  </a:ext>
                </a:extLst>
              </p:cNvPr>
              <p:cNvSpPr/>
              <p:nvPr/>
            </p:nvSpPr>
            <p:spPr>
              <a:xfrm rot="19917574">
                <a:off x="5328790" y="3711536"/>
                <a:ext cx="411493" cy="7289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E4928184-0DDB-E445-EACE-62494DD33742}"/>
                  </a:ext>
                </a:extLst>
              </p:cNvPr>
              <p:cNvSpPr/>
              <p:nvPr/>
            </p:nvSpPr>
            <p:spPr>
              <a:xfrm rot="1508193">
                <a:off x="3333953" y="3642282"/>
                <a:ext cx="449179" cy="72896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74028F44-0346-0FCF-221B-74F1DF57ACE5}"/>
                  </a:ext>
                </a:extLst>
              </p:cNvPr>
              <p:cNvSpPr/>
              <p:nvPr/>
            </p:nvSpPr>
            <p:spPr>
              <a:xfrm>
                <a:off x="4058653" y="5191837"/>
                <a:ext cx="641684" cy="65606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ABC5ACB5-8462-1F31-4426-1264D8D56BA0}"/>
                  </a:ext>
                </a:extLst>
              </p:cNvPr>
              <p:cNvSpPr/>
              <p:nvPr/>
            </p:nvSpPr>
            <p:spPr>
              <a:xfrm>
                <a:off x="4507831" y="5191837"/>
                <a:ext cx="641684" cy="65606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Trapezoid 72">
                <a:extLst>
                  <a:ext uri="{FF2B5EF4-FFF2-40B4-BE49-F238E27FC236}">
                    <a16:creationId xmlns:a16="http://schemas.microsoft.com/office/drawing/2014/main" id="{B331D894-7D44-4F27-BE68-A4805C46D010}"/>
                  </a:ext>
                </a:extLst>
              </p:cNvPr>
              <p:cNvSpPr/>
              <p:nvPr/>
            </p:nvSpPr>
            <p:spPr>
              <a:xfrm rot="1996156">
                <a:off x="3460553" y="2824312"/>
                <a:ext cx="850409" cy="1380778"/>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Trapezoid 73">
                <a:extLst>
                  <a:ext uri="{FF2B5EF4-FFF2-40B4-BE49-F238E27FC236}">
                    <a16:creationId xmlns:a16="http://schemas.microsoft.com/office/drawing/2014/main" id="{00CE73BA-DF0C-2188-8B3F-A3E9AF363D18}"/>
                  </a:ext>
                </a:extLst>
              </p:cNvPr>
              <p:cNvSpPr/>
              <p:nvPr/>
            </p:nvSpPr>
            <p:spPr>
              <a:xfrm rot="2041752">
                <a:off x="3602164" y="2610914"/>
                <a:ext cx="845389" cy="129953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Trapezoid 594">
                <a:extLst>
                  <a:ext uri="{FF2B5EF4-FFF2-40B4-BE49-F238E27FC236}">
                    <a16:creationId xmlns:a16="http://schemas.microsoft.com/office/drawing/2014/main" id="{682F1CC0-147C-1388-E0F5-A86403237C1B}"/>
                  </a:ext>
                </a:extLst>
              </p:cNvPr>
              <p:cNvSpPr/>
              <p:nvPr/>
            </p:nvSpPr>
            <p:spPr>
              <a:xfrm rot="19870960">
                <a:off x="4862568" y="2828150"/>
                <a:ext cx="798789" cy="1380778"/>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Trapezoid 595">
                <a:extLst>
                  <a:ext uri="{FF2B5EF4-FFF2-40B4-BE49-F238E27FC236}">
                    <a16:creationId xmlns:a16="http://schemas.microsoft.com/office/drawing/2014/main" id="{D5F4402E-7340-D43F-D8C2-B1E45E8193B0}"/>
                  </a:ext>
                </a:extLst>
              </p:cNvPr>
              <p:cNvSpPr/>
              <p:nvPr/>
            </p:nvSpPr>
            <p:spPr>
              <a:xfrm rot="20036208">
                <a:off x="4694081" y="2623577"/>
                <a:ext cx="845389" cy="1306501"/>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Trapezoid 596">
                <a:extLst>
                  <a:ext uri="{FF2B5EF4-FFF2-40B4-BE49-F238E27FC236}">
                    <a16:creationId xmlns:a16="http://schemas.microsoft.com/office/drawing/2014/main" id="{DBEE7A06-23A9-E5F3-D5F0-9C3AC0D3434C}"/>
                  </a:ext>
                </a:extLst>
              </p:cNvPr>
              <p:cNvSpPr/>
              <p:nvPr/>
            </p:nvSpPr>
            <p:spPr>
              <a:xfrm>
                <a:off x="3994484" y="2713365"/>
                <a:ext cx="1219200" cy="2770057"/>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97EAE5C8-31E5-C10D-25C1-C997F557A8A3}"/>
                  </a:ext>
                </a:extLst>
              </p:cNvPr>
              <p:cNvSpPr/>
              <p:nvPr/>
            </p:nvSpPr>
            <p:spPr>
              <a:xfrm>
                <a:off x="4332158" y="2494676"/>
                <a:ext cx="504930" cy="583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Trapezoid 598">
                <a:extLst>
                  <a:ext uri="{FF2B5EF4-FFF2-40B4-BE49-F238E27FC236}">
                    <a16:creationId xmlns:a16="http://schemas.microsoft.com/office/drawing/2014/main" id="{59C508FE-2648-4C3D-F23E-87BD6339A7F7}"/>
                  </a:ext>
                </a:extLst>
              </p:cNvPr>
              <p:cNvSpPr/>
              <p:nvPr/>
            </p:nvSpPr>
            <p:spPr>
              <a:xfrm rot="21335299">
                <a:off x="4648808" y="2507810"/>
                <a:ext cx="588714" cy="283242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Trapezoid 599">
                <a:extLst>
                  <a:ext uri="{FF2B5EF4-FFF2-40B4-BE49-F238E27FC236}">
                    <a16:creationId xmlns:a16="http://schemas.microsoft.com/office/drawing/2014/main" id="{66B6555D-6B51-6C02-7559-D1789FEAE4E4}"/>
                  </a:ext>
                </a:extLst>
              </p:cNvPr>
              <p:cNvSpPr/>
              <p:nvPr/>
            </p:nvSpPr>
            <p:spPr>
              <a:xfrm rot="353417">
                <a:off x="3980112" y="2668310"/>
                <a:ext cx="588714" cy="2650884"/>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F5BF0A24-7B67-03BD-8740-3E5F7A61D7FE}"/>
                  </a:ext>
                </a:extLst>
              </p:cNvPr>
              <p:cNvSpPr/>
              <p:nvPr/>
            </p:nvSpPr>
            <p:spPr>
              <a:xfrm>
                <a:off x="4003040" y="1309154"/>
                <a:ext cx="1219200" cy="14771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Cloud 601">
                <a:extLst>
                  <a:ext uri="{FF2B5EF4-FFF2-40B4-BE49-F238E27FC236}">
                    <a16:creationId xmlns:a16="http://schemas.microsoft.com/office/drawing/2014/main" id="{55113575-A123-24F4-E1AE-5D8895D9A438}"/>
                  </a:ext>
                </a:extLst>
              </p:cNvPr>
              <p:cNvSpPr/>
              <p:nvPr/>
            </p:nvSpPr>
            <p:spPr>
              <a:xfrm rot="3069450" flipH="1">
                <a:off x="3865436" y="963846"/>
                <a:ext cx="704623" cy="130658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Cloud 602">
                <a:extLst>
                  <a:ext uri="{FF2B5EF4-FFF2-40B4-BE49-F238E27FC236}">
                    <a16:creationId xmlns:a16="http://schemas.microsoft.com/office/drawing/2014/main" id="{9EFBD1BB-8C3F-5B9B-9E06-DC92EE5C3C78}"/>
                  </a:ext>
                </a:extLst>
              </p:cNvPr>
              <p:cNvSpPr/>
              <p:nvPr/>
            </p:nvSpPr>
            <p:spPr>
              <a:xfrm rot="9042752" flipH="1">
                <a:off x="4622091" y="990600"/>
                <a:ext cx="716782" cy="123792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DC10B7E8-C388-C13B-3D7B-F0435679829A}"/>
                  </a:ext>
                </a:extLst>
              </p:cNvPr>
              <p:cNvSpPr/>
              <p:nvPr/>
            </p:nvSpPr>
            <p:spPr>
              <a:xfrm>
                <a:off x="4407243" y="1099570"/>
                <a:ext cx="593124" cy="624781"/>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3134B5C9-C10A-C884-C09B-CFB80D481BA8}"/>
                  </a:ext>
                </a:extLst>
              </p:cNvPr>
              <p:cNvSpPr/>
              <p:nvPr/>
            </p:nvSpPr>
            <p:spPr>
              <a:xfrm rot="18978978">
                <a:off x="3777863" y="1805935"/>
                <a:ext cx="347432" cy="394327"/>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28D14118-5BEC-1F46-416B-37BFC1C61770}"/>
                  </a:ext>
                </a:extLst>
              </p:cNvPr>
              <p:cNvSpPr/>
              <p:nvPr/>
            </p:nvSpPr>
            <p:spPr>
              <a:xfrm rot="18978978">
                <a:off x="5161820" y="1845994"/>
                <a:ext cx="347432" cy="394327"/>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Rounded Rectangle 404">
                <a:extLst>
                  <a:ext uri="{FF2B5EF4-FFF2-40B4-BE49-F238E27FC236}">
                    <a16:creationId xmlns:a16="http://schemas.microsoft.com/office/drawing/2014/main" id="{C2703A8D-94D4-F5A7-B60E-3A063138864A}"/>
                  </a:ext>
                </a:extLst>
              </p:cNvPr>
              <p:cNvSpPr/>
              <p:nvPr/>
            </p:nvSpPr>
            <p:spPr>
              <a:xfrm>
                <a:off x="3945924" y="4098517"/>
                <a:ext cx="1318054" cy="249912"/>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Double Wave 607">
                <a:extLst>
                  <a:ext uri="{FF2B5EF4-FFF2-40B4-BE49-F238E27FC236}">
                    <a16:creationId xmlns:a16="http://schemas.microsoft.com/office/drawing/2014/main" id="{8718F7AB-105B-51FB-DBBA-B0ED877B46A0}"/>
                  </a:ext>
                </a:extLst>
              </p:cNvPr>
              <p:cNvSpPr/>
              <p:nvPr/>
            </p:nvSpPr>
            <p:spPr>
              <a:xfrm rot="5400000">
                <a:off x="4143215" y="4497775"/>
                <a:ext cx="1187083" cy="263611"/>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Double Wave 608">
                <a:extLst>
                  <a:ext uri="{FF2B5EF4-FFF2-40B4-BE49-F238E27FC236}">
                    <a16:creationId xmlns:a16="http://schemas.microsoft.com/office/drawing/2014/main" id="{58C602B2-06BA-ADB5-E27D-F458A1638197}"/>
                  </a:ext>
                </a:extLst>
              </p:cNvPr>
              <p:cNvSpPr/>
              <p:nvPr/>
            </p:nvSpPr>
            <p:spPr>
              <a:xfrm rot="4302222">
                <a:off x="4398999" y="4569475"/>
                <a:ext cx="1187083" cy="263611"/>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ounded Rectangle 407">
                <a:extLst>
                  <a:ext uri="{FF2B5EF4-FFF2-40B4-BE49-F238E27FC236}">
                    <a16:creationId xmlns:a16="http://schemas.microsoft.com/office/drawing/2014/main" id="{845140CA-F590-E24E-F780-59B733396917}"/>
                  </a:ext>
                </a:extLst>
              </p:cNvPr>
              <p:cNvSpPr/>
              <p:nvPr/>
            </p:nvSpPr>
            <p:spPr>
              <a:xfrm>
                <a:off x="4670854" y="4043209"/>
                <a:ext cx="419184" cy="30522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1" name="Group 325">
                <a:extLst>
                  <a:ext uri="{FF2B5EF4-FFF2-40B4-BE49-F238E27FC236}">
                    <a16:creationId xmlns:a16="http://schemas.microsoft.com/office/drawing/2014/main" id="{621399C7-77B5-D361-7EE1-C4ADB274063F}"/>
                  </a:ext>
                </a:extLst>
              </p:cNvPr>
              <p:cNvGrpSpPr/>
              <p:nvPr/>
            </p:nvGrpSpPr>
            <p:grpSpPr>
              <a:xfrm>
                <a:off x="3657600" y="1600200"/>
                <a:ext cx="1873624" cy="349624"/>
                <a:chOff x="6764312" y="5017957"/>
                <a:chExt cx="3174167" cy="544643"/>
              </a:xfrm>
            </p:grpSpPr>
            <p:sp>
              <p:nvSpPr>
                <p:cNvPr id="612" name="Rounded Rectangle 409">
                  <a:extLst>
                    <a:ext uri="{FF2B5EF4-FFF2-40B4-BE49-F238E27FC236}">
                      <a16:creationId xmlns:a16="http://schemas.microsoft.com/office/drawing/2014/main" id="{2638A751-A088-C4E5-6DC0-F77328AF7918}"/>
                    </a:ext>
                  </a:extLst>
                </p:cNvPr>
                <p:cNvSpPr/>
                <p:nvPr/>
              </p:nvSpPr>
              <p:spPr>
                <a:xfrm>
                  <a:off x="6934200" y="5029200"/>
                  <a:ext cx="2899348" cy="5334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3" name="Group 115">
                  <a:extLst>
                    <a:ext uri="{FF2B5EF4-FFF2-40B4-BE49-F238E27FC236}">
                      <a16:creationId xmlns:a16="http://schemas.microsoft.com/office/drawing/2014/main" id="{E445B6CA-9A52-848D-2496-84E840944248}"/>
                    </a:ext>
                  </a:extLst>
                </p:cNvPr>
                <p:cNvGrpSpPr/>
                <p:nvPr/>
              </p:nvGrpSpPr>
              <p:grpSpPr>
                <a:xfrm>
                  <a:off x="6764312" y="5017957"/>
                  <a:ext cx="3174167" cy="543394"/>
                  <a:chOff x="4419600" y="6019800"/>
                  <a:chExt cx="4553263" cy="718278"/>
                </a:xfrm>
              </p:grpSpPr>
              <p:sp>
                <p:nvSpPr>
                  <p:cNvPr id="614" name="Multiply 411">
                    <a:extLst>
                      <a:ext uri="{FF2B5EF4-FFF2-40B4-BE49-F238E27FC236}">
                        <a16:creationId xmlns:a16="http://schemas.microsoft.com/office/drawing/2014/main" id="{197AC12D-9BC7-FED5-FC2F-05C2C39D4FF4}"/>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Multiply 412">
                    <a:extLst>
                      <a:ext uri="{FF2B5EF4-FFF2-40B4-BE49-F238E27FC236}">
                        <a16:creationId xmlns:a16="http://schemas.microsoft.com/office/drawing/2014/main" id="{BD7AF56B-883F-7426-48D0-67D0E3CC0337}"/>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Diamond 615">
                    <a:extLst>
                      <a:ext uri="{FF2B5EF4-FFF2-40B4-BE49-F238E27FC236}">
                        <a16:creationId xmlns:a16="http://schemas.microsoft.com/office/drawing/2014/main" id="{3E1BDF98-F7F5-757E-FFA2-FB347BC2F15C}"/>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Diamond 616">
                    <a:extLst>
                      <a:ext uri="{FF2B5EF4-FFF2-40B4-BE49-F238E27FC236}">
                        <a16:creationId xmlns:a16="http://schemas.microsoft.com/office/drawing/2014/main" id="{D434B4D2-5665-70D7-7DE6-0235CD9CC7A4}"/>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Multiply 415">
                    <a:extLst>
                      <a:ext uri="{FF2B5EF4-FFF2-40B4-BE49-F238E27FC236}">
                        <a16:creationId xmlns:a16="http://schemas.microsoft.com/office/drawing/2014/main" id="{5BE063EB-29FF-1578-3DA8-CD39CE269355}"/>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Diamond 618">
                    <a:extLst>
                      <a:ext uri="{FF2B5EF4-FFF2-40B4-BE49-F238E27FC236}">
                        <a16:creationId xmlns:a16="http://schemas.microsoft.com/office/drawing/2014/main" id="{A0DE087E-C94E-3A60-A51B-D7B746E4DA9B}"/>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Multiply 417">
                    <a:extLst>
                      <a:ext uri="{FF2B5EF4-FFF2-40B4-BE49-F238E27FC236}">
                        <a16:creationId xmlns:a16="http://schemas.microsoft.com/office/drawing/2014/main" id="{506D9E40-E013-9000-A7E5-D66C89FD12A1}"/>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21" name="Group 620">
              <a:extLst>
                <a:ext uri="{FF2B5EF4-FFF2-40B4-BE49-F238E27FC236}">
                  <a16:creationId xmlns:a16="http://schemas.microsoft.com/office/drawing/2014/main" id="{82382B37-69D2-4299-2AD2-DC097F8D01AB}"/>
                </a:ext>
              </a:extLst>
            </p:cNvPr>
            <p:cNvGrpSpPr/>
            <p:nvPr/>
          </p:nvGrpSpPr>
          <p:grpSpPr>
            <a:xfrm>
              <a:off x="2362199" y="3852566"/>
              <a:ext cx="1675539" cy="2835184"/>
              <a:chOff x="6472617" y="685800"/>
              <a:chExt cx="1867619" cy="3657600"/>
            </a:xfrm>
          </p:grpSpPr>
          <p:sp>
            <p:nvSpPr>
              <p:cNvPr id="622" name="Cloud 621">
                <a:extLst>
                  <a:ext uri="{FF2B5EF4-FFF2-40B4-BE49-F238E27FC236}">
                    <a16:creationId xmlns:a16="http://schemas.microsoft.com/office/drawing/2014/main" id="{21865892-5298-5A90-BFF7-570D970391C6}"/>
                  </a:ext>
                </a:extLst>
              </p:cNvPr>
              <p:cNvSpPr/>
              <p:nvPr/>
            </p:nvSpPr>
            <p:spPr>
              <a:xfrm>
                <a:off x="7583905" y="1475480"/>
                <a:ext cx="665181" cy="118911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Cloud 622">
                <a:extLst>
                  <a:ext uri="{FF2B5EF4-FFF2-40B4-BE49-F238E27FC236}">
                    <a16:creationId xmlns:a16="http://schemas.microsoft.com/office/drawing/2014/main" id="{E479AAD1-705C-5ABF-25BC-9D3B41EA71D6}"/>
                  </a:ext>
                </a:extLst>
              </p:cNvPr>
              <p:cNvSpPr/>
              <p:nvPr/>
            </p:nvSpPr>
            <p:spPr>
              <a:xfrm>
                <a:off x="7583905" y="1030458"/>
                <a:ext cx="529389" cy="89004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Cloud 623">
                <a:extLst>
                  <a:ext uri="{FF2B5EF4-FFF2-40B4-BE49-F238E27FC236}">
                    <a16:creationId xmlns:a16="http://schemas.microsoft.com/office/drawing/2014/main" id="{AA183088-90E0-A84A-CE96-CBCAC73372E1}"/>
                  </a:ext>
                </a:extLst>
              </p:cNvPr>
              <p:cNvSpPr/>
              <p:nvPr/>
            </p:nvSpPr>
            <p:spPr>
              <a:xfrm rot="19357175">
                <a:off x="7399986" y="685800"/>
                <a:ext cx="602473" cy="89004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Cloud 624">
                <a:extLst>
                  <a:ext uri="{FF2B5EF4-FFF2-40B4-BE49-F238E27FC236}">
                    <a16:creationId xmlns:a16="http://schemas.microsoft.com/office/drawing/2014/main" id="{676EA799-2C73-C681-B891-0F408FECE264}"/>
                  </a:ext>
                </a:extLst>
              </p:cNvPr>
              <p:cNvSpPr/>
              <p:nvPr/>
            </p:nvSpPr>
            <p:spPr>
              <a:xfrm rot="1400185">
                <a:off x="6720188" y="819975"/>
                <a:ext cx="602473" cy="89004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Cloud 625">
                <a:extLst>
                  <a:ext uri="{FF2B5EF4-FFF2-40B4-BE49-F238E27FC236}">
                    <a16:creationId xmlns:a16="http://schemas.microsoft.com/office/drawing/2014/main" id="{2DA0624F-4A81-2F21-5439-C8E8354F6227}"/>
                  </a:ext>
                </a:extLst>
              </p:cNvPr>
              <p:cNvSpPr/>
              <p:nvPr/>
            </p:nvSpPr>
            <p:spPr>
              <a:xfrm>
                <a:off x="6533713" y="1374196"/>
                <a:ext cx="665181" cy="118911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5AFB22AA-9D25-CA63-A2DE-D5DFE6A76CE5}"/>
                  </a:ext>
                </a:extLst>
              </p:cNvPr>
              <p:cNvSpPr/>
              <p:nvPr/>
            </p:nvSpPr>
            <p:spPr>
              <a:xfrm rot="6128217">
                <a:off x="7504525" y="3981844"/>
                <a:ext cx="305076" cy="41803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5F1E592E-FD03-E065-6FAA-10943229032D}"/>
                  </a:ext>
                </a:extLst>
              </p:cNvPr>
              <p:cNvSpPr/>
              <p:nvPr/>
            </p:nvSpPr>
            <p:spPr>
              <a:xfrm rot="4472555">
                <a:off x="7114006" y="3970663"/>
                <a:ext cx="279479" cy="43937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Trapezoid 628">
                <a:extLst>
                  <a:ext uri="{FF2B5EF4-FFF2-40B4-BE49-F238E27FC236}">
                    <a16:creationId xmlns:a16="http://schemas.microsoft.com/office/drawing/2014/main" id="{F41BA182-5B46-57ED-7520-ACBFE639C61B}"/>
                  </a:ext>
                </a:extLst>
              </p:cNvPr>
              <p:cNvSpPr/>
              <p:nvPr/>
            </p:nvSpPr>
            <p:spPr>
              <a:xfrm>
                <a:off x="6793089" y="2131215"/>
                <a:ext cx="1345671" cy="2022840"/>
              </a:xfrm>
              <a:prstGeom prst="trapezoid">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Trapezoid 629">
                <a:extLst>
                  <a:ext uri="{FF2B5EF4-FFF2-40B4-BE49-F238E27FC236}">
                    <a16:creationId xmlns:a16="http://schemas.microsoft.com/office/drawing/2014/main" id="{95C8BFFC-EE1D-C35C-306E-EEF02F285B47}"/>
                  </a:ext>
                </a:extLst>
              </p:cNvPr>
              <p:cNvSpPr/>
              <p:nvPr/>
            </p:nvSpPr>
            <p:spPr>
              <a:xfrm rot="610840">
                <a:off x="6914698" y="2080490"/>
                <a:ext cx="475257" cy="2061165"/>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CD4078B2-E3E1-B964-CA89-7A70F437BC9E}"/>
                  </a:ext>
                </a:extLst>
              </p:cNvPr>
              <p:cNvSpPr/>
              <p:nvPr/>
            </p:nvSpPr>
            <p:spPr>
              <a:xfrm rot="2901859">
                <a:off x="6576775" y="2757180"/>
                <a:ext cx="337375" cy="4827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56B64B56-D75E-2487-1C97-23E897522E19}"/>
                  </a:ext>
                </a:extLst>
              </p:cNvPr>
              <p:cNvSpPr/>
              <p:nvPr/>
            </p:nvSpPr>
            <p:spPr>
              <a:xfrm rot="20226769">
                <a:off x="7984336" y="2779170"/>
                <a:ext cx="321912" cy="3935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Trapezoid 632">
                <a:extLst>
                  <a:ext uri="{FF2B5EF4-FFF2-40B4-BE49-F238E27FC236}">
                    <a16:creationId xmlns:a16="http://schemas.microsoft.com/office/drawing/2014/main" id="{22CC7F8A-4D83-CB57-D959-70D3E12A59DB}"/>
                  </a:ext>
                </a:extLst>
              </p:cNvPr>
              <p:cNvSpPr/>
              <p:nvPr/>
            </p:nvSpPr>
            <p:spPr>
              <a:xfrm rot="1442139">
                <a:off x="6741918" y="2025411"/>
                <a:ext cx="449345" cy="1059872"/>
              </a:xfrm>
              <a:prstGeom prst="trapezoid">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Trapezoid 633">
                <a:extLst>
                  <a:ext uri="{FF2B5EF4-FFF2-40B4-BE49-F238E27FC236}">
                    <a16:creationId xmlns:a16="http://schemas.microsoft.com/office/drawing/2014/main" id="{A623E9E2-8B25-CFCE-3E26-8992B87E3D52}"/>
                  </a:ext>
                </a:extLst>
              </p:cNvPr>
              <p:cNvSpPr/>
              <p:nvPr/>
            </p:nvSpPr>
            <p:spPr>
              <a:xfrm rot="20249249">
                <a:off x="7699857" y="2025226"/>
                <a:ext cx="446780" cy="1059872"/>
              </a:xfrm>
              <a:prstGeom prst="trapezoid">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Trapezoid 634">
                <a:extLst>
                  <a:ext uri="{FF2B5EF4-FFF2-40B4-BE49-F238E27FC236}">
                    <a16:creationId xmlns:a16="http://schemas.microsoft.com/office/drawing/2014/main" id="{F76787D4-E035-6829-FF15-75141DD49C7A}"/>
                  </a:ext>
                </a:extLst>
              </p:cNvPr>
              <p:cNvSpPr/>
              <p:nvPr/>
            </p:nvSpPr>
            <p:spPr>
              <a:xfrm rot="21059837">
                <a:off x="7543138" y="2072491"/>
                <a:ext cx="430410" cy="2061164"/>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ACC9E506-F8C2-03EA-819E-15C49689F6C5}"/>
                  </a:ext>
                </a:extLst>
              </p:cNvPr>
              <p:cNvSpPr/>
              <p:nvPr/>
            </p:nvSpPr>
            <p:spPr>
              <a:xfrm>
                <a:off x="6928031" y="997895"/>
                <a:ext cx="983375" cy="13623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Cloud 636">
                <a:extLst>
                  <a:ext uri="{FF2B5EF4-FFF2-40B4-BE49-F238E27FC236}">
                    <a16:creationId xmlns:a16="http://schemas.microsoft.com/office/drawing/2014/main" id="{F7248F4D-9709-6EA5-8FFD-9B7025D5F8DF}"/>
                  </a:ext>
                </a:extLst>
              </p:cNvPr>
              <p:cNvSpPr/>
              <p:nvPr/>
            </p:nvSpPr>
            <p:spPr>
              <a:xfrm rot="17055069">
                <a:off x="7046472" y="611276"/>
                <a:ext cx="619004" cy="86627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8" name="Group 57">
                <a:extLst>
                  <a:ext uri="{FF2B5EF4-FFF2-40B4-BE49-F238E27FC236}">
                    <a16:creationId xmlns:a16="http://schemas.microsoft.com/office/drawing/2014/main" id="{D8384F58-3B37-5C76-02AD-213E4073D7E3}"/>
                  </a:ext>
                </a:extLst>
              </p:cNvPr>
              <p:cNvGrpSpPr/>
              <p:nvPr/>
            </p:nvGrpSpPr>
            <p:grpSpPr>
              <a:xfrm rot="5958039">
                <a:off x="6390099" y="3159410"/>
                <a:ext cx="1483482" cy="214851"/>
                <a:chOff x="6096000" y="1376597"/>
                <a:chExt cx="3810000" cy="1867525"/>
              </a:xfrm>
            </p:grpSpPr>
            <p:grpSp>
              <p:nvGrpSpPr>
                <p:cNvPr id="689" name="Group 34">
                  <a:extLst>
                    <a:ext uri="{FF2B5EF4-FFF2-40B4-BE49-F238E27FC236}">
                      <a16:creationId xmlns:a16="http://schemas.microsoft.com/office/drawing/2014/main" id="{9174AB3F-DF75-84A3-A5FE-D22F061D0570}"/>
                    </a:ext>
                  </a:extLst>
                </p:cNvPr>
                <p:cNvGrpSpPr/>
                <p:nvPr/>
              </p:nvGrpSpPr>
              <p:grpSpPr>
                <a:xfrm>
                  <a:off x="6096000" y="1447800"/>
                  <a:ext cx="3810000" cy="1752600"/>
                  <a:chOff x="4800600" y="183630"/>
                  <a:chExt cx="5791200" cy="1311639"/>
                </a:xfrm>
              </p:grpSpPr>
              <p:grpSp>
                <p:nvGrpSpPr>
                  <p:cNvPr id="700" name="Group 28">
                    <a:extLst>
                      <a:ext uri="{FF2B5EF4-FFF2-40B4-BE49-F238E27FC236}">
                        <a16:creationId xmlns:a16="http://schemas.microsoft.com/office/drawing/2014/main" id="{9A74A4BE-A2FE-480D-63F4-434BB0997D34}"/>
                      </a:ext>
                    </a:extLst>
                  </p:cNvPr>
                  <p:cNvGrpSpPr/>
                  <p:nvPr/>
                </p:nvGrpSpPr>
                <p:grpSpPr>
                  <a:xfrm>
                    <a:off x="4800600" y="184879"/>
                    <a:ext cx="2895600" cy="1295400"/>
                    <a:chOff x="4800600" y="184879"/>
                    <a:chExt cx="2895600" cy="1295400"/>
                  </a:xfrm>
                </p:grpSpPr>
                <p:sp>
                  <p:nvSpPr>
                    <p:cNvPr id="706" name="Flowchart: Decision 705">
                      <a:extLst>
                        <a:ext uri="{FF2B5EF4-FFF2-40B4-BE49-F238E27FC236}">
                          <a16:creationId xmlns:a16="http://schemas.microsoft.com/office/drawing/2014/main" id="{93A9D95D-EA90-67CA-A5EA-ED454C2029E8}"/>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Flowchart: Decision 706">
                      <a:extLst>
                        <a:ext uri="{FF2B5EF4-FFF2-40B4-BE49-F238E27FC236}">
                          <a16:creationId xmlns:a16="http://schemas.microsoft.com/office/drawing/2014/main" id="{6DEF65F7-D6D2-138A-B5A0-B2435B4B4780}"/>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4-Point Star 505">
                      <a:extLst>
                        <a:ext uri="{FF2B5EF4-FFF2-40B4-BE49-F238E27FC236}">
                          <a16:creationId xmlns:a16="http://schemas.microsoft.com/office/drawing/2014/main" id="{D23656BF-78B9-B8B6-D22E-BC82AA5ACDE2}"/>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1" name="Group 29">
                    <a:extLst>
                      <a:ext uri="{FF2B5EF4-FFF2-40B4-BE49-F238E27FC236}">
                        <a16:creationId xmlns:a16="http://schemas.microsoft.com/office/drawing/2014/main" id="{71024043-BD98-8AD3-3202-22075EA039DC}"/>
                      </a:ext>
                    </a:extLst>
                  </p:cNvPr>
                  <p:cNvGrpSpPr/>
                  <p:nvPr/>
                </p:nvGrpSpPr>
                <p:grpSpPr>
                  <a:xfrm>
                    <a:off x="7696200" y="183630"/>
                    <a:ext cx="2895600" cy="1295400"/>
                    <a:chOff x="4800600" y="184879"/>
                    <a:chExt cx="2895600" cy="1295400"/>
                  </a:xfrm>
                </p:grpSpPr>
                <p:sp>
                  <p:nvSpPr>
                    <p:cNvPr id="703" name="Flowchart: Decision 702">
                      <a:extLst>
                        <a:ext uri="{FF2B5EF4-FFF2-40B4-BE49-F238E27FC236}">
                          <a16:creationId xmlns:a16="http://schemas.microsoft.com/office/drawing/2014/main" id="{5533D692-AA1A-B7F8-56E2-5E6CC36BF8A3}"/>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Flowchart: Decision 703">
                      <a:extLst>
                        <a:ext uri="{FF2B5EF4-FFF2-40B4-BE49-F238E27FC236}">
                          <a16:creationId xmlns:a16="http://schemas.microsoft.com/office/drawing/2014/main" id="{3AB49549-7198-4EF0-6073-58367A612FDC}"/>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4-Point Star 502">
                      <a:extLst>
                        <a:ext uri="{FF2B5EF4-FFF2-40B4-BE49-F238E27FC236}">
                          <a16:creationId xmlns:a16="http://schemas.microsoft.com/office/drawing/2014/main" id="{FE445F38-EE4C-89D7-22E7-1DFF646C58BB}"/>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2" name="4-Point Star 499">
                    <a:extLst>
                      <a:ext uri="{FF2B5EF4-FFF2-40B4-BE49-F238E27FC236}">
                        <a16:creationId xmlns:a16="http://schemas.microsoft.com/office/drawing/2014/main" id="{20A48EE9-FD21-5E41-361C-D02414DB9819}"/>
                      </a:ext>
                    </a:extLst>
                  </p:cNvPr>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0" name="Oval 689">
                  <a:extLst>
                    <a:ext uri="{FF2B5EF4-FFF2-40B4-BE49-F238E27FC236}">
                      <a16:creationId xmlns:a16="http://schemas.microsoft.com/office/drawing/2014/main" id="{D84AF426-5E4E-BE73-B1FD-E06A1A15A88C}"/>
                    </a:ext>
                  </a:extLst>
                </p:cNvPr>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EC46043-3ECD-1B33-3145-5B1A71036B6D}"/>
                    </a:ext>
                  </a:extLst>
                </p:cNvPr>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88282609-DA5F-FC7C-4A11-B27294AFE195}"/>
                    </a:ext>
                  </a:extLst>
                </p:cNvPr>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38A9EB8E-CFEF-807F-977B-886BAA10AD62}"/>
                    </a:ext>
                  </a:extLst>
                </p:cNvPr>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D4B9FA3D-D931-AD68-023F-BCF899DFA73B}"/>
                    </a:ext>
                  </a:extLst>
                </p:cNvPr>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39923E50-C599-955A-E7E4-23E3CBBFFCB3}"/>
                    </a:ext>
                  </a:extLst>
                </p:cNvPr>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554BFD3A-8F40-F64D-3F0B-9BF772AE6BE1}"/>
                    </a:ext>
                  </a:extLst>
                </p:cNvPr>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AB283385-A68A-78AD-10E1-83C456CB9BC0}"/>
                    </a:ext>
                  </a:extLst>
                </p:cNvPr>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802CBC04-DFCA-0FB5-24C6-CC95F7837F50}"/>
                    </a:ext>
                  </a:extLst>
                </p:cNvPr>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0836367A-481E-17FA-83F0-5B89B5230645}"/>
                    </a:ext>
                  </a:extLst>
                </p:cNvPr>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9" name="Group 57">
                <a:extLst>
                  <a:ext uri="{FF2B5EF4-FFF2-40B4-BE49-F238E27FC236}">
                    <a16:creationId xmlns:a16="http://schemas.microsoft.com/office/drawing/2014/main" id="{B0745A57-B139-C1EF-4BC9-810145AA64CB}"/>
                  </a:ext>
                </a:extLst>
              </p:cNvPr>
              <p:cNvGrpSpPr/>
              <p:nvPr/>
            </p:nvGrpSpPr>
            <p:grpSpPr>
              <a:xfrm rot="4970471">
                <a:off x="7005838" y="3154605"/>
                <a:ext cx="1483482" cy="214851"/>
                <a:chOff x="6096000" y="1376597"/>
                <a:chExt cx="3810000" cy="1867525"/>
              </a:xfrm>
            </p:grpSpPr>
            <p:grpSp>
              <p:nvGrpSpPr>
                <p:cNvPr id="669" name="Group 34">
                  <a:extLst>
                    <a:ext uri="{FF2B5EF4-FFF2-40B4-BE49-F238E27FC236}">
                      <a16:creationId xmlns:a16="http://schemas.microsoft.com/office/drawing/2014/main" id="{20758C85-DA30-0D39-598D-13E2396CD925}"/>
                    </a:ext>
                  </a:extLst>
                </p:cNvPr>
                <p:cNvGrpSpPr/>
                <p:nvPr/>
              </p:nvGrpSpPr>
              <p:grpSpPr>
                <a:xfrm>
                  <a:off x="6096000" y="1447800"/>
                  <a:ext cx="3810000" cy="1752600"/>
                  <a:chOff x="4800600" y="183630"/>
                  <a:chExt cx="5791200" cy="1311639"/>
                </a:xfrm>
              </p:grpSpPr>
              <p:grpSp>
                <p:nvGrpSpPr>
                  <p:cNvPr id="680" name="Group 28">
                    <a:extLst>
                      <a:ext uri="{FF2B5EF4-FFF2-40B4-BE49-F238E27FC236}">
                        <a16:creationId xmlns:a16="http://schemas.microsoft.com/office/drawing/2014/main" id="{A7C8EB3A-A82A-2EF3-4C22-FCEB87F4A1FC}"/>
                      </a:ext>
                    </a:extLst>
                  </p:cNvPr>
                  <p:cNvGrpSpPr/>
                  <p:nvPr/>
                </p:nvGrpSpPr>
                <p:grpSpPr>
                  <a:xfrm>
                    <a:off x="4800600" y="184879"/>
                    <a:ext cx="2895600" cy="1295400"/>
                    <a:chOff x="4800600" y="184879"/>
                    <a:chExt cx="2895600" cy="1295400"/>
                  </a:xfrm>
                </p:grpSpPr>
                <p:sp>
                  <p:nvSpPr>
                    <p:cNvPr id="686" name="Flowchart: Decision 685">
                      <a:extLst>
                        <a:ext uri="{FF2B5EF4-FFF2-40B4-BE49-F238E27FC236}">
                          <a16:creationId xmlns:a16="http://schemas.microsoft.com/office/drawing/2014/main" id="{2DFC178D-3CE9-1564-CD81-5252E0BCA881}"/>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Flowchart: Decision 686">
                      <a:extLst>
                        <a:ext uri="{FF2B5EF4-FFF2-40B4-BE49-F238E27FC236}">
                          <a16:creationId xmlns:a16="http://schemas.microsoft.com/office/drawing/2014/main" id="{E3455DA0-04F0-9FAE-E512-DDB5508627CF}"/>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4-Point Star 485">
                      <a:extLst>
                        <a:ext uri="{FF2B5EF4-FFF2-40B4-BE49-F238E27FC236}">
                          <a16:creationId xmlns:a16="http://schemas.microsoft.com/office/drawing/2014/main" id="{ECBEC675-1BBD-9C48-5D5E-8044BD0923A1}"/>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1" name="Group 29">
                    <a:extLst>
                      <a:ext uri="{FF2B5EF4-FFF2-40B4-BE49-F238E27FC236}">
                        <a16:creationId xmlns:a16="http://schemas.microsoft.com/office/drawing/2014/main" id="{4338E028-1737-3282-2BC5-314C1B7934B0}"/>
                      </a:ext>
                    </a:extLst>
                  </p:cNvPr>
                  <p:cNvGrpSpPr/>
                  <p:nvPr/>
                </p:nvGrpSpPr>
                <p:grpSpPr>
                  <a:xfrm>
                    <a:off x="7696200" y="183630"/>
                    <a:ext cx="2895600" cy="1295400"/>
                    <a:chOff x="4800600" y="184879"/>
                    <a:chExt cx="2895600" cy="1295400"/>
                  </a:xfrm>
                </p:grpSpPr>
                <p:sp>
                  <p:nvSpPr>
                    <p:cNvPr id="683" name="Flowchart: Decision 682">
                      <a:extLst>
                        <a:ext uri="{FF2B5EF4-FFF2-40B4-BE49-F238E27FC236}">
                          <a16:creationId xmlns:a16="http://schemas.microsoft.com/office/drawing/2014/main" id="{2C38B618-4441-6577-1C9C-450C05891A50}"/>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Flowchart: Decision 683">
                      <a:extLst>
                        <a:ext uri="{FF2B5EF4-FFF2-40B4-BE49-F238E27FC236}">
                          <a16:creationId xmlns:a16="http://schemas.microsoft.com/office/drawing/2014/main" id="{75C08937-3DE6-4366-CBC7-1D555B4E045A}"/>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4-Point Star 482">
                      <a:extLst>
                        <a:ext uri="{FF2B5EF4-FFF2-40B4-BE49-F238E27FC236}">
                          <a16:creationId xmlns:a16="http://schemas.microsoft.com/office/drawing/2014/main" id="{15513D3C-7432-CB7E-E048-E9C1FF5DADB2}"/>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2" name="4-Point Star 479">
                    <a:extLst>
                      <a:ext uri="{FF2B5EF4-FFF2-40B4-BE49-F238E27FC236}">
                        <a16:creationId xmlns:a16="http://schemas.microsoft.com/office/drawing/2014/main" id="{F6F976B8-0917-BF11-8101-2B8C35FAE55C}"/>
                      </a:ext>
                    </a:extLst>
                  </p:cNvPr>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0" name="Oval 669">
                  <a:extLst>
                    <a:ext uri="{FF2B5EF4-FFF2-40B4-BE49-F238E27FC236}">
                      <a16:creationId xmlns:a16="http://schemas.microsoft.com/office/drawing/2014/main" id="{368A7EE1-A325-D56F-6A44-A40EE3A42268}"/>
                    </a:ext>
                  </a:extLst>
                </p:cNvPr>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8166E260-B133-2072-E1FA-06CDBEF27196}"/>
                    </a:ext>
                  </a:extLst>
                </p:cNvPr>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104BC41A-2484-650D-1B77-B6990F0697FD}"/>
                    </a:ext>
                  </a:extLst>
                </p:cNvPr>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B401C9DF-9AE1-BFDD-821D-B12BE3D2EAD2}"/>
                    </a:ext>
                  </a:extLst>
                </p:cNvPr>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5384C250-A8A0-6BF2-E078-D98B3AAAA6AF}"/>
                    </a:ext>
                  </a:extLst>
                </p:cNvPr>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AAE19949-A3D7-C75E-69C0-3DC2180D0D64}"/>
                    </a:ext>
                  </a:extLst>
                </p:cNvPr>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9A1C7869-6B78-7E44-29D5-9E10C76329EA}"/>
                    </a:ext>
                  </a:extLst>
                </p:cNvPr>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C284B6F9-95C7-F4D7-F482-CBAE8195E685}"/>
                    </a:ext>
                  </a:extLst>
                </p:cNvPr>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193B2918-6468-E6D7-1F34-64B4D6223F94}"/>
                    </a:ext>
                  </a:extLst>
                </p:cNvPr>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D8BB2ED-BA4A-94EE-1AA8-D78B85CE90A5}"/>
                    </a:ext>
                  </a:extLst>
                </p:cNvPr>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0" name="Group 543">
                <a:extLst>
                  <a:ext uri="{FF2B5EF4-FFF2-40B4-BE49-F238E27FC236}">
                    <a16:creationId xmlns:a16="http://schemas.microsoft.com/office/drawing/2014/main" id="{DA6432D1-5248-8EE3-576A-4E98874A1252}"/>
                  </a:ext>
                </a:extLst>
              </p:cNvPr>
              <p:cNvGrpSpPr/>
              <p:nvPr/>
            </p:nvGrpSpPr>
            <p:grpSpPr>
              <a:xfrm rot="21212214">
                <a:off x="6472617" y="1086298"/>
                <a:ext cx="419818" cy="1299748"/>
                <a:chOff x="6742982" y="4953000"/>
                <a:chExt cx="419818" cy="1299748"/>
              </a:xfrm>
            </p:grpSpPr>
            <p:sp>
              <p:nvSpPr>
                <p:cNvPr id="666" name="Moon 665">
                  <a:extLst>
                    <a:ext uri="{FF2B5EF4-FFF2-40B4-BE49-F238E27FC236}">
                      <a16:creationId xmlns:a16="http://schemas.microsoft.com/office/drawing/2014/main" id="{F0FE6AD1-B73F-9455-BA06-45F6405755BB}"/>
                    </a:ext>
                  </a:extLst>
                </p:cNvPr>
                <p:cNvSpPr/>
                <p:nvPr/>
              </p:nvSpPr>
              <p:spPr>
                <a:xfrm>
                  <a:off x="6934200" y="4953000"/>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Moon 666">
                  <a:extLst>
                    <a:ext uri="{FF2B5EF4-FFF2-40B4-BE49-F238E27FC236}">
                      <a16:creationId xmlns:a16="http://schemas.microsoft.com/office/drawing/2014/main" id="{F4650A34-13EA-E108-FA3E-D9749021D1A6}"/>
                    </a:ext>
                  </a:extLst>
                </p:cNvPr>
                <p:cNvSpPr/>
                <p:nvPr/>
              </p:nvSpPr>
              <p:spPr>
                <a:xfrm rot="1051808">
                  <a:off x="6742982" y="4957348"/>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Moon 667">
                  <a:extLst>
                    <a:ext uri="{FF2B5EF4-FFF2-40B4-BE49-F238E27FC236}">
                      <a16:creationId xmlns:a16="http://schemas.microsoft.com/office/drawing/2014/main" id="{72F6CC1F-F9E5-86ED-17A5-368B3D434863}"/>
                    </a:ext>
                  </a:extLst>
                </p:cNvPr>
                <p:cNvSpPr/>
                <p:nvPr/>
              </p:nvSpPr>
              <p:spPr>
                <a:xfrm rot="580147">
                  <a:off x="6871694" y="5024031"/>
                  <a:ext cx="229998" cy="960868"/>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1" name="Group 544">
                <a:extLst>
                  <a:ext uri="{FF2B5EF4-FFF2-40B4-BE49-F238E27FC236}">
                    <a16:creationId xmlns:a16="http://schemas.microsoft.com/office/drawing/2014/main" id="{5696CC4F-E613-6E06-1BEF-349F1868389C}"/>
                  </a:ext>
                </a:extLst>
              </p:cNvPr>
              <p:cNvGrpSpPr/>
              <p:nvPr/>
            </p:nvGrpSpPr>
            <p:grpSpPr>
              <a:xfrm rot="387786" flipH="1">
                <a:off x="7920418" y="1162498"/>
                <a:ext cx="419818" cy="1299748"/>
                <a:chOff x="6742982" y="4953000"/>
                <a:chExt cx="419818" cy="1299748"/>
              </a:xfrm>
            </p:grpSpPr>
            <p:sp>
              <p:nvSpPr>
                <p:cNvPr id="663" name="Moon 662">
                  <a:extLst>
                    <a:ext uri="{FF2B5EF4-FFF2-40B4-BE49-F238E27FC236}">
                      <a16:creationId xmlns:a16="http://schemas.microsoft.com/office/drawing/2014/main" id="{967F9190-978A-A247-6978-E53BC8190264}"/>
                    </a:ext>
                  </a:extLst>
                </p:cNvPr>
                <p:cNvSpPr/>
                <p:nvPr/>
              </p:nvSpPr>
              <p:spPr>
                <a:xfrm>
                  <a:off x="6934200" y="4953000"/>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Moon 663">
                  <a:extLst>
                    <a:ext uri="{FF2B5EF4-FFF2-40B4-BE49-F238E27FC236}">
                      <a16:creationId xmlns:a16="http://schemas.microsoft.com/office/drawing/2014/main" id="{E2310025-FBE8-13EC-E976-954220FC64B9}"/>
                    </a:ext>
                  </a:extLst>
                </p:cNvPr>
                <p:cNvSpPr/>
                <p:nvPr/>
              </p:nvSpPr>
              <p:spPr>
                <a:xfrm rot="1051808">
                  <a:off x="6742982" y="4957348"/>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Moon 664">
                  <a:extLst>
                    <a:ext uri="{FF2B5EF4-FFF2-40B4-BE49-F238E27FC236}">
                      <a16:creationId xmlns:a16="http://schemas.microsoft.com/office/drawing/2014/main" id="{FBFF4C22-4128-F15C-9EBF-1AB86899575B}"/>
                    </a:ext>
                  </a:extLst>
                </p:cNvPr>
                <p:cNvSpPr/>
                <p:nvPr/>
              </p:nvSpPr>
              <p:spPr>
                <a:xfrm rot="580147">
                  <a:off x="6871694" y="5024031"/>
                  <a:ext cx="229998" cy="960868"/>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2" name="Group 57">
                <a:extLst>
                  <a:ext uri="{FF2B5EF4-FFF2-40B4-BE49-F238E27FC236}">
                    <a16:creationId xmlns:a16="http://schemas.microsoft.com/office/drawing/2014/main" id="{FCD802DC-722A-F7FD-4FB5-31B25722A106}"/>
                  </a:ext>
                </a:extLst>
              </p:cNvPr>
              <p:cNvGrpSpPr/>
              <p:nvPr/>
            </p:nvGrpSpPr>
            <p:grpSpPr>
              <a:xfrm rot="10800000">
                <a:off x="6629400" y="990600"/>
                <a:ext cx="1582651" cy="348674"/>
                <a:chOff x="6096000" y="1376597"/>
                <a:chExt cx="3810000" cy="1867525"/>
              </a:xfrm>
            </p:grpSpPr>
            <p:grpSp>
              <p:nvGrpSpPr>
                <p:cNvPr id="643" name="Group 34">
                  <a:extLst>
                    <a:ext uri="{FF2B5EF4-FFF2-40B4-BE49-F238E27FC236}">
                      <a16:creationId xmlns:a16="http://schemas.microsoft.com/office/drawing/2014/main" id="{E08AB17E-013A-D472-79E2-C6DC680AE2A4}"/>
                    </a:ext>
                  </a:extLst>
                </p:cNvPr>
                <p:cNvGrpSpPr/>
                <p:nvPr/>
              </p:nvGrpSpPr>
              <p:grpSpPr>
                <a:xfrm>
                  <a:off x="6096000" y="1447800"/>
                  <a:ext cx="3810000" cy="1752600"/>
                  <a:chOff x="4800600" y="183630"/>
                  <a:chExt cx="5791200" cy="1311639"/>
                </a:xfrm>
              </p:grpSpPr>
              <p:grpSp>
                <p:nvGrpSpPr>
                  <p:cNvPr id="654" name="Group 28">
                    <a:extLst>
                      <a:ext uri="{FF2B5EF4-FFF2-40B4-BE49-F238E27FC236}">
                        <a16:creationId xmlns:a16="http://schemas.microsoft.com/office/drawing/2014/main" id="{24C258C6-5ECB-D1FC-7B3A-84A70B2BA36D}"/>
                      </a:ext>
                    </a:extLst>
                  </p:cNvPr>
                  <p:cNvGrpSpPr/>
                  <p:nvPr/>
                </p:nvGrpSpPr>
                <p:grpSpPr>
                  <a:xfrm>
                    <a:off x="4800600" y="184879"/>
                    <a:ext cx="2895600" cy="1295400"/>
                    <a:chOff x="4800600" y="184879"/>
                    <a:chExt cx="2895600" cy="1295400"/>
                  </a:xfrm>
                </p:grpSpPr>
                <p:sp>
                  <p:nvSpPr>
                    <p:cNvPr id="660" name="Flowchart: Decision 659">
                      <a:extLst>
                        <a:ext uri="{FF2B5EF4-FFF2-40B4-BE49-F238E27FC236}">
                          <a16:creationId xmlns:a16="http://schemas.microsoft.com/office/drawing/2014/main" id="{6E5E3B32-4BC1-56FD-E3DA-322FDFE7AE4E}"/>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Flowchart: Decision 660">
                      <a:extLst>
                        <a:ext uri="{FF2B5EF4-FFF2-40B4-BE49-F238E27FC236}">
                          <a16:creationId xmlns:a16="http://schemas.microsoft.com/office/drawing/2014/main" id="{D0A8EB9C-89DA-25C0-A1D0-7E7589542A47}"/>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4-Point Star 459">
                      <a:extLst>
                        <a:ext uri="{FF2B5EF4-FFF2-40B4-BE49-F238E27FC236}">
                          <a16:creationId xmlns:a16="http://schemas.microsoft.com/office/drawing/2014/main" id="{2B7E8409-89B8-C831-3AE9-854E69F8D4DD}"/>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5" name="Group 29">
                    <a:extLst>
                      <a:ext uri="{FF2B5EF4-FFF2-40B4-BE49-F238E27FC236}">
                        <a16:creationId xmlns:a16="http://schemas.microsoft.com/office/drawing/2014/main" id="{C6E4FC04-B7E6-B2C5-0F83-8AC1D0826872}"/>
                      </a:ext>
                    </a:extLst>
                  </p:cNvPr>
                  <p:cNvGrpSpPr/>
                  <p:nvPr/>
                </p:nvGrpSpPr>
                <p:grpSpPr>
                  <a:xfrm>
                    <a:off x="7696200" y="183630"/>
                    <a:ext cx="2895600" cy="1295400"/>
                    <a:chOff x="4800600" y="184879"/>
                    <a:chExt cx="2895600" cy="1295400"/>
                  </a:xfrm>
                </p:grpSpPr>
                <p:sp>
                  <p:nvSpPr>
                    <p:cNvPr id="657" name="Flowchart: Decision 656">
                      <a:extLst>
                        <a:ext uri="{FF2B5EF4-FFF2-40B4-BE49-F238E27FC236}">
                          <a16:creationId xmlns:a16="http://schemas.microsoft.com/office/drawing/2014/main" id="{0A9F944E-D224-8EE4-CB47-69868AF9C21E}"/>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Flowchart: Decision 657">
                      <a:extLst>
                        <a:ext uri="{FF2B5EF4-FFF2-40B4-BE49-F238E27FC236}">
                          <a16:creationId xmlns:a16="http://schemas.microsoft.com/office/drawing/2014/main" id="{A5F6ED85-ED25-828C-8134-4528A15C0955}"/>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4-Point Star 456">
                      <a:extLst>
                        <a:ext uri="{FF2B5EF4-FFF2-40B4-BE49-F238E27FC236}">
                          <a16:creationId xmlns:a16="http://schemas.microsoft.com/office/drawing/2014/main" id="{6F59D12F-0262-5E34-1C33-689F5E321079}"/>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6" name="4-Point Star 453">
                    <a:extLst>
                      <a:ext uri="{FF2B5EF4-FFF2-40B4-BE49-F238E27FC236}">
                        <a16:creationId xmlns:a16="http://schemas.microsoft.com/office/drawing/2014/main" id="{7BF277CB-7E5F-3F5F-419A-FFBD1683616F}"/>
                      </a:ext>
                    </a:extLst>
                  </p:cNvPr>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4" name="Oval 643">
                  <a:extLst>
                    <a:ext uri="{FF2B5EF4-FFF2-40B4-BE49-F238E27FC236}">
                      <a16:creationId xmlns:a16="http://schemas.microsoft.com/office/drawing/2014/main" id="{F1B650C7-0234-2A3A-5CB7-C565EA06316A}"/>
                    </a:ext>
                  </a:extLst>
                </p:cNvPr>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1079A449-FB86-91C9-67D1-23AEBA4B7ABD}"/>
                    </a:ext>
                  </a:extLst>
                </p:cNvPr>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6F36D31F-8306-2343-A49E-1583F838EB4A}"/>
                    </a:ext>
                  </a:extLst>
                </p:cNvPr>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BB4102F5-406E-F408-FDF4-577C44FBB48E}"/>
                    </a:ext>
                  </a:extLst>
                </p:cNvPr>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08466D75-6B52-C869-12E2-1EC16C1D29FC}"/>
                    </a:ext>
                  </a:extLst>
                </p:cNvPr>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085AB7A1-1387-E052-474C-8241BBE56373}"/>
                    </a:ext>
                  </a:extLst>
                </p:cNvPr>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9E98701A-C4C7-9348-1AE7-10D3FA72727A}"/>
                    </a:ext>
                  </a:extLst>
                </p:cNvPr>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8B6C5534-6957-FFCF-2A21-EE460F0EF2EE}"/>
                    </a:ext>
                  </a:extLst>
                </p:cNvPr>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99C7BFD-8720-6113-83A9-8C5471882D74}"/>
                    </a:ext>
                  </a:extLst>
                </p:cNvPr>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C1AF52D1-6D03-A223-E17E-74D85B21022E}"/>
                    </a:ext>
                  </a:extLst>
                </p:cNvPr>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9" name="Group 708">
              <a:extLst>
                <a:ext uri="{FF2B5EF4-FFF2-40B4-BE49-F238E27FC236}">
                  <a16:creationId xmlns:a16="http://schemas.microsoft.com/office/drawing/2014/main" id="{EBC56506-1B5E-2DAC-5AD8-04C5819A728A}"/>
                </a:ext>
              </a:extLst>
            </p:cNvPr>
            <p:cNvGrpSpPr/>
            <p:nvPr/>
          </p:nvGrpSpPr>
          <p:grpSpPr>
            <a:xfrm>
              <a:off x="5029199" y="3453639"/>
              <a:ext cx="1675539" cy="3250071"/>
              <a:chOff x="2750285" y="333692"/>
              <a:chExt cx="1851077" cy="3323908"/>
            </a:xfrm>
          </p:grpSpPr>
          <p:sp>
            <p:nvSpPr>
              <p:cNvPr id="710" name="Oval 709">
                <a:extLst>
                  <a:ext uri="{FF2B5EF4-FFF2-40B4-BE49-F238E27FC236}">
                    <a16:creationId xmlns:a16="http://schemas.microsoft.com/office/drawing/2014/main" id="{DEC10D18-65D7-64E6-116A-07A78C016D86}"/>
                  </a:ext>
                </a:extLst>
              </p:cNvPr>
              <p:cNvSpPr/>
              <p:nvPr/>
            </p:nvSpPr>
            <p:spPr>
              <a:xfrm rot="3646842">
                <a:off x="3668962" y="3298095"/>
                <a:ext cx="396562" cy="322447"/>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ED38725E-F2BF-FDF8-C62B-A251ECAB1754}"/>
                  </a:ext>
                </a:extLst>
              </p:cNvPr>
              <p:cNvSpPr/>
              <p:nvPr/>
            </p:nvSpPr>
            <p:spPr>
              <a:xfrm rot="6922285">
                <a:off x="3311092" y="3296118"/>
                <a:ext cx="396562" cy="322447"/>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Cloud 711">
                <a:extLst>
                  <a:ext uri="{FF2B5EF4-FFF2-40B4-BE49-F238E27FC236}">
                    <a16:creationId xmlns:a16="http://schemas.microsoft.com/office/drawing/2014/main" id="{4F88E6FC-E581-E23E-733E-11A314EE7122}"/>
                  </a:ext>
                </a:extLst>
              </p:cNvPr>
              <p:cNvSpPr/>
              <p:nvPr/>
            </p:nvSpPr>
            <p:spPr>
              <a:xfrm rot="20890669">
                <a:off x="3773523" y="512514"/>
                <a:ext cx="556528" cy="1312713"/>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Cloud 712">
                <a:extLst>
                  <a:ext uri="{FF2B5EF4-FFF2-40B4-BE49-F238E27FC236}">
                    <a16:creationId xmlns:a16="http://schemas.microsoft.com/office/drawing/2014/main" id="{86A97C41-7125-AD63-8B64-837ED175EB2B}"/>
                  </a:ext>
                </a:extLst>
              </p:cNvPr>
              <p:cNvSpPr/>
              <p:nvPr/>
            </p:nvSpPr>
            <p:spPr>
              <a:xfrm>
                <a:off x="3013476" y="499063"/>
                <a:ext cx="548042" cy="125353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E162A54D-D24F-3F0D-456C-B900E04387DD}"/>
                  </a:ext>
                </a:extLst>
              </p:cNvPr>
              <p:cNvSpPr/>
              <p:nvPr/>
            </p:nvSpPr>
            <p:spPr>
              <a:xfrm rot="3770880">
                <a:off x="3792726" y="3032294"/>
                <a:ext cx="444198" cy="29982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7B8DF0D9-878F-FD0F-4A5E-AC7AB2CB21D4}"/>
                  </a:ext>
                </a:extLst>
              </p:cNvPr>
              <p:cNvSpPr/>
              <p:nvPr/>
            </p:nvSpPr>
            <p:spPr>
              <a:xfrm rot="2706969">
                <a:off x="4241858" y="2164708"/>
                <a:ext cx="396562" cy="322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5DC9EE39-4663-FE63-6967-70DC4B221B22}"/>
                  </a:ext>
                </a:extLst>
              </p:cNvPr>
              <p:cNvSpPr/>
              <p:nvPr/>
            </p:nvSpPr>
            <p:spPr>
              <a:xfrm rot="6922285">
                <a:off x="2713228" y="2165825"/>
                <a:ext cx="396562" cy="322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Flowchart: Manual Operation 716">
                <a:extLst>
                  <a:ext uri="{FF2B5EF4-FFF2-40B4-BE49-F238E27FC236}">
                    <a16:creationId xmlns:a16="http://schemas.microsoft.com/office/drawing/2014/main" id="{E8830420-A09B-6A70-CAFE-B19B98B342D7}"/>
                  </a:ext>
                </a:extLst>
              </p:cNvPr>
              <p:cNvSpPr/>
              <p:nvPr/>
            </p:nvSpPr>
            <p:spPr>
              <a:xfrm rot="9035457">
                <a:off x="3941652" y="1504995"/>
                <a:ext cx="489108" cy="897265"/>
              </a:xfrm>
              <a:prstGeom prst="flowChartManualOperation">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Flowchart: Manual Operation 717">
                <a:extLst>
                  <a:ext uri="{FF2B5EF4-FFF2-40B4-BE49-F238E27FC236}">
                    <a16:creationId xmlns:a16="http://schemas.microsoft.com/office/drawing/2014/main" id="{5F31058E-46C0-8DD2-D508-DAE416FFE632}"/>
                  </a:ext>
                </a:extLst>
              </p:cNvPr>
              <p:cNvSpPr/>
              <p:nvPr/>
            </p:nvSpPr>
            <p:spPr>
              <a:xfrm rot="12441478">
                <a:off x="2936647" y="1505321"/>
                <a:ext cx="489108" cy="912220"/>
              </a:xfrm>
              <a:prstGeom prst="flowChartManualOperation">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Flowchart: Manual Operation 718">
                <a:extLst>
                  <a:ext uri="{FF2B5EF4-FFF2-40B4-BE49-F238E27FC236}">
                    <a16:creationId xmlns:a16="http://schemas.microsoft.com/office/drawing/2014/main" id="{7F99830B-684A-3FAA-46A7-07CB3EF7BE09}"/>
                  </a:ext>
                </a:extLst>
              </p:cNvPr>
              <p:cNvSpPr/>
              <p:nvPr/>
            </p:nvSpPr>
            <p:spPr>
              <a:xfrm rot="10800000">
                <a:off x="3086135" y="1503768"/>
                <a:ext cx="1187072" cy="1925685"/>
              </a:xfrm>
              <a:prstGeom prst="flowChartManualOperation">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Hexagon 719">
                <a:extLst>
                  <a:ext uri="{FF2B5EF4-FFF2-40B4-BE49-F238E27FC236}">
                    <a16:creationId xmlns:a16="http://schemas.microsoft.com/office/drawing/2014/main" id="{0ECACCF3-D0D6-1D2E-E232-0783B874BB88}"/>
                  </a:ext>
                </a:extLst>
              </p:cNvPr>
              <p:cNvSpPr/>
              <p:nvPr/>
            </p:nvSpPr>
            <p:spPr>
              <a:xfrm>
                <a:off x="3542704" y="590348"/>
                <a:ext cx="273940" cy="199722"/>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ounded Rectangle 518">
                <a:extLst>
                  <a:ext uri="{FF2B5EF4-FFF2-40B4-BE49-F238E27FC236}">
                    <a16:creationId xmlns:a16="http://schemas.microsoft.com/office/drawing/2014/main" id="{71483017-4885-E067-1F95-17FAA6AB533F}"/>
                  </a:ext>
                </a:extLst>
              </p:cNvPr>
              <p:cNvSpPr/>
              <p:nvPr/>
            </p:nvSpPr>
            <p:spPr>
              <a:xfrm>
                <a:off x="3191098" y="2508473"/>
                <a:ext cx="995265" cy="167451"/>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372090D3-05E8-E335-37A5-EB85B028E25B}"/>
                  </a:ext>
                </a:extLst>
              </p:cNvPr>
              <p:cNvSpPr/>
              <p:nvPr/>
            </p:nvSpPr>
            <p:spPr>
              <a:xfrm>
                <a:off x="3429000" y="1066800"/>
                <a:ext cx="503908" cy="7705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B2BDE3B8-3525-5C57-7E11-932DCCDE7E2A}"/>
                  </a:ext>
                </a:extLst>
              </p:cNvPr>
              <p:cNvSpPr/>
              <p:nvPr/>
            </p:nvSpPr>
            <p:spPr>
              <a:xfrm>
                <a:off x="3177452" y="457200"/>
                <a:ext cx="1004445" cy="12649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Wave 723">
                <a:extLst>
                  <a:ext uri="{FF2B5EF4-FFF2-40B4-BE49-F238E27FC236}">
                    <a16:creationId xmlns:a16="http://schemas.microsoft.com/office/drawing/2014/main" id="{398241A4-F85E-4F83-A4F4-846FE03FA685}"/>
                  </a:ext>
                </a:extLst>
              </p:cNvPr>
              <p:cNvSpPr/>
              <p:nvPr/>
            </p:nvSpPr>
            <p:spPr>
              <a:xfrm rot="16200000">
                <a:off x="3575370" y="2869318"/>
                <a:ext cx="669803" cy="199288"/>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Wave 724">
                <a:extLst>
                  <a:ext uri="{FF2B5EF4-FFF2-40B4-BE49-F238E27FC236}">
                    <a16:creationId xmlns:a16="http://schemas.microsoft.com/office/drawing/2014/main" id="{1BA35C8E-E3CA-8506-BB34-05658FF0E4D2}"/>
                  </a:ext>
                </a:extLst>
              </p:cNvPr>
              <p:cNvSpPr/>
              <p:nvPr/>
            </p:nvSpPr>
            <p:spPr>
              <a:xfrm rot="15242885">
                <a:off x="3621625" y="2828876"/>
                <a:ext cx="726761" cy="27113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Rounded Rectangle 523">
                <a:extLst>
                  <a:ext uri="{FF2B5EF4-FFF2-40B4-BE49-F238E27FC236}">
                    <a16:creationId xmlns:a16="http://schemas.microsoft.com/office/drawing/2014/main" id="{9E7E85F3-7584-2775-2F0B-13AC560AA4B9}"/>
                  </a:ext>
                </a:extLst>
              </p:cNvPr>
              <p:cNvSpPr/>
              <p:nvPr/>
            </p:nvSpPr>
            <p:spPr>
              <a:xfrm>
                <a:off x="3760806" y="2466610"/>
                <a:ext cx="270775" cy="20931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Cloud 726">
                <a:extLst>
                  <a:ext uri="{FF2B5EF4-FFF2-40B4-BE49-F238E27FC236}">
                    <a16:creationId xmlns:a16="http://schemas.microsoft.com/office/drawing/2014/main" id="{DF131DEB-00F5-E824-1670-6181D4815176}"/>
                  </a:ext>
                </a:extLst>
              </p:cNvPr>
              <p:cNvSpPr/>
              <p:nvPr/>
            </p:nvSpPr>
            <p:spPr>
              <a:xfrm rot="15913670">
                <a:off x="3381379" y="178087"/>
                <a:ext cx="650083" cy="961293"/>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Rounded Rectangle 525">
                <a:extLst>
                  <a:ext uri="{FF2B5EF4-FFF2-40B4-BE49-F238E27FC236}">
                    <a16:creationId xmlns:a16="http://schemas.microsoft.com/office/drawing/2014/main" id="{B25E20E4-0BD8-7290-501C-1CD1253D1CCB}"/>
                  </a:ext>
                </a:extLst>
              </p:cNvPr>
              <p:cNvSpPr/>
              <p:nvPr/>
            </p:nvSpPr>
            <p:spPr>
              <a:xfrm>
                <a:off x="3124200" y="609600"/>
                <a:ext cx="1187072" cy="19972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9" name="Group 164">
                <a:extLst>
                  <a:ext uri="{FF2B5EF4-FFF2-40B4-BE49-F238E27FC236}">
                    <a16:creationId xmlns:a16="http://schemas.microsoft.com/office/drawing/2014/main" id="{A4683DA6-493D-922C-9A42-11D98AAAD0E0}"/>
                  </a:ext>
                </a:extLst>
              </p:cNvPr>
              <p:cNvGrpSpPr/>
              <p:nvPr/>
            </p:nvGrpSpPr>
            <p:grpSpPr>
              <a:xfrm>
                <a:off x="3124200" y="609600"/>
                <a:ext cx="1195728" cy="204788"/>
                <a:chOff x="4343400" y="5863281"/>
                <a:chExt cx="2286000" cy="844379"/>
              </a:xfrm>
            </p:grpSpPr>
            <p:grpSp>
              <p:nvGrpSpPr>
                <p:cNvPr id="761" name="Group 163">
                  <a:extLst>
                    <a:ext uri="{FF2B5EF4-FFF2-40B4-BE49-F238E27FC236}">
                      <a16:creationId xmlns:a16="http://schemas.microsoft.com/office/drawing/2014/main" id="{509D473C-BA82-C468-89DC-46C8C001E75D}"/>
                    </a:ext>
                  </a:extLst>
                </p:cNvPr>
                <p:cNvGrpSpPr/>
                <p:nvPr/>
              </p:nvGrpSpPr>
              <p:grpSpPr>
                <a:xfrm>
                  <a:off x="4343400" y="5863281"/>
                  <a:ext cx="2286000" cy="766119"/>
                  <a:chOff x="4343400" y="5863281"/>
                  <a:chExt cx="2286000" cy="766119"/>
                </a:xfrm>
              </p:grpSpPr>
              <p:sp>
                <p:nvSpPr>
                  <p:cNvPr id="766" name="Quad Arrow Callout 563">
                    <a:extLst>
                      <a:ext uri="{FF2B5EF4-FFF2-40B4-BE49-F238E27FC236}">
                        <a16:creationId xmlns:a16="http://schemas.microsoft.com/office/drawing/2014/main" id="{4117E061-A1CA-EBD4-4C18-0B2FC9B42F2E}"/>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Quad Arrow Callout 564">
                    <a:extLst>
                      <a:ext uri="{FF2B5EF4-FFF2-40B4-BE49-F238E27FC236}">
                        <a16:creationId xmlns:a16="http://schemas.microsoft.com/office/drawing/2014/main" id="{31A04914-2AC8-4B77-A017-BB2484F2382D}"/>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Quad Arrow Callout 565">
                    <a:extLst>
                      <a:ext uri="{FF2B5EF4-FFF2-40B4-BE49-F238E27FC236}">
                        <a16:creationId xmlns:a16="http://schemas.microsoft.com/office/drawing/2014/main" id="{5621BDBA-87EB-EEB8-E9A2-B9B4348D220A}"/>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Quad Arrow Callout 566">
                    <a:extLst>
                      <a:ext uri="{FF2B5EF4-FFF2-40B4-BE49-F238E27FC236}">
                        <a16:creationId xmlns:a16="http://schemas.microsoft.com/office/drawing/2014/main" id="{609E0B67-1A2D-E7C1-C963-C3537CD4F607}"/>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0" name="Group 158">
                    <a:extLst>
                      <a:ext uri="{FF2B5EF4-FFF2-40B4-BE49-F238E27FC236}">
                        <a16:creationId xmlns:a16="http://schemas.microsoft.com/office/drawing/2014/main" id="{6A75D59F-AAA0-FB46-B32D-14BFAD0A1D8D}"/>
                      </a:ext>
                    </a:extLst>
                  </p:cNvPr>
                  <p:cNvGrpSpPr/>
                  <p:nvPr/>
                </p:nvGrpSpPr>
                <p:grpSpPr>
                  <a:xfrm>
                    <a:off x="4800600" y="5863281"/>
                    <a:ext cx="1396313" cy="313038"/>
                    <a:chOff x="4800600" y="5863281"/>
                    <a:chExt cx="1396313" cy="313038"/>
                  </a:xfrm>
                </p:grpSpPr>
                <p:sp>
                  <p:nvSpPr>
                    <p:cNvPr id="771" name="Isosceles Triangle 770">
                      <a:extLst>
                        <a:ext uri="{FF2B5EF4-FFF2-40B4-BE49-F238E27FC236}">
                          <a16:creationId xmlns:a16="http://schemas.microsoft.com/office/drawing/2014/main" id="{D9EB05D2-3A0F-A023-48B6-D6945B040A98}"/>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Isosceles Triangle 771">
                      <a:extLst>
                        <a:ext uri="{FF2B5EF4-FFF2-40B4-BE49-F238E27FC236}">
                          <a16:creationId xmlns:a16="http://schemas.microsoft.com/office/drawing/2014/main" id="{8652B230-E0C3-7340-4B73-F2CD6239DE4B}"/>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Isosceles Triangle 772">
                      <a:extLst>
                        <a:ext uri="{FF2B5EF4-FFF2-40B4-BE49-F238E27FC236}">
                          <a16:creationId xmlns:a16="http://schemas.microsoft.com/office/drawing/2014/main" id="{7DF853C0-C75D-6E45-2493-2550A1912383}"/>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2" name="Group 159">
                  <a:extLst>
                    <a:ext uri="{FF2B5EF4-FFF2-40B4-BE49-F238E27FC236}">
                      <a16:creationId xmlns:a16="http://schemas.microsoft.com/office/drawing/2014/main" id="{3FA646B4-32DC-DAD7-1FEA-499FD39123CF}"/>
                    </a:ext>
                  </a:extLst>
                </p:cNvPr>
                <p:cNvGrpSpPr/>
                <p:nvPr/>
              </p:nvGrpSpPr>
              <p:grpSpPr>
                <a:xfrm flipH="1" flipV="1">
                  <a:off x="4800600" y="6394622"/>
                  <a:ext cx="1396313" cy="313038"/>
                  <a:chOff x="4800600" y="5863281"/>
                  <a:chExt cx="1396313" cy="313038"/>
                </a:xfrm>
              </p:grpSpPr>
              <p:sp>
                <p:nvSpPr>
                  <p:cNvPr id="763" name="Isosceles Triangle 762">
                    <a:extLst>
                      <a:ext uri="{FF2B5EF4-FFF2-40B4-BE49-F238E27FC236}">
                        <a16:creationId xmlns:a16="http://schemas.microsoft.com/office/drawing/2014/main" id="{A11B98CF-AA87-1FE0-863F-14F9D228CC0F}"/>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Isosceles Triangle 763">
                    <a:extLst>
                      <a:ext uri="{FF2B5EF4-FFF2-40B4-BE49-F238E27FC236}">
                        <a16:creationId xmlns:a16="http://schemas.microsoft.com/office/drawing/2014/main" id="{785E0155-6BD2-2CD4-B605-034EB31E2820}"/>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Isosceles Triangle 764">
                    <a:extLst>
                      <a:ext uri="{FF2B5EF4-FFF2-40B4-BE49-F238E27FC236}">
                        <a16:creationId xmlns:a16="http://schemas.microsoft.com/office/drawing/2014/main" id="{05FD5B23-6C3B-45BF-1113-3F46EF37DAC8}"/>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0" name="Group 298">
                <a:extLst>
                  <a:ext uri="{FF2B5EF4-FFF2-40B4-BE49-F238E27FC236}">
                    <a16:creationId xmlns:a16="http://schemas.microsoft.com/office/drawing/2014/main" id="{0DAC1242-1256-5E31-21D0-36E34E4A6A5F}"/>
                  </a:ext>
                </a:extLst>
              </p:cNvPr>
              <p:cNvGrpSpPr/>
              <p:nvPr/>
            </p:nvGrpSpPr>
            <p:grpSpPr>
              <a:xfrm>
                <a:off x="3276600" y="1447800"/>
                <a:ext cx="808459" cy="1004878"/>
                <a:chOff x="5513018" y="671522"/>
                <a:chExt cx="808459" cy="1004878"/>
              </a:xfrm>
            </p:grpSpPr>
            <p:grpSp>
              <p:nvGrpSpPr>
                <p:cNvPr id="731" name="Group 165">
                  <a:extLst>
                    <a:ext uri="{FF2B5EF4-FFF2-40B4-BE49-F238E27FC236}">
                      <a16:creationId xmlns:a16="http://schemas.microsoft.com/office/drawing/2014/main" id="{1E0BACAE-E20D-5976-872C-DBBB2FCC3942}"/>
                    </a:ext>
                  </a:extLst>
                </p:cNvPr>
                <p:cNvGrpSpPr/>
                <p:nvPr/>
              </p:nvGrpSpPr>
              <p:grpSpPr>
                <a:xfrm rot="2888522">
                  <a:off x="5228282" y="963721"/>
                  <a:ext cx="851830" cy="282357"/>
                  <a:chOff x="4343400" y="5863281"/>
                  <a:chExt cx="2286000" cy="844379"/>
                </a:xfrm>
              </p:grpSpPr>
              <p:grpSp>
                <p:nvGrpSpPr>
                  <p:cNvPr id="748" name="Group 163">
                    <a:extLst>
                      <a:ext uri="{FF2B5EF4-FFF2-40B4-BE49-F238E27FC236}">
                        <a16:creationId xmlns:a16="http://schemas.microsoft.com/office/drawing/2014/main" id="{691AD1EE-0A40-4B22-C612-CA853A531C8D}"/>
                      </a:ext>
                    </a:extLst>
                  </p:cNvPr>
                  <p:cNvGrpSpPr/>
                  <p:nvPr/>
                </p:nvGrpSpPr>
                <p:grpSpPr>
                  <a:xfrm>
                    <a:off x="4343400" y="5863281"/>
                    <a:ext cx="2286000" cy="766119"/>
                    <a:chOff x="4343400" y="5863281"/>
                    <a:chExt cx="2286000" cy="766119"/>
                  </a:xfrm>
                </p:grpSpPr>
                <p:sp>
                  <p:nvSpPr>
                    <p:cNvPr id="753" name="Quad Arrow Callout 550">
                      <a:extLst>
                        <a:ext uri="{FF2B5EF4-FFF2-40B4-BE49-F238E27FC236}">
                          <a16:creationId xmlns:a16="http://schemas.microsoft.com/office/drawing/2014/main" id="{6B5FF510-EE8B-737C-590A-1CF6E3B86FDB}"/>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Quad Arrow Callout 551">
                      <a:extLst>
                        <a:ext uri="{FF2B5EF4-FFF2-40B4-BE49-F238E27FC236}">
                          <a16:creationId xmlns:a16="http://schemas.microsoft.com/office/drawing/2014/main" id="{F40E7E3E-E2A6-FBDC-D332-FB00FD0B1100}"/>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Quad Arrow Callout 552">
                      <a:extLst>
                        <a:ext uri="{FF2B5EF4-FFF2-40B4-BE49-F238E27FC236}">
                          <a16:creationId xmlns:a16="http://schemas.microsoft.com/office/drawing/2014/main" id="{216434F0-0487-2BEE-5531-BEC47CF1A1D1}"/>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Quad Arrow Callout 553">
                      <a:extLst>
                        <a:ext uri="{FF2B5EF4-FFF2-40B4-BE49-F238E27FC236}">
                          <a16:creationId xmlns:a16="http://schemas.microsoft.com/office/drawing/2014/main" id="{A410C6B3-96B2-7678-F667-AB590AB46728}"/>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7" name="Group 158">
                      <a:extLst>
                        <a:ext uri="{FF2B5EF4-FFF2-40B4-BE49-F238E27FC236}">
                          <a16:creationId xmlns:a16="http://schemas.microsoft.com/office/drawing/2014/main" id="{FE1156BB-C208-D61A-7D0C-410749DC11E0}"/>
                        </a:ext>
                      </a:extLst>
                    </p:cNvPr>
                    <p:cNvGrpSpPr/>
                    <p:nvPr/>
                  </p:nvGrpSpPr>
                  <p:grpSpPr>
                    <a:xfrm>
                      <a:off x="4800600" y="5863281"/>
                      <a:ext cx="1396313" cy="313038"/>
                      <a:chOff x="4800600" y="5863281"/>
                      <a:chExt cx="1396313" cy="313038"/>
                    </a:xfrm>
                  </p:grpSpPr>
                  <p:sp>
                    <p:nvSpPr>
                      <p:cNvPr id="758" name="Isosceles Triangle 757">
                        <a:extLst>
                          <a:ext uri="{FF2B5EF4-FFF2-40B4-BE49-F238E27FC236}">
                            <a16:creationId xmlns:a16="http://schemas.microsoft.com/office/drawing/2014/main" id="{DB7A516C-EE56-4673-09EF-308BCC4585AB}"/>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Isosceles Triangle 758">
                        <a:extLst>
                          <a:ext uri="{FF2B5EF4-FFF2-40B4-BE49-F238E27FC236}">
                            <a16:creationId xmlns:a16="http://schemas.microsoft.com/office/drawing/2014/main" id="{AFDBD81A-CF3E-50BC-53E6-3613C0290ABD}"/>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Isosceles Triangle 759">
                        <a:extLst>
                          <a:ext uri="{FF2B5EF4-FFF2-40B4-BE49-F238E27FC236}">
                            <a16:creationId xmlns:a16="http://schemas.microsoft.com/office/drawing/2014/main" id="{A1A284F8-99DE-2548-E218-CB4669F11EB4}"/>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9" name="Group 159">
                    <a:extLst>
                      <a:ext uri="{FF2B5EF4-FFF2-40B4-BE49-F238E27FC236}">
                        <a16:creationId xmlns:a16="http://schemas.microsoft.com/office/drawing/2014/main" id="{E8A994FA-2544-595F-F8E7-6997FECD303E}"/>
                      </a:ext>
                    </a:extLst>
                  </p:cNvPr>
                  <p:cNvGrpSpPr/>
                  <p:nvPr/>
                </p:nvGrpSpPr>
                <p:grpSpPr>
                  <a:xfrm flipH="1" flipV="1">
                    <a:off x="4800600" y="6394622"/>
                    <a:ext cx="1396313" cy="313038"/>
                    <a:chOff x="4800600" y="5863281"/>
                    <a:chExt cx="1396313" cy="313038"/>
                  </a:xfrm>
                </p:grpSpPr>
                <p:sp>
                  <p:nvSpPr>
                    <p:cNvPr id="750" name="Isosceles Triangle 749">
                      <a:extLst>
                        <a:ext uri="{FF2B5EF4-FFF2-40B4-BE49-F238E27FC236}">
                          <a16:creationId xmlns:a16="http://schemas.microsoft.com/office/drawing/2014/main" id="{7DC4CD00-54AB-4E29-82B2-4D490A19B187}"/>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Isosceles Triangle 750">
                      <a:extLst>
                        <a:ext uri="{FF2B5EF4-FFF2-40B4-BE49-F238E27FC236}">
                          <a16:creationId xmlns:a16="http://schemas.microsoft.com/office/drawing/2014/main" id="{888A0795-A6B0-35A1-6BAF-128DECE23756}"/>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Isosceles Triangle 751">
                      <a:extLst>
                        <a:ext uri="{FF2B5EF4-FFF2-40B4-BE49-F238E27FC236}">
                          <a16:creationId xmlns:a16="http://schemas.microsoft.com/office/drawing/2014/main" id="{0F7172EE-0269-B86A-82A9-1E8844C44769}"/>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2" name="Group 165">
                  <a:extLst>
                    <a:ext uri="{FF2B5EF4-FFF2-40B4-BE49-F238E27FC236}">
                      <a16:creationId xmlns:a16="http://schemas.microsoft.com/office/drawing/2014/main" id="{D0183877-71A1-BC97-147B-4D783CD61AEF}"/>
                    </a:ext>
                  </a:extLst>
                </p:cNvPr>
                <p:cNvGrpSpPr/>
                <p:nvPr/>
              </p:nvGrpSpPr>
              <p:grpSpPr>
                <a:xfrm rot="18707503">
                  <a:off x="5754384" y="956258"/>
                  <a:ext cx="851830" cy="282357"/>
                  <a:chOff x="4343400" y="5863281"/>
                  <a:chExt cx="2286000" cy="844379"/>
                </a:xfrm>
              </p:grpSpPr>
              <p:grpSp>
                <p:nvGrpSpPr>
                  <p:cNvPr id="735" name="Group 163">
                    <a:extLst>
                      <a:ext uri="{FF2B5EF4-FFF2-40B4-BE49-F238E27FC236}">
                        <a16:creationId xmlns:a16="http://schemas.microsoft.com/office/drawing/2014/main" id="{CD39DFA3-4E0E-DEAC-0810-262BFD942DB4}"/>
                      </a:ext>
                    </a:extLst>
                  </p:cNvPr>
                  <p:cNvGrpSpPr/>
                  <p:nvPr/>
                </p:nvGrpSpPr>
                <p:grpSpPr>
                  <a:xfrm>
                    <a:off x="4343400" y="5863281"/>
                    <a:ext cx="2286000" cy="766119"/>
                    <a:chOff x="4343400" y="5863281"/>
                    <a:chExt cx="2286000" cy="766119"/>
                  </a:xfrm>
                </p:grpSpPr>
                <p:sp>
                  <p:nvSpPr>
                    <p:cNvPr id="740" name="Quad Arrow Callout 537">
                      <a:extLst>
                        <a:ext uri="{FF2B5EF4-FFF2-40B4-BE49-F238E27FC236}">
                          <a16:creationId xmlns:a16="http://schemas.microsoft.com/office/drawing/2014/main" id="{4C494932-9FDE-7F49-0845-51012DEE2772}"/>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Quad Arrow Callout 538">
                      <a:extLst>
                        <a:ext uri="{FF2B5EF4-FFF2-40B4-BE49-F238E27FC236}">
                          <a16:creationId xmlns:a16="http://schemas.microsoft.com/office/drawing/2014/main" id="{00B65F37-B1E3-3888-508A-48DE43CFB8DD}"/>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Quad Arrow Callout 539">
                      <a:extLst>
                        <a:ext uri="{FF2B5EF4-FFF2-40B4-BE49-F238E27FC236}">
                          <a16:creationId xmlns:a16="http://schemas.microsoft.com/office/drawing/2014/main" id="{44C2708A-5E94-2E74-0661-7DB7EF3D1D4A}"/>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Quad Arrow Callout 540">
                      <a:extLst>
                        <a:ext uri="{FF2B5EF4-FFF2-40B4-BE49-F238E27FC236}">
                          <a16:creationId xmlns:a16="http://schemas.microsoft.com/office/drawing/2014/main" id="{12F8FEF7-0758-29F2-1411-0559EEE2D2B3}"/>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4" name="Group 158">
                      <a:extLst>
                        <a:ext uri="{FF2B5EF4-FFF2-40B4-BE49-F238E27FC236}">
                          <a16:creationId xmlns:a16="http://schemas.microsoft.com/office/drawing/2014/main" id="{F244EA82-4F87-6257-E0E8-A79D504B5353}"/>
                        </a:ext>
                      </a:extLst>
                    </p:cNvPr>
                    <p:cNvGrpSpPr/>
                    <p:nvPr/>
                  </p:nvGrpSpPr>
                  <p:grpSpPr>
                    <a:xfrm>
                      <a:off x="4800600" y="5863281"/>
                      <a:ext cx="1396313" cy="313038"/>
                      <a:chOff x="4800600" y="5863281"/>
                      <a:chExt cx="1396313" cy="313038"/>
                    </a:xfrm>
                  </p:grpSpPr>
                  <p:sp>
                    <p:nvSpPr>
                      <p:cNvPr id="745" name="Isosceles Triangle 744">
                        <a:extLst>
                          <a:ext uri="{FF2B5EF4-FFF2-40B4-BE49-F238E27FC236}">
                            <a16:creationId xmlns:a16="http://schemas.microsoft.com/office/drawing/2014/main" id="{958AA80B-0F3F-5CCD-65DB-64256BE34DCE}"/>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Isosceles Triangle 745">
                        <a:extLst>
                          <a:ext uri="{FF2B5EF4-FFF2-40B4-BE49-F238E27FC236}">
                            <a16:creationId xmlns:a16="http://schemas.microsoft.com/office/drawing/2014/main" id="{DF99E550-A993-72AE-C757-BE498EFADA24}"/>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Isosceles Triangle 746">
                        <a:extLst>
                          <a:ext uri="{FF2B5EF4-FFF2-40B4-BE49-F238E27FC236}">
                            <a16:creationId xmlns:a16="http://schemas.microsoft.com/office/drawing/2014/main" id="{78067CCB-F6EE-6F5A-596A-AF425760E311}"/>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6" name="Group 159">
                    <a:extLst>
                      <a:ext uri="{FF2B5EF4-FFF2-40B4-BE49-F238E27FC236}">
                        <a16:creationId xmlns:a16="http://schemas.microsoft.com/office/drawing/2014/main" id="{7041DD23-9D48-4157-6E7E-E577B597693D}"/>
                      </a:ext>
                    </a:extLst>
                  </p:cNvPr>
                  <p:cNvGrpSpPr/>
                  <p:nvPr/>
                </p:nvGrpSpPr>
                <p:grpSpPr>
                  <a:xfrm flipH="1" flipV="1">
                    <a:off x="4800600" y="6394622"/>
                    <a:ext cx="1396313" cy="313038"/>
                    <a:chOff x="4800600" y="5863281"/>
                    <a:chExt cx="1396313" cy="313038"/>
                  </a:xfrm>
                </p:grpSpPr>
                <p:sp>
                  <p:nvSpPr>
                    <p:cNvPr id="737" name="Isosceles Triangle 736">
                      <a:extLst>
                        <a:ext uri="{FF2B5EF4-FFF2-40B4-BE49-F238E27FC236}">
                          <a16:creationId xmlns:a16="http://schemas.microsoft.com/office/drawing/2014/main" id="{777F9DF7-8F11-42A7-8D40-DEF426943F88}"/>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Isosceles Triangle 737">
                      <a:extLst>
                        <a:ext uri="{FF2B5EF4-FFF2-40B4-BE49-F238E27FC236}">
                          <a16:creationId xmlns:a16="http://schemas.microsoft.com/office/drawing/2014/main" id="{2B7F08D5-C3B3-6DD3-48CA-BE0E9830B034}"/>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Isosceles Triangle 738">
                      <a:extLst>
                        <a:ext uri="{FF2B5EF4-FFF2-40B4-BE49-F238E27FC236}">
                          <a16:creationId xmlns:a16="http://schemas.microsoft.com/office/drawing/2014/main" id="{90AEABBE-4D89-D653-1646-71A5A63FC223}"/>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3" name="Oval 732">
                  <a:extLst>
                    <a:ext uri="{FF2B5EF4-FFF2-40B4-BE49-F238E27FC236}">
                      <a16:creationId xmlns:a16="http://schemas.microsoft.com/office/drawing/2014/main" id="{DCCCA3F5-95FB-52C8-B3AE-EA4FE6F9C700}"/>
                    </a:ext>
                  </a:extLst>
                </p:cNvPr>
                <p:cNvSpPr/>
                <p:nvPr/>
              </p:nvSpPr>
              <p:spPr>
                <a:xfrm>
                  <a:off x="5715000" y="1295400"/>
                  <a:ext cx="381000" cy="3810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Plaque 733">
                  <a:extLst>
                    <a:ext uri="{FF2B5EF4-FFF2-40B4-BE49-F238E27FC236}">
                      <a16:creationId xmlns:a16="http://schemas.microsoft.com/office/drawing/2014/main" id="{0C521F50-2BC0-6203-A10E-B08C6DD28018}"/>
                    </a:ext>
                  </a:extLst>
                </p:cNvPr>
                <p:cNvSpPr/>
                <p:nvPr/>
              </p:nvSpPr>
              <p:spPr>
                <a:xfrm>
                  <a:off x="5809130" y="1416424"/>
                  <a:ext cx="188259" cy="152400"/>
                </a:xfrm>
                <a:prstGeom prst="plaque">
                  <a:avLst>
                    <a:gd name="adj" fmla="val 3137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4" name="Group 72">
              <a:extLst>
                <a:ext uri="{FF2B5EF4-FFF2-40B4-BE49-F238E27FC236}">
                  <a16:creationId xmlns:a16="http://schemas.microsoft.com/office/drawing/2014/main" id="{C4B52626-9DEE-6E80-0FB0-350225D49644}"/>
                </a:ext>
              </a:extLst>
            </p:cNvPr>
            <p:cNvGrpSpPr/>
            <p:nvPr/>
          </p:nvGrpSpPr>
          <p:grpSpPr>
            <a:xfrm>
              <a:off x="8991600" y="2512194"/>
              <a:ext cx="1971222" cy="4041006"/>
              <a:chOff x="2743200" y="2819400"/>
              <a:chExt cx="1786098" cy="3510398"/>
            </a:xfrm>
          </p:grpSpPr>
          <p:sp>
            <p:nvSpPr>
              <p:cNvPr id="775" name="Oval 774">
                <a:extLst>
                  <a:ext uri="{FF2B5EF4-FFF2-40B4-BE49-F238E27FC236}">
                    <a16:creationId xmlns:a16="http://schemas.microsoft.com/office/drawing/2014/main" id="{540A72C1-DFE2-8AFC-DE63-1FC4D209427D}"/>
                  </a:ext>
                </a:extLst>
              </p:cNvPr>
              <p:cNvSpPr/>
              <p:nvPr/>
            </p:nvSpPr>
            <p:spPr>
              <a:xfrm rot="2920230">
                <a:off x="3830819" y="5974843"/>
                <a:ext cx="373486" cy="33642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EDF558D9-7CC9-D348-932C-6AC9FFF15BFE}"/>
                  </a:ext>
                </a:extLst>
              </p:cNvPr>
              <p:cNvSpPr/>
              <p:nvPr/>
            </p:nvSpPr>
            <p:spPr>
              <a:xfrm rot="18292595">
                <a:off x="3377173" y="5950033"/>
                <a:ext cx="373486" cy="3689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7" name="Group 420">
                <a:extLst>
                  <a:ext uri="{FF2B5EF4-FFF2-40B4-BE49-F238E27FC236}">
                    <a16:creationId xmlns:a16="http://schemas.microsoft.com/office/drawing/2014/main" id="{A63DFBF5-84C2-6885-47A5-81489D1FAE6A}"/>
                  </a:ext>
                </a:extLst>
              </p:cNvPr>
              <p:cNvGrpSpPr/>
              <p:nvPr/>
            </p:nvGrpSpPr>
            <p:grpSpPr>
              <a:xfrm>
                <a:off x="2743200" y="2819400"/>
                <a:ext cx="1786098" cy="3317969"/>
                <a:chOff x="2743200" y="2819400"/>
                <a:chExt cx="1786098" cy="3317969"/>
              </a:xfrm>
            </p:grpSpPr>
            <p:sp>
              <p:nvSpPr>
                <p:cNvPr id="778" name="Wave 3">
                  <a:extLst>
                    <a:ext uri="{FF2B5EF4-FFF2-40B4-BE49-F238E27FC236}">
                      <a16:creationId xmlns:a16="http://schemas.microsoft.com/office/drawing/2014/main" id="{42D0028B-5166-9B25-DBBC-C5CC7BE1D262}"/>
                    </a:ext>
                  </a:extLst>
                </p:cNvPr>
                <p:cNvSpPr/>
                <p:nvPr/>
              </p:nvSpPr>
              <p:spPr>
                <a:xfrm rot="15359234">
                  <a:off x="3779231" y="5456561"/>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Wave 3">
                  <a:extLst>
                    <a:ext uri="{FF2B5EF4-FFF2-40B4-BE49-F238E27FC236}">
                      <a16:creationId xmlns:a16="http://schemas.microsoft.com/office/drawing/2014/main" id="{1546DD5D-3368-2E10-4E45-C6B7F7C8ACF4}"/>
                    </a:ext>
                  </a:extLst>
                </p:cNvPr>
                <p:cNvSpPr/>
                <p:nvPr/>
              </p:nvSpPr>
              <p:spPr>
                <a:xfrm rot="14012100">
                  <a:off x="3891290" y="5398289"/>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Trapezoid 779">
                  <a:extLst>
                    <a:ext uri="{FF2B5EF4-FFF2-40B4-BE49-F238E27FC236}">
                      <a16:creationId xmlns:a16="http://schemas.microsoft.com/office/drawing/2014/main" id="{000CD9E4-4983-8F28-F4FA-84629EE3DA05}"/>
                    </a:ext>
                  </a:extLst>
                </p:cNvPr>
                <p:cNvSpPr/>
                <p:nvPr/>
              </p:nvSpPr>
              <p:spPr>
                <a:xfrm>
                  <a:off x="3189725" y="4343400"/>
                  <a:ext cx="1004680" cy="1793969"/>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4B0DB87D-D5E7-510A-73E5-FD6AF887F1A7}"/>
                    </a:ext>
                  </a:extLst>
                </p:cNvPr>
                <p:cNvSpPr/>
                <p:nvPr/>
              </p:nvSpPr>
              <p:spPr>
                <a:xfrm rot="18523543">
                  <a:off x="2637695" y="4627441"/>
                  <a:ext cx="537815" cy="3268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720FF476-86FC-C820-EE43-4994F086AD0F}"/>
                    </a:ext>
                  </a:extLst>
                </p:cNvPr>
                <p:cNvSpPr/>
                <p:nvPr/>
              </p:nvSpPr>
              <p:spPr>
                <a:xfrm rot="3077253">
                  <a:off x="4096987" y="4600559"/>
                  <a:ext cx="537815" cy="3268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Trapezoid 782">
                  <a:extLst>
                    <a:ext uri="{FF2B5EF4-FFF2-40B4-BE49-F238E27FC236}">
                      <a16:creationId xmlns:a16="http://schemas.microsoft.com/office/drawing/2014/main" id="{DA1D4F1B-567C-7029-32F3-1F0E1BFDA96B}"/>
                    </a:ext>
                  </a:extLst>
                </p:cNvPr>
                <p:cNvSpPr/>
                <p:nvPr/>
              </p:nvSpPr>
              <p:spPr>
                <a:xfrm rot="2028078" flipH="1">
                  <a:off x="2954815" y="3798345"/>
                  <a:ext cx="480177" cy="117870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Trapezoid 783">
                  <a:extLst>
                    <a:ext uri="{FF2B5EF4-FFF2-40B4-BE49-F238E27FC236}">
                      <a16:creationId xmlns:a16="http://schemas.microsoft.com/office/drawing/2014/main" id="{4FA6F8C1-BCA4-B772-60B9-F4BBE8F436E2}"/>
                    </a:ext>
                  </a:extLst>
                </p:cNvPr>
                <p:cNvSpPr/>
                <p:nvPr/>
              </p:nvSpPr>
              <p:spPr>
                <a:xfrm rot="19846626">
                  <a:off x="3875887" y="3690651"/>
                  <a:ext cx="480177" cy="114690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Trapezoid 784">
                  <a:extLst>
                    <a:ext uri="{FF2B5EF4-FFF2-40B4-BE49-F238E27FC236}">
                      <a16:creationId xmlns:a16="http://schemas.microsoft.com/office/drawing/2014/main" id="{DB886C06-2B1A-47E8-8F10-B6510D7B28AB}"/>
                    </a:ext>
                  </a:extLst>
                </p:cNvPr>
                <p:cNvSpPr/>
                <p:nvPr/>
              </p:nvSpPr>
              <p:spPr>
                <a:xfrm rot="10800000">
                  <a:off x="3240741" y="3886200"/>
                  <a:ext cx="938426" cy="1371600"/>
                </a:xfrm>
                <a:prstGeom prst="trapezoid">
                  <a:avLst>
                    <a:gd name="adj" fmla="val 1299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Cloud 785">
                  <a:extLst>
                    <a:ext uri="{FF2B5EF4-FFF2-40B4-BE49-F238E27FC236}">
                      <a16:creationId xmlns:a16="http://schemas.microsoft.com/office/drawing/2014/main" id="{0EBE7830-4BEA-4B37-9A70-410936D90AEF}"/>
                    </a:ext>
                  </a:extLst>
                </p:cNvPr>
                <p:cNvSpPr/>
                <p:nvPr/>
              </p:nvSpPr>
              <p:spPr>
                <a:xfrm>
                  <a:off x="2971800" y="2895600"/>
                  <a:ext cx="1524000" cy="1295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DCCE2863-FEF8-CDD0-9DA4-E2B89252C822}"/>
                    </a:ext>
                  </a:extLst>
                </p:cNvPr>
                <p:cNvSpPr/>
                <p:nvPr/>
              </p:nvSpPr>
              <p:spPr>
                <a:xfrm>
                  <a:off x="3429000" y="3886200"/>
                  <a:ext cx="6096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1658B76E-EF69-5C0B-ABD0-7413EDCD4610}"/>
                    </a:ext>
                  </a:extLst>
                </p:cNvPr>
                <p:cNvSpPr/>
                <p:nvPr/>
              </p:nvSpPr>
              <p:spPr>
                <a:xfrm>
                  <a:off x="3276600" y="2971800"/>
                  <a:ext cx="936332" cy="1266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9" name="Group 375">
                  <a:extLst>
                    <a:ext uri="{FF2B5EF4-FFF2-40B4-BE49-F238E27FC236}">
                      <a16:creationId xmlns:a16="http://schemas.microsoft.com/office/drawing/2014/main" id="{D080CF2E-B57C-B59B-C25E-2BF8964E0F3B}"/>
                    </a:ext>
                  </a:extLst>
                </p:cNvPr>
                <p:cNvGrpSpPr/>
                <p:nvPr/>
              </p:nvGrpSpPr>
              <p:grpSpPr>
                <a:xfrm>
                  <a:off x="3276601" y="5029199"/>
                  <a:ext cx="838200" cy="286871"/>
                  <a:chOff x="2514600" y="2286000"/>
                  <a:chExt cx="3733800" cy="923365"/>
                </a:xfrm>
              </p:grpSpPr>
              <p:sp>
                <p:nvSpPr>
                  <p:cNvPr id="827" name="Rounded Rectangle 436">
                    <a:extLst>
                      <a:ext uri="{FF2B5EF4-FFF2-40B4-BE49-F238E27FC236}">
                        <a16:creationId xmlns:a16="http://schemas.microsoft.com/office/drawing/2014/main" id="{07841D1B-7C5F-D880-E956-DA00481EBC69}"/>
                      </a:ext>
                    </a:extLst>
                  </p:cNvPr>
                  <p:cNvSpPr/>
                  <p:nvPr/>
                </p:nvSpPr>
                <p:spPr>
                  <a:xfrm>
                    <a:off x="2514600" y="2286000"/>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8" name="Group 373">
                    <a:extLst>
                      <a:ext uri="{FF2B5EF4-FFF2-40B4-BE49-F238E27FC236}">
                        <a16:creationId xmlns:a16="http://schemas.microsoft.com/office/drawing/2014/main" id="{B0E36404-1E53-4312-5A1D-262146906592}"/>
                      </a:ext>
                    </a:extLst>
                  </p:cNvPr>
                  <p:cNvGrpSpPr/>
                  <p:nvPr/>
                </p:nvGrpSpPr>
                <p:grpSpPr>
                  <a:xfrm>
                    <a:off x="2590800" y="2286000"/>
                    <a:ext cx="3639672" cy="923365"/>
                    <a:chOff x="-40342" y="-8965"/>
                    <a:chExt cx="3639672" cy="923365"/>
                  </a:xfrm>
                </p:grpSpPr>
                <p:grpSp>
                  <p:nvGrpSpPr>
                    <p:cNvPr id="829" name="Group 360">
                      <a:extLst>
                        <a:ext uri="{FF2B5EF4-FFF2-40B4-BE49-F238E27FC236}">
                          <a16:creationId xmlns:a16="http://schemas.microsoft.com/office/drawing/2014/main" id="{C2A6838D-BF4B-6693-6B84-E41F7BB4634A}"/>
                        </a:ext>
                      </a:extLst>
                    </p:cNvPr>
                    <p:cNvGrpSpPr/>
                    <p:nvPr/>
                  </p:nvGrpSpPr>
                  <p:grpSpPr>
                    <a:xfrm>
                      <a:off x="1752600" y="0"/>
                      <a:ext cx="914400" cy="914400"/>
                      <a:chOff x="1752600" y="0"/>
                      <a:chExt cx="914400" cy="914400"/>
                    </a:xfrm>
                  </p:grpSpPr>
                  <p:sp>
                    <p:nvSpPr>
                      <p:cNvPr id="842" name="Quad Arrow Callout 451">
                        <a:extLst>
                          <a:ext uri="{FF2B5EF4-FFF2-40B4-BE49-F238E27FC236}">
                            <a16:creationId xmlns:a16="http://schemas.microsoft.com/office/drawing/2014/main" id="{AE22AEA0-C1AD-7C6E-79F9-B8086EA17E25}"/>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Quad Arrow Callout 452">
                        <a:extLst>
                          <a:ext uri="{FF2B5EF4-FFF2-40B4-BE49-F238E27FC236}">
                            <a16:creationId xmlns:a16="http://schemas.microsoft.com/office/drawing/2014/main" id="{E69DBAF5-BAF0-691F-6DBA-B65F7C32252C}"/>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0" name="Group 361">
                      <a:extLst>
                        <a:ext uri="{FF2B5EF4-FFF2-40B4-BE49-F238E27FC236}">
                          <a16:creationId xmlns:a16="http://schemas.microsoft.com/office/drawing/2014/main" id="{E20CD367-46DA-3888-8A8F-97630BC1B310}"/>
                        </a:ext>
                      </a:extLst>
                    </p:cNvPr>
                    <p:cNvGrpSpPr/>
                    <p:nvPr/>
                  </p:nvGrpSpPr>
                  <p:grpSpPr>
                    <a:xfrm>
                      <a:off x="2684930" y="0"/>
                      <a:ext cx="914400" cy="914400"/>
                      <a:chOff x="1752600" y="0"/>
                      <a:chExt cx="914400" cy="914400"/>
                    </a:xfrm>
                  </p:grpSpPr>
                  <p:sp>
                    <p:nvSpPr>
                      <p:cNvPr id="840" name="Quad Arrow Callout 637">
                        <a:extLst>
                          <a:ext uri="{FF2B5EF4-FFF2-40B4-BE49-F238E27FC236}">
                            <a16:creationId xmlns:a16="http://schemas.microsoft.com/office/drawing/2014/main" id="{32969C92-1EBD-E5CD-B656-47562F3BAF0A}"/>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Quad Arrow Callout 638">
                        <a:extLst>
                          <a:ext uri="{FF2B5EF4-FFF2-40B4-BE49-F238E27FC236}">
                            <a16:creationId xmlns:a16="http://schemas.microsoft.com/office/drawing/2014/main" id="{C064C288-878D-0955-ED64-1E496F5E81B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1" name="Group 364">
                      <a:extLst>
                        <a:ext uri="{FF2B5EF4-FFF2-40B4-BE49-F238E27FC236}">
                          <a16:creationId xmlns:a16="http://schemas.microsoft.com/office/drawing/2014/main" id="{FF4E4C13-E76D-3124-1E0A-841BB689CDED}"/>
                        </a:ext>
                      </a:extLst>
                    </p:cNvPr>
                    <p:cNvGrpSpPr/>
                    <p:nvPr/>
                  </p:nvGrpSpPr>
                  <p:grpSpPr>
                    <a:xfrm>
                      <a:off x="847165" y="-8965"/>
                      <a:ext cx="914400" cy="914400"/>
                      <a:chOff x="1752600" y="0"/>
                      <a:chExt cx="914400" cy="914400"/>
                    </a:xfrm>
                  </p:grpSpPr>
                  <p:sp>
                    <p:nvSpPr>
                      <p:cNvPr id="838" name="Quad Arrow Callout 635">
                        <a:extLst>
                          <a:ext uri="{FF2B5EF4-FFF2-40B4-BE49-F238E27FC236}">
                            <a16:creationId xmlns:a16="http://schemas.microsoft.com/office/drawing/2014/main" id="{02277B2B-D8EB-1BC6-0C29-17E919D0FCAB}"/>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Quad Arrow Callout 636">
                        <a:extLst>
                          <a:ext uri="{FF2B5EF4-FFF2-40B4-BE49-F238E27FC236}">
                            <a16:creationId xmlns:a16="http://schemas.microsoft.com/office/drawing/2014/main" id="{80FCA5C7-41B9-407B-0874-76FA9C3B1F3E}"/>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2" name="Group 367">
                      <a:extLst>
                        <a:ext uri="{FF2B5EF4-FFF2-40B4-BE49-F238E27FC236}">
                          <a16:creationId xmlns:a16="http://schemas.microsoft.com/office/drawing/2014/main" id="{1879690F-9DBC-9DB0-E3D9-26FEA1AE1354}"/>
                        </a:ext>
                      </a:extLst>
                    </p:cNvPr>
                    <p:cNvGrpSpPr/>
                    <p:nvPr/>
                  </p:nvGrpSpPr>
                  <p:grpSpPr>
                    <a:xfrm>
                      <a:off x="-40342" y="-8965"/>
                      <a:ext cx="914400" cy="914400"/>
                      <a:chOff x="1752600" y="0"/>
                      <a:chExt cx="914400" cy="914400"/>
                    </a:xfrm>
                  </p:grpSpPr>
                  <p:sp>
                    <p:nvSpPr>
                      <p:cNvPr id="836" name="Quad Arrow Callout 633">
                        <a:extLst>
                          <a:ext uri="{FF2B5EF4-FFF2-40B4-BE49-F238E27FC236}">
                            <a16:creationId xmlns:a16="http://schemas.microsoft.com/office/drawing/2014/main" id="{B2851A79-8A8B-032F-FAFE-476084699A4A}"/>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Quad Arrow Callout 634">
                        <a:extLst>
                          <a:ext uri="{FF2B5EF4-FFF2-40B4-BE49-F238E27FC236}">
                            <a16:creationId xmlns:a16="http://schemas.microsoft.com/office/drawing/2014/main" id="{3A2A6302-4549-8F6B-9A05-6874AFF45436}"/>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3" name="Plaque 832">
                      <a:extLst>
                        <a:ext uri="{FF2B5EF4-FFF2-40B4-BE49-F238E27FC236}">
                          <a16:creationId xmlns:a16="http://schemas.microsoft.com/office/drawing/2014/main" id="{761B033C-B9A5-9F2A-2944-B5FC0189A650}"/>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Plaque 833">
                      <a:extLst>
                        <a:ext uri="{FF2B5EF4-FFF2-40B4-BE49-F238E27FC236}">
                          <a16:creationId xmlns:a16="http://schemas.microsoft.com/office/drawing/2014/main" id="{935298ED-A557-04F2-41B0-594A245B8188}"/>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Plaque 834">
                      <a:extLst>
                        <a:ext uri="{FF2B5EF4-FFF2-40B4-BE49-F238E27FC236}">
                          <a16:creationId xmlns:a16="http://schemas.microsoft.com/office/drawing/2014/main" id="{41D5A838-CCF6-93B0-69D4-D1F464226F8E}"/>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0" name="Group 379">
                  <a:extLst>
                    <a:ext uri="{FF2B5EF4-FFF2-40B4-BE49-F238E27FC236}">
                      <a16:creationId xmlns:a16="http://schemas.microsoft.com/office/drawing/2014/main" id="{3FBB8F0F-1298-572C-3B4B-472BC05CCE69}"/>
                    </a:ext>
                  </a:extLst>
                </p:cNvPr>
                <p:cNvGrpSpPr/>
                <p:nvPr/>
              </p:nvGrpSpPr>
              <p:grpSpPr>
                <a:xfrm>
                  <a:off x="3124200" y="3124200"/>
                  <a:ext cx="1295400" cy="286871"/>
                  <a:chOff x="2514600" y="2286000"/>
                  <a:chExt cx="3733800" cy="923365"/>
                </a:xfrm>
              </p:grpSpPr>
              <p:sp>
                <p:nvSpPr>
                  <p:cNvPr id="810" name="Rounded Rectangle 607">
                    <a:extLst>
                      <a:ext uri="{FF2B5EF4-FFF2-40B4-BE49-F238E27FC236}">
                        <a16:creationId xmlns:a16="http://schemas.microsoft.com/office/drawing/2014/main" id="{A7146D0A-6513-675D-ED62-F372008895F2}"/>
                      </a:ext>
                    </a:extLst>
                  </p:cNvPr>
                  <p:cNvSpPr/>
                  <p:nvPr/>
                </p:nvSpPr>
                <p:spPr>
                  <a:xfrm>
                    <a:off x="2514600" y="2286000"/>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1" name="Group 373">
                    <a:extLst>
                      <a:ext uri="{FF2B5EF4-FFF2-40B4-BE49-F238E27FC236}">
                        <a16:creationId xmlns:a16="http://schemas.microsoft.com/office/drawing/2014/main" id="{06CAE4E8-2AE5-706D-CE9B-597163B1BE5A}"/>
                      </a:ext>
                    </a:extLst>
                  </p:cNvPr>
                  <p:cNvGrpSpPr/>
                  <p:nvPr/>
                </p:nvGrpSpPr>
                <p:grpSpPr>
                  <a:xfrm>
                    <a:off x="2590800" y="2286000"/>
                    <a:ext cx="3639672" cy="923365"/>
                    <a:chOff x="-40342" y="-8965"/>
                    <a:chExt cx="3639672" cy="923365"/>
                  </a:xfrm>
                </p:grpSpPr>
                <p:grpSp>
                  <p:nvGrpSpPr>
                    <p:cNvPr id="812" name="Group 360">
                      <a:extLst>
                        <a:ext uri="{FF2B5EF4-FFF2-40B4-BE49-F238E27FC236}">
                          <a16:creationId xmlns:a16="http://schemas.microsoft.com/office/drawing/2014/main" id="{062011B9-12B4-99E4-CD0D-456C9DE100C7}"/>
                        </a:ext>
                      </a:extLst>
                    </p:cNvPr>
                    <p:cNvGrpSpPr/>
                    <p:nvPr/>
                  </p:nvGrpSpPr>
                  <p:grpSpPr>
                    <a:xfrm>
                      <a:off x="1752600" y="0"/>
                      <a:ext cx="914400" cy="914400"/>
                      <a:chOff x="1752600" y="0"/>
                      <a:chExt cx="914400" cy="914400"/>
                    </a:xfrm>
                  </p:grpSpPr>
                  <p:sp>
                    <p:nvSpPr>
                      <p:cNvPr id="825" name="Quad Arrow Callout 622">
                        <a:extLst>
                          <a:ext uri="{FF2B5EF4-FFF2-40B4-BE49-F238E27FC236}">
                            <a16:creationId xmlns:a16="http://schemas.microsoft.com/office/drawing/2014/main" id="{5509FCE9-B817-B1DE-9E0E-489BF24983B1}"/>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Quad Arrow Callout 435">
                        <a:extLst>
                          <a:ext uri="{FF2B5EF4-FFF2-40B4-BE49-F238E27FC236}">
                            <a16:creationId xmlns:a16="http://schemas.microsoft.com/office/drawing/2014/main" id="{4DFAC44A-E654-044E-FB6F-EC52047FA447}"/>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3" name="Group 361">
                      <a:extLst>
                        <a:ext uri="{FF2B5EF4-FFF2-40B4-BE49-F238E27FC236}">
                          <a16:creationId xmlns:a16="http://schemas.microsoft.com/office/drawing/2014/main" id="{23FCB7EC-39D2-D30B-F88D-DA91E6D2E237}"/>
                        </a:ext>
                      </a:extLst>
                    </p:cNvPr>
                    <p:cNvGrpSpPr/>
                    <p:nvPr/>
                  </p:nvGrpSpPr>
                  <p:grpSpPr>
                    <a:xfrm>
                      <a:off x="2684930" y="0"/>
                      <a:ext cx="914400" cy="914400"/>
                      <a:chOff x="1752600" y="0"/>
                      <a:chExt cx="914400" cy="914400"/>
                    </a:xfrm>
                  </p:grpSpPr>
                  <p:sp>
                    <p:nvSpPr>
                      <p:cNvPr id="823" name="Quad Arrow Callout 620">
                        <a:extLst>
                          <a:ext uri="{FF2B5EF4-FFF2-40B4-BE49-F238E27FC236}">
                            <a16:creationId xmlns:a16="http://schemas.microsoft.com/office/drawing/2014/main" id="{95BF78A8-C22E-5191-DAF5-4F80C602E85B}"/>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Quad Arrow Callout 621">
                        <a:extLst>
                          <a:ext uri="{FF2B5EF4-FFF2-40B4-BE49-F238E27FC236}">
                            <a16:creationId xmlns:a16="http://schemas.microsoft.com/office/drawing/2014/main" id="{B28AB829-BF19-F45E-E37C-B45BA56D7B1B}"/>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4" name="Group 364">
                      <a:extLst>
                        <a:ext uri="{FF2B5EF4-FFF2-40B4-BE49-F238E27FC236}">
                          <a16:creationId xmlns:a16="http://schemas.microsoft.com/office/drawing/2014/main" id="{2E64EFF1-CBEB-4A52-9EB2-9B9766EF5745}"/>
                        </a:ext>
                      </a:extLst>
                    </p:cNvPr>
                    <p:cNvGrpSpPr/>
                    <p:nvPr/>
                  </p:nvGrpSpPr>
                  <p:grpSpPr>
                    <a:xfrm>
                      <a:off x="847165" y="-8965"/>
                      <a:ext cx="914400" cy="914400"/>
                      <a:chOff x="1752600" y="0"/>
                      <a:chExt cx="914400" cy="914400"/>
                    </a:xfrm>
                  </p:grpSpPr>
                  <p:sp>
                    <p:nvSpPr>
                      <p:cNvPr id="821" name="Quad Arrow Callout 618">
                        <a:extLst>
                          <a:ext uri="{FF2B5EF4-FFF2-40B4-BE49-F238E27FC236}">
                            <a16:creationId xmlns:a16="http://schemas.microsoft.com/office/drawing/2014/main" id="{EC6AEF2A-4497-87F5-3E2A-D1133EB89009}"/>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Quad Arrow Callout 619">
                        <a:extLst>
                          <a:ext uri="{FF2B5EF4-FFF2-40B4-BE49-F238E27FC236}">
                            <a16:creationId xmlns:a16="http://schemas.microsoft.com/office/drawing/2014/main" id="{35403476-DD46-DC00-98DC-EB696A3977C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5" name="Group 367">
                      <a:extLst>
                        <a:ext uri="{FF2B5EF4-FFF2-40B4-BE49-F238E27FC236}">
                          <a16:creationId xmlns:a16="http://schemas.microsoft.com/office/drawing/2014/main" id="{8F23E84D-BACB-3FB5-4994-74BE123A46AF}"/>
                        </a:ext>
                      </a:extLst>
                    </p:cNvPr>
                    <p:cNvGrpSpPr/>
                    <p:nvPr/>
                  </p:nvGrpSpPr>
                  <p:grpSpPr>
                    <a:xfrm>
                      <a:off x="-40342" y="-8965"/>
                      <a:ext cx="914400" cy="914400"/>
                      <a:chOff x="1752600" y="0"/>
                      <a:chExt cx="914400" cy="914400"/>
                    </a:xfrm>
                  </p:grpSpPr>
                  <p:sp>
                    <p:nvSpPr>
                      <p:cNvPr id="819" name="Quad Arrow Callout 616">
                        <a:extLst>
                          <a:ext uri="{FF2B5EF4-FFF2-40B4-BE49-F238E27FC236}">
                            <a16:creationId xmlns:a16="http://schemas.microsoft.com/office/drawing/2014/main" id="{2DA09C47-A71A-D41E-9D26-9CDE541E9391}"/>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Quad Arrow Callout 617">
                        <a:extLst>
                          <a:ext uri="{FF2B5EF4-FFF2-40B4-BE49-F238E27FC236}">
                            <a16:creationId xmlns:a16="http://schemas.microsoft.com/office/drawing/2014/main" id="{B8081764-FFB2-D796-47AE-B2A7C5CAB720}"/>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6" name="Plaque 815">
                      <a:extLst>
                        <a:ext uri="{FF2B5EF4-FFF2-40B4-BE49-F238E27FC236}">
                          <a16:creationId xmlns:a16="http://schemas.microsoft.com/office/drawing/2014/main" id="{A3D0B395-D104-3F10-D1FE-83BBD09E4B93}"/>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Plaque 816">
                      <a:extLst>
                        <a:ext uri="{FF2B5EF4-FFF2-40B4-BE49-F238E27FC236}">
                          <a16:creationId xmlns:a16="http://schemas.microsoft.com/office/drawing/2014/main" id="{6690CE65-0D77-ECC9-C3FF-91FFDBDC8B1B}"/>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Plaque 817">
                      <a:extLst>
                        <a:ext uri="{FF2B5EF4-FFF2-40B4-BE49-F238E27FC236}">
                          <a16:creationId xmlns:a16="http://schemas.microsoft.com/office/drawing/2014/main" id="{039F0CD0-7DF5-8055-2D73-27ADA16871CC}"/>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1" name="Cloud 790">
                  <a:extLst>
                    <a:ext uri="{FF2B5EF4-FFF2-40B4-BE49-F238E27FC236}">
                      <a16:creationId xmlns:a16="http://schemas.microsoft.com/office/drawing/2014/main" id="{2D362153-C34A-44F2-DCD8-6C66DCA9388F}"/>
                    </a:ext>
                  </a:extLst>
                </p:cNvPr>
                <p:cNvSpPr/>
                <p:nvPr/>
              </p:nvSpPr>
              <p:spPr>
                <a:xfrm>
                  <a:off x="3276600" y="2819400"/>
                  <a:ext cx="990600" cy="4572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2" name="Group 416">
                  <a:extLst>
                    <a:ext uri="{FF2B5EF4-FFF2-40B4-BE49-F238E27FC236}">
                      <a16:creationId xmlns:a16="http://schemas.microsoft.com/office/drawing/2014/main" id="{9B928554-3DDA-2CE2-ABDE-4061A4E848EF}"/>
                    </a:ext>
                  </a:extLst>
                </p:cNvPr>
                <p:cNvGrpSpPr/>
                <p:nvPr/>
              </p:nvGrpSpPr>
              <p:grpSpPr>
                <a:xfrm rot="261594">
                  <a:off x="3352800" y="4114800"/>
                  <a:ext cx="713740" cy="838200"/>
                  <a:chOff x="5580529" y="121024"/>
                  <a:chExt cx="1259541" cy="1479176"/>
                </a:xfrm>
              </p:grpSpPr>
              <p:grpSp>
                <p:nvGrpSpPr>
                  <p:cNvPr id="795" name="Group 398">
                    <a:extLst>
                      <a:ext uri="{FF2B5EF4-FFF2-40B4-BE49-F238E27FC236}">
                        <a16:creationId xmlns:a16="http://schemas.microsoft.com/office/drawing/2014/main" id="{9E194127-696C-6286-A1F5-1F9E0239F31E}"/>
                      </a:ext>
                    </a:extLst>
                  </p:cNvPr>
                  <p:cNvGrpSpPr/>
                  <p:nvPr/>
                </p:nvGrpSpPr>
                <p:grpSpPr>
                  <a:xfrm>
                    <a:off x="5791200" y="685800"/>
                    <a:ext cx="914400" cy="914400"/>
                    <a:chOff x="1752600" y="0"/>
                    <a:chExt cx="914400" cy="914400"/>
                  </a:xfrm>
                </p:grpSpPr>
                <p:sp>
                  <p:nvSpPr>
                    <p:cNvPr id="808" name="Quad Arrow Callout 605">
                      <a:extLst>
                        <a:ext uri="{FF2B5EF4-FFF2-40B4-BE49-F238E27FC236}">
                          <a16:creationId xmlns:a16="http://schemas.microsoft.com/office/drawing/2014/main" id="{D95F080E-1C4A-BABD-4DC8-FFDB7DD1DAD0}"/>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Quad Arrow Callout 606">
                      <a:extLst>
                        <a:ext uri="{FF2B5EF4-FFF2-40B4-BE49-F238E27FC236}">
                          <a16:creationId xmlns:a16="http://schemas.microsoft.com/office/drawing/2014/main" id="{91AF3D3D-AD66-8BD5-DCD5-C01D168D3C02}"/>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6" name="Group 401">
                    <a:extLst>
                      <a:ext uri="{FF2B5EF4-FFF2-40B4-BE49-F238E27FC236}">
                        <a16:creationId xmlns:a16="http://schemas.microsoft.com/office/drawing/2014/main" id="{76B912B9-173E-1711-22D0-AB3E7EB887FE}"/>
                      </a:ext>
                    </a:extLst>
                  </p:cNvPr>
                  <p:cNvGrpSpPr/>
                  <p:nvPr/>
                </p:nvGrpSpPr>
                <p:grpSpPr>
                  <a:xfrm rot="20561979">
                    <a:off x="5809130" y="515470"/>
                    <a:ext cx="340659" cy="515471"/>
                    <a:chOff x="1752600" y="0"/>
                    <a:chExt cx="914400" cy="914400"/>
                  </a:xfrm>
                </p:grpSpPr>
                <p:sp>
                  <p:nvSpPr>
                    <p:cNvPr id="806" name="Quad Arrow Callout 603">
                      <a:extLst>
                        <a:ext uri="{FF2B5EF4-FFF2-40B4-BE49-F238E27FC236}">
                          <a16:creationId xmlns:a16="http://schemas.microsoft.com/office/drawing/2014/main" id="{B7BF694B-6E77-D445-19D0-8018ECA36D7A}"/>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Quad Arrow Callout 604">
                      <a:extLst>
                        <a:ext uri="{FF2B5EF4-FFF2-40B4-BE49-F238E27FC236}">
                          <a16:creationId xmlns:a16="http://schemas.microsoft.com/office/drawing/2014/main" id="{A6972716-7024-4E0D-5EB7-C7C55FA2DCCB}"/>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7" name="Group 407">
                    <a:extLst>
                      <a:ext uri="{FF2B5EF4-FFF2-40B4-BE49-F238E27FC236}">
                        <a16:creationId xmlns:a16="http://schemas.microsoft.com/office/drawing/2014/main" id="{0AD3D98D-A394-CBFC-32C3-E8EB719641DA}"/>
                      </a:ext>
                    </a:extLst>
                  </p:cNvPr>
                  <p:cNvGrpSpPr/>
                  <p:nvPr/>
                </p:nvGrpSpPr>
                <p:grpSpPr>
                  <a:xfrm rot="836118">
                    <a:off x="6347011" y="515471"/>
                    <a:ext cx="340659" cy="515471"/>
                    <a:chOff x="1752600" y="0"/>
                    <a:chExt cx="914400" cy="914400"/>
                  </a:xfrm>
                </p:grpSpPr>
                <p:sp>
                  <p:nvSpPr>
                    <p:cNvPr id="804" name="Quad Arrow Callout 601">
                      <a:extLst>
                        <a:ext uri="{FF2B5EF4-FFF2-40B4-BE49-F238E27FC236}">
                          <a16:creationId xmlns:a16="http://schemas.microsoft.com/office/drawing/2014/main" id="{9A526974-7199-B832-CB19-975E1E4086DB}"/>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Quad Arrow Callout 602">
                      <a:extLst>
                        <a:ext uri="{FF2B5EF4-FFF2-40B4-BE49-F238E27FC236}">
                          <a16:creationId xmlns:a16="http://schemas.microsoft.com/office/drawing/2014/main" id="{848FD8CA-B5E7-2CB7-F32E-00CBD3A0213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8" name="Group 410">
                    <a:extLst>
                      <a:ext uri="{FF2B5EF4-FFF2-40B4-BE49-F238E27FC236}">
                        <a16:creationId xmlns:a16="http://schemas.microsoft.com/office/drawing/2014/main" id="{2CBDBC2D-324C-212F-EA37-D44C53C79793}"/>
                      </a:ext>
                    </a:extLst>
                  </p:cNvPr>
                  <p:cNvGrpSpPr/>
                  <p:nvPr/>
                </p:nvGrpSpPr>
                <p:grpSpPr>
                  <a:xfrm rot="836118">
                    <a:off x="6499411" y="121024"/>
                    <a:ext cx="340659" cy="515471"/>
                    <a:chOff x="1752600" y="0"/>
                    <a:chExt cx="914400" cy="914400"/>
                  </a:xfrm>
                </p:grpSpPr>
                <p:sp>
                  <p:nvSpPr>
                    <p:cNvPr id="802" name="Quad Arrow Callout 599">
                      <a:extLst>
                        <a:ext uri="{FF2B5EF4-FFF2-40B4-BE49-F238E27FC236}">
                          <a16:creationId xmlns:a16="http://schemas.microsoft.com/office/drawing/2014/main" id="{A6BCD08F-FE06-E0D6-4A8B-62999934CB76}"/>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Quad Arrow Callout 600">
                      <a:extLst>
                        <a:ext uri="{FF2B5EF4-FFF2-40B4-BE49-F238E27FC236}">
                          <a16:creationId xmlns:a16="http://schemas.microsoft.com/office/drawing/2014/main" id="{C04394D6-6980-FCF2-A1BD-2CA6723E05CC}"/>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9" name="Group 413">
                    <a:extLst>
                      <a:ext uri="{FF2B5EF4-FFF2-40B4-BE49-F238E27FC236}">
                        <a16:creationId xmlns:a16="http://schemas.microsoft.com/office/drawing/2014/main" id="{5A01C580-3366-2D20-ABF8-2A51B7316F0F}"/>
                      </a:ext>
                    </a:extLst>
                  </p:cNvPr>
                  <p:cNvGrpSpPr/>
                  <p:nvPr/>
                </p:nvGrpSpPr>
                <p:grpSpPr>
                  <a:xfrm rot="19923498">
                    <a:off x="5580529" y="188260"/>
                    <a:ext cx="340659" cy="515471"/>
                    <a:chOff x="1752600" y="0"/>
                    <a:chExt cx="914400" cy="914400"/>
                  </a:xfrm>
                </p:grpSpPr>
                <p:sp>
                  <p:nvSpPr>
                    <p:cNvPr id="800" name="Quad Arrow Callout 597">
                      <a:extLst>
                        <a:ext uri="{FF2B5EF4-FFF2-40B4-BE49-F238E27FC236}">
                          <a16:creationId xmlns:a16="http://schemas.microsoft.com/office/drawing/2014/main" id="{E3DB46C8-F077-B35D-0132-7F54279FA3E7}"/>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Quad Arrow Callout 410">
                      <a:extLst>
                        <a:ext uri="{FF2B5EF4-FFF2-40B4-BE49-F238E27FC236}">
                          <a16:creationId xmlns:a16="http://schemas.microsoft.com/office/drawing/2014/main" id="{FB18E1CF-0037-5307-B1AC-12EB2552C26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3" name="Cloud 792">
                  <a:extLst>
                    <a:ext uri="{FF2B5EF4-FFF2-40B4-BE49-F238E27FC236}">
                      <a16:creationId xmlns:a16="http://schemas.microsoft.com/office/drawing/2014/main" id="{FA3C9729-BFAB-17B6-42C8-26B41E306A5B}"/>
                    </a:ext>
                  </a:extLst>
                </p:cNvPr>
                <p:cNvSpPr/>
                <p:nvPr/>
              </p:nvSpPr>
              <p:spPr>
                <a:xfrm>
                  <a:off x="3505201" y="3810000"/>
                  <a:ext cx="457200" cy="533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27A9178D-613F-BF36-CE0B-973F66F99180}"/>
                    </a:ext>
                  </a:extLst>
                </p:cNvPr>
                <p:cNvSpPr/>
                <p:nvPr/>
              </p:nvSpPr>
              <p:spPr>
                <a:xfrm rot="5111999">
                  <a:off x="3649512" y="3894995"/>
                  <a:ext cx="191165" cy="2586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39012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80753" y="0"/>
            <a:ext cx="11919098" cy="646331"/>
          </a:xfrm>
          <a:prstGeom prst="rect">
            <a:avLst/>
          </a:prstGeom>
          <a:noFill/>
        </p:spPr>
        <p:txBody>
          <a:bodyPr wrap="square" rtlCol="0">
            <a:spAutoFit/>
          </a:bodyPr>
          <a:lstStyle/>
          <a:p>
            <a:pPr algn="ctr"/>
            <a:r>
              <a:rPr lang="en-US" sz="3600" dirty="0">
                <a:solidFill>
                  <a:schemeClr val="bg1"/>
                </a:solidFill>
                <a:latin typeface="AR CENA" panose="02000000000000000000" pitchFamily="2" charset="0"/>
              </a:rPr>
              <a:t>Angels Administer to the Children of men “LOOK”</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11:30</a:t>
            </a:r>
          </a:p>
        </p:txBody>
      </p:sp>
      <p:sp>
        <p:nvSpPr>
          <p:cNvPr id="301" name="Rectangle 300"/>
          <p:cNvSpPr/>
          <p:nvPr/>
        </p:nvSpPr>
        <p:spPr>
          <a:xfrm>
            <a:off x="3352800" y="5029200"/>
            <a:ext cx="4800600" cy="1333500"/>
          </a:xfrm>
          <a:prstGeom prst="rect">
            <a:avLst/>
          </a:prstGeom>
          <a:solidFill>
            <a:srgbClr val="F6D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3352800" y="762000"/>
            <a:ext cx="4800600" cy="257175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ouble Wave 302"/>
          <p:cNvSpPr/>
          <p:nvPr/>
        </p:nvSpPr>
        <p:spPr>
          <a:xfrm>
            <a:off x="3352800" y="2895601"/>
            <a:ext cx="4800600" cy="3190875"/>
          </a:xfrm>
          <a:prstGeom prst="doubleWav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516291" y="1583116"/>
            <a:ext cx="3307534" cy="4401205"/>
          </a:xfrm>
          <a:prstGeom prst="rect">
            <a:avLst/>
          </a:prstGeom>
        </p:spPr>
        <p:txBody>
          <a:bodyPr wrap="square">
            <a:spAutoFit/>
          </a:bodyPr>
          <a:lstStyle/>
          <a:p>
            <a:r>
              <a:rPr lang="en-US" sz="2000" b="0" i="1" dirty="0">
                <a:solidFill>
                  <a:srgbClr val="FFFF00"/>
                </a:solidFill>
                <a:effectLst/>
                <a:latin typeface="Abadi" panose="020B0604020104020204" pitchFamily="34" charset="0"/>
              </a:rPr>
              <a:t>And as they looked to behold they cast their eyes towards heaven, and they saw the heavens open, and they saw angels descending out of heaven as it were in the midst of fire; and they came down and encircled those little ones about, and they were encircled about with fire; and the angels did minister unto them.</a:t>
            </a:r>
          </a:p>
          <a:p>
            <a:r>
              <a:rPr lang="en-US" sz="2000" i="1" dirty="0">
                <a:solidFill>
                  <a:srgbClr val="FFFF00"/>
                </a:solidFill>
                <a:latin typeface="Abadi" panose="020B0604020104020204" pitchFamily="34" charset="0"/>
              </a:rPr>
              <a:t>3 Nephi 17:24</a:t>
            </a:r>
            <a:endParaRPr lang="en-US" sz="2000" i="1" dirty="0">
              <a:solidFill>
                <a:srgbClr val="FFFF00"/>
              </a:solidFill>
            </a:endParaRPr>
          </a:p>
        </p:txBody>
      </p:sp>
      <p:sp>
        <p:nvSpPr>
          <p:cNvPr id="108" name="Rectangle 107"/>
          <p:cNvSpPr/>
          <p:nvPr/>
        </p:nvSpPr>
        <p:spPr>
          <a:xfrm>
            <a:off x="715223" y="2297378"/>
            <a:ext cx="2643612" cy="2554545"/>
          </a:xfrm>
          <a:prstGeom prst="rect">
            <a:avLst/>
          </a:prstGeom>
        </p:spPr>
        <p:txBody>
          <a:bodyPr wrap="square">
            <a:spAutoFit/>
          </a:bodyPr>
          <a:lstStyle/>
          <a:p>
            <a:r>
              <a:rPr lang="en-US" sz="2000" b="0" i="1" dirty="0">
                <a:solidFill>
                  <a:srgbClr val="FFFF00"/>
                </a:solidFill>
                <a:effectLst/>
                <a:latin typeface="Abadi" panose="020B0604020104020204" pitchFamily="34" charset="0"/>
              </a:rPr>
              <a:t>And they brought young children to him, that he should touch them: and his disciples rebuked those that brought them.</a:t>
            </a:r>
          </a:p>
          <a:p>
            <a:r>
              <a:rPr lang="en-US" sz="2000" i="1" dirty="0">
                <a:solidFill>
                  <a:srgbClr val="FFFF00"/>
                </a:solidFill>
                <a:latin typeface="Abadi" panose="020B0604020104020204" pitchFamily="34" charset="0"/>
              </a:rPr>
              <a:t>Mark 10:13</a:t>
            </a:r>
            <a:endParaRPr lang="en-US" sz="2000" i="1" dirty="0">
              <a:solidFill>
                <a:srgbClr val="FFFF00"/>
              </a:solidFill>
            </a:endParaRPr>
          </a:p>
        </p:txBody>
      </p:sp>
      <p:grpSp>
        <p:nvGrpSpPr>
          <p:cNvPr id="46" name="Group 45">
            <a:extLst>
              <a:ext uri="{FF2B5EF4-FFF2-40B4-BE49-F238E27FC236}">
                <a16:creationId xmlns:a16="http://schemas.microsoft.com/office/drawing/2014/main" id="{50740A11-BDBA-988C-8442-890C2A07FFF2}"/>
              </a:ext>
            </a:extLst>
          </p:cNvPr>
          <p:cNvGrpSpPr/>
          <p:nvPr/>
        </p:nvGrpSpPr>
        <p:grpSpPr>
          <a:xfrm>
            <a:off x="3645249" y="3422376"/>
            <a:ext cx="4351634" cy="1684604"/>
            <a:chOff x="1600164" y="1977280"/>
            <a:chExt cx="10057758" cy="4551795"/>
          </a:xfrm>
        </p:grpSpPr>
        <p:grpSp>
          <p:nvGrpSpPr>
            <p:cNvPr id="3" name="Group 2">
              <a:extLst>
                <a:ext uri="{FF2B5EF4-FFF2-40B4-BE49-F238E27FC236}">
                  <a16:creationId xmlns:a16="http://schemas.microsoft.com/office/drawing/2014/main" id="{7AFF2504-CA99-AA8F-54B1-ACE0E7919D14}"/>
                </a:ext>
              </a:extLst>
            </p:cNvPr>
            <p:cNvGrpSpPr/>
            <p:nvPr/>
          </p:nvGrpSpPr>
          <p:grpSpPr>
            <a:xfrm>
              <a:off x="6902213" y="2195489"/>
              <a:ext cx="2015579" cy="4333586"/>
              <a:chOff x="6400800" y="3280365"/>
              <a:chExt cx="990600" cy="2129835"/>
            </a:xfrm>
          </p:grpSpPr>
          <p:sp>
            <p:nvSpPr>
              <p:cNvPr id="4" name="Oval 74">
                <a:extLst>
                  <a:ext uri="{FF2B5EF4-FFF2-40B4-BE49-F238E27FC236}">
                    <a16:creationId xmlns:a16="http://schemas.microsoft.com/office/drawing/2014/main" id="{26EB51CB-0C21-D306-0D2C-66083E84A39D}"/>
                  </a:ext>
                </a:extLst>
              </p:cNvPr>
              <p:cNvSpPr/>
              <p:nvPr/>
            </p:nvSpPr>
            <p:spPr>
              <a:xfrm>
                <a:off x="6620933" y="5025034"/>
                <a:ext cx="275167" cy="385166"/>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id="{4F5FF0C0-BA69-F977-3B8A-2B664BC17DC5}"/>
                  </a:ext>
                </a:extLst>
              </p:cNvPr>
              <p:cNvSpPr/>
              <p:nvPr/>
            </p:nvSpPr>
            <p:spPr>
              <a:xfrm>
                <a:off x="6896100" y="5025034"/>
                <a:ext cx="275167" cy="385166"/>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3">
                <a:extLst>
                  <a:ext uri="{FF2B5EF4-FFF2-40B4-BE49-F238E27FC236}">
                    <a16:creationId xmlns:a16="http://schemas.microsoft.com/office/drawing/2014/main" id="{196F4772-1651-DD45-CA41-1D48CE75C014}"/>
                  </a:ext>
                </a:extLst>
              </p:cNvPr>
              <p:cNvSpPr/>
              <p:nvPr/>
            </p:nvSpPr>
            <p:spPr>
              <a:xfrm>
                <a:off x="7116233" y="4575674"/>
                <a:ext cx="275167" cy="25677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72">
                <a:extLst>
                  <a:ext uri="{FF2B5EF4-FFF2-40B4-BE49-F238E27FC236}">
                    <a16:creationId xmlns:a16="http://schemas.microsoft.com/office/drawing/2014/main" id="{87A600DA-FE18-D690-56DB-7A9C454EBDDC}"/>
                  </a:ext>
                </a:extLst>
              </p:cNvPr>
              <p:cNvSpPr/>
              <p:nvPr/>
            </p:nvSpPr>
            <p:spPr>
              <a:xfrm>
                <a:off x="6400800" y="4511480"/>
                <a:ext cx="275167" cy="32097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694216A-005B-1CAD-0449-44EBB142B976}"/>
                  </a:ext>
                </a:extLst>
              </p:cNvPr>
              <p:cNvSpPr/>
              <p:nvPr/>
            </p:nvSpPr>
            <p:spPr>
              <a:xfrm rot="19486427" flipH="1">
                <a:off x="6800169" y="4054216"/>
                <a:ext cx="550333" cy="706137"/>
              </a:xfrm>
              <a:prstGeom prst="trapezoid">
                <a:avLst>
                  <a:gd name="adj" fmla="val 3423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0F592418-E4CE-A4CC-83F5-5F04EC10CAB4}"/>
                  </a:ext>
                </a:extLst>
              </p:cNvPr>
              <p:cNvSpPr/>
              <p:nvPr/>
            </p:nvSpPr>
            <p:spPr>
              <a:xfrm rot="2113573">
                <a:off x="6455833" y="4062120"/>
                <a:ext cx="550333" cy="706137"/>
              </a:xfrm>
              <a:prstGeom prst="trapezoid">
                <a:avLst>
                  <a:gd name="adj" fmla="val 3423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517318BF-8625-CF5F-4FC5-83A14FF831F5}"/>
                  </a:ext>
                </a:extLst>
              </p:cNvPr>
              <p:cNvSpPr/>
              <p:nvPr/>
            </p:nvSpPr>
            <p:spPr>
              <a:xfrm>
                <a:off x="6565900" y="3997926"/>
                <a:ext cx="715433" cy="1219691"/>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02EF69-5497-C4E6-62F1-0EFE6C06770E}"/>
                  </a:ext>
                </a:extLst>
              </p:cNvPr>
              <p:cNvSpPr/>
              <p:nvPr/>
            </p:nvSpPr>
            <p:spPr>
              <a:xfrm>
                <a:off x="6675967" y="3355983"/>
                <a:ext cx="495300" cy="83452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259E087-BFD5-A4E1-427A-3045BE231488}"/>
                  </a:ext>
                </a:extLst>
              </p:cNvPr>
              <p:cNvSpPr/>
              <p:nvPr/>
            </p:nvSpPr>
            <p:spPr>
              <a:xfrm rot="8502806">
                <a:off x="6615168" y="3280365"/>
                <a:ext cx="601586" cy="596016"/>
              </a:xfrm>
              <a:custGeom>
                <a:avLst/>
                <a:gdLst>
                  <a:gd name="connsiteX0" fmla="*/ 215944 w 601586"/>
                  <a:gd name="connsiteY0" fmla="*/ 544182 h 596016"/>
                  <a:gd name="connsiteX1" fmla="*/ 167531 w 601586"/>
                  <a:gd name="connsiteY1" fmla="*/ 487930 h 596016"/>
                  <a:gd name="connsiteX2" fmla="*/ 156468 w 601586"/>
                  <a:gd name="connsiteY2" fmla="*/ 445003 h 596016"/>
                  <a:gd name="connsiteX3" fmla="*/ 139115 w 601586"/>
                  <a:gd name="connsiteY3" fmla="*/ 440823 h 596016"/>
                  <a:gd name="connsiteX4" fmla="*/ 2877 w 601586"/>
                  <a:gd name="connsiteY4" fmla="*/ 249907 h 596016"/>
                  <a:gd name="connsiteX5" fmla="*/ 146381 w 601586"/>
                  <a:gd name="connsiteY5" fmla="*/ 1395 h 596016"/>
                  <a:gd name="connsiteX6" fmla="*/ 353314 w 601586"/>
                  <a:gd name="connsiteY6" fmla="*/ 200217 h 596016"/>
                  <a:gd name="connsiteX7" fmla="*/ 352585 w 601586"/>
                  <a:gd name="connsiteY7" fmla="*/ 245727 h 596016"/>
                  <a:gd name="connsiteX8" fmla="*/ 375682 w 601586"/>
                  <a:gd name="connsiteY8" fmla="*/ 242074 h 596016"/>
                  <a:gd name="connsiteX9" fmla="*/ 601586 w 601586"/>
                  <a:gd name="connsiteY9" fmla="*/ 419045 h 596016"/>
                  <a:gd name="connsiteX10" fmla="*/ 375682 w 601586"/>
                  <a:gd name="connsiteY10" fmla="*/ 596016 h 596016"/>
                  <a:gd name="connsiteX11" fmla="*/ 215944 w 601586"/>
                  <a:gd name="connsiteY11" fmla="*/ 544182 h 59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586" h="596016">
                    <a:moveTo>
                      <a:pt x="215944" y="544182"/>
                    </a:moveTo>
                    <a:cubicBezTo>
                      <a:pt x="195504" y="528170"/>
                      <a:pt x="178962" y="509103"/>
                      <a:pt x="167531" y="487930"/>
                    </a:cubicBezTo>
                    <a:lnTo>
                      <a:pt x="156468" y="445003"/>
                    </a:lnTo>
                    <a:lnTo>
                      <a:pt x="139115" y="440823"/>
                    </a:lnTo>
                    <a:cubicBezTo>
                      <a:pt x="71412" y="415785"/>
                      <a:pt x="16014" y="342553"/>
                      <a:pt x="2877" y="249907"/>
                    </a:cubicBezTo>
                    <a:cubicBezTo>
                      <a:pt x="-14638" y="126380"/>
                      <a:pt x="49611" y="15117"/>
                      <a:pt x="146381" y="1395"/>
                    </a:cubicBezTo>
                    <a:cubicBezTo>
                      <a:pt x="243151" y="-12326"/>
                      <a:pt x="335798" y="76690"/>
                      <a:pt x="353314" y="200217"/>
                    </a:cubicBezTo>
                    <a:lnTo>
                      <a:pt x="352585" y="245727"/>
                    </a:lnTo>
                    <a:lnTo>
                      <a:pt x="375682" y="242074"/>
                    </a:lnTo>
                    <a:cubicBezTo>
                      <a:pt x="500445" y="242074"/>
                      <a:pt x="601586" y="321307"/>
                      <a:pt x="601586" y="419045"/>
                    </a:cubicBezTo>
                    <a:cubicBezTo>
                      <a:pt x="601586" y="516783"/>
                      <a:pt x="500445" y="596016"/>
                      <a:pt x="375682" y="596016"/>
                    </a:cubicBezTo>
                    <a:cubicBezTo>
                      <a:pt x="313300" y="596016"/>
                      <a:pt x="256824" y="576208"/>
                      <a:pt x="215944" y="544182"/>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3213D37A-685C-C02A-DD7A-B5E20D9AC920}"/>
                </a:ext>
              </a:extLst>
            </p:cNvPr>
            <p:cNvGrpSpPr/>
            <p:nvPr/>
          </p:nvGrpSpPr>
          <p:grpSpPr>
            <a:xfrm>
              <a:off x="4169604" y="1977280"/>
              <a:ext cx="2146911" cy="4551795"/>
              <a:chOff x="7116580" y="1441186"/>
              <a:chExt cx="1066800" cy="2261787"/>
            </a:xfrm>
          </p:grpSpPr>
          <p:sp>
            <p:nvSpPr>
              <p:cNvPr id="16" name="Oval 15">
                <a:extLst>
                  <a:ext uri="{FF2B5EF4-FFF2-40B4-BE49-F238E27FC236}">
                    <a16:creationId xmlns:a16="http://schemas.microsoft.com/office/drawing/2014/main" id="{1C48FA11-F736-EB06-CFA2-B93C89C3E410}"/>
                  </a:ext>
                </a:extLst>
              </p:cNvPr>
              <p:cNvSpPr/>
              <p:nvPr/>
            </p:nvSpPr>
            <p:spPr>
              <a:xfrm>
                <a:off x="7353647" y="3308876"/>
                <a:ext cx="296333" cy="394097"/>
              </a:xfrm>
              <a:prstGeom prst="ellipse">
                <a:avLst/>
              </a:prstGeom>
              <a:solidFill>
                <a:srgbClr val="D2B1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BCDA71-1397-DDB0-E332-49BF92C10445}"/>
                  </a:ext>
                </a:extLst>
              </p:cNvPr>
              <p:cNvSpPr/>
              <p:nvPr/>
            </p:nvSpPr>
            <p:spPr>
              <a:xfrm>
                <a:off x="7649980" y="3308876"/>
                <a:ext cx="296333" cy="394097"/>
              </a:xfrm>
              <a:prstGeom prst="ellipse">
                <a:avLst/>
              </a:prstGeom>
              <a:solidFill>
                <a:srgbClr val="D2B1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54DFE7-2A62-304A-E42F-24878BA0BE0A}"/>
                  </a:ext>
                </a:extLst>
              </p:cNvPr>
              <p:cNvSpPr/>
              <p:nvPr/>
            </p:nvSpPr>
            <p:spPr>
              <a:xfrm>
                <a:off x="7887047" y="2849095"/>
                <a:ext cx="296333" cy="262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586E32C-334A-5923-6764-BB58CEF06FE2}"/>
                  </a:ext>
                </a:extLst>
              </p:cNvPr>
              <p:cNvSpPr/>
              <p:nvPr/>
            </p:nvSpPr>
            <p:spPr>
              <a:xfrm>
                <a:off x="7116580" y="2783412"/>
                <a:ext cx="296333" cy="3284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745A8A97-6992-AB3D-F07F-040A8709515E}"/>
                  </a:ext>
                </a:extLst>
              </p:cNvPr>
              <p:cNvSpPr/>
              <p:nvPr/>
            </p:nvSpPr>
            <p:spPr>
              <a:xfrm rot="19486427" flipH="1">
                <a:off x="7546669" y="2315545"/>
                <a:ext cx="592667" cy="722512"/>
              </a:xfrm>
              <a:prstGeom prst="trapezoid">
                <a:avLst>
                  <a:gd name="adj" fmla="val 34231"/>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CB2F899-E3A7-E569-BEB3-B93B7DD82488}"/>
                  </a:ext>
                </a:extLst>
              </p:cNvPr>
              <p:cNvSpPr/>
              <p:nvPr/>
            </p:nvSpPr>
            <p:spPr>
              <a:xfrm rot="2113573">
                <a:off x="7175847" y="2323632"/>
                <a:ext cx="592667" cy="722512"/>
              </a:xfrm>
              <a:prstGeom prst="trapezoid">
                <a:avLst>
                  <a:gd name="adj" fmla="val 34231"/>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BEB9983C-C6B8-34EF-F88F-44CF33449665}"/>
                  </a:ext>
                </a:extLst>
              </p:cNvPr>
              <p:cNvSpPr/>
              <p:nvPr/>
            </p:nvSpPr>
            <p:spPr>
              <a:xfrm>
                <a:off x="7294380" y="2257949"/>
                <a:ext cx="770467" cy="1247975"/>
              </a:xfrm>
              <a:prstGeom prst="triangle">
                <a:avLst/>
              </a:prstGeom>
              <a:solidFill>
                <a:srgbClr val="D2B1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223AFDE-C746-2DAE-FA59-C839183FC16F}"/>
                  </a:ext>
                </a:extLst>
              </p:cNvPr>
              <p:cNvSpPr/>
              <p:nvPr/>
            </p:nvSpPr>
            <p:spPr>
              <a:xfrm>
                <a:off x="7412913" y="1601120"/>
                <a:ext cx="533400" cy="85387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1F987A8-03A0-9269-328C-045261C80AE6}"/>
                  </a:ext>
                </a:extLst>
              </p:cNvPr>
              <p:cNvSpPr/>
              <p:nvPr/>
            </p:nvSpPr>
            <p:spPr>
              <a:xfrm rot="19933828">
                <a:off x="7391827" y="1441186"/>
                <a:ext cx="664861" cy="669423"/>
              </a:xfrm>
              <a:custGeom>
                <a:avLst/>
                <a:gdLst>
                  <a:gd name="connsiteX0" fmla="*/ 414867 w 664861"/>
                  <a:gd name="connsiteY0" fmla="*/ 47403 h 669423"/>
                  <a:gd name="connsiteX1" fmla="*/ 414867 w 664861"/>
                  <a:gd name="connsiteY1" fmla="*/ 204859 h 669423"/>
                  <a:gd name="connsiteX2" fmla="*/ 492812 w 664861"/>
                  <a:gd name="connsiteY2" fmla="*/ 169336 h 669423"/>
                  <a:gd name="connsiteX3" fmla="*/ 664861 w 664861"/>
                  <a:gd name="connsiteY3" fmla="*/ 546846 h 669423"/>
                  <a:gd name="connsiteX4" fmla="*/ 395903 w 664861"/>
                  <a:gd name="connsiteY4" fmla="*/ 669423 h 669423"/>
                  <a:gd name="connsiteX5" fmla="*/ 314638 w 664861"/>
                  <a:gd name="connsiteY5" fmla="*/ 421509 h 669423"/>
                  <a:gd name="connsiteX6" fmla="*/ 311219 w 664861"/>
                  <a:gd name="connsiteY6" fmla="*/ 389161 h 669423"/>
                  <a:gd name="connsiteX7" fmla="*/ 311151 w 664861"/>
                  <a:gd name="connsiteY7" fmla="*/ 389159 h 669423"/>
                  <a:gd name="connsiteX8" fmla="*/ 0 w 664861"/>
                  <a:gd name="connsiteY8" fmla="*/ 342976 h 669423"/>
                  <a:gd name="connsiteX9" fmla="*/ 0 w 664861"/>
                  <a:gd name="connsiteY9" fmla="*/ 47403 h 669423"/>
                  <a:gd name="connsiteX10" fmla="*/ 414867 w 664861"/>
                  <a:gd name="connsiteY10" fmla="*/ 47403 h 6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861" h="669423">
                    <a:moveTo>
                      <a:pt x="414867" y="47403"/>
                    </a:moveTo>
                    <a:lnTo>
                      <a:pt x="414867" y="204859"/>
                    </a:lnTo>
                    <a:lnTo>
                      <a:pt x="492812" y="169336"/>
                    </a:lnTo>
                    <a:cubicBezTo>
                      <a:pt x="699582" y="227075"/>
                      <a:pt x="458090" y="489107"/>
                      <a:pt x="664861" y="546846"/>
                    </a:cubicBezTo>
                    <a:lnTo>
                      <a:pt x="395903" y="669423"/>
                    </a:lnTo>
                    <a:cubicBezTo>
                      <a:pt x="266671" y="633336"/>
                      <a:pt x="312542" y="517447"/>
                      <a:pt x="314638" y="421509"/>
                    </a:cubicBezTo>
                    <a:lnTo>
                      <a:pt x="311219" y="389161"/>
                    </a:lnTo>
                    <a:lnTo>
                      <a:pt x="311151" y="389159"/>
                    </a:lnTo>
                    <a:cubicBezTo>
                      <a:pt x="207434" y="373765"/>
                      <a:pt x="103717" y="219821"/>
                      <a:pt x="0" y="342976"/>
                    </a:cubicBezTo>
                    <a:lnTo>
                      <a:pt x="0" y="47403"/>
                    </a:lnTo>
                    <a:cubicBezTo>
                      <a:pt x="138289" y="-116804"/>
                      <a:pt x="276578" y="211610"/>
                      <a:pt x="414867" y="47403"/>
                    </a:cubicBez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80156F84-B31A-1075-6BAF-15E6DA6EDFB3}"/>
                </a:ext>
              </a:extLst>
            </p:cNvPr>
            <p:cNvGrpSpPr/>
            <p:nvPr/>
          </p:nvGrpSpPr>
          <p:grpSpPr>
            <a:xfrm>
              <a:off x="1600164" y="2572052"/>
              <a:ext cx="2045165" cy="3570275"/>
              <a:chOff x="6894811" y="1186730"/>
              <a:chExt cx="2045165" cy="3570275"/>
            </a:xfrm>
          </p:grpSpPr>
          <p:sp>
            <p:nvSpPr>
              <p:cNvPr id="26" name="Rounded Rectangle 100">
                <a:extLst>
                  <a:ext uri="{FF2B5EF4-FFF2-40B4-BE49-F238E27FC236}">
                    <a16:creationId xmlns:a16="http://schemas.microsoft.com/office/drawing/2014/main" id="{B8A03745-203A-B00C-643F-08B2CFB32496}"/>
                  </a:ext>
                </a:extLst>
              </p:cNvPr>
              <p:cNvSpPr/>
              <p:nvPr/>
            </p:nvSpPr>
            <p:spPr>
              <a:xfrm>
                <a:off x="7285100" y="1915570"/>
                <a:ext cx="1431190" cy="111842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345252D-63F7-29CC-716E-3CEE573167E2}"/>
                  </a:ext>
                </a:extLst>
              </p:cNvPr>
              <p:cNvSpPr/>
              <p:nvPr/>
            </p:nvSpPr>
            <p:spPr>
              <a:xfrm>
                <a:off x="7500000" y="4085950"/>
                <a:ext cx="435176" cy="671055"/>
              </a:xfrm>
              <a:prstGeom prst="ellipse">
                <a:avLst/>
              </a:prstGeom>
              <a:solidFill>
                <a:srgbClr val="D2B1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7778ADD-F9E9-17C8-CE1E-B6FBBAB3672D}"/>
                  </a:ext>
                </a:extLst>
              </p:cNvPr>
              <p:cNvSpPr/>
              <p:nvPr/>
            </p:nvSpPr>
            <p:spPr>
              <a:xfrm>
                <a:off x="8050458" y="4085950"/>
                <a:ext cx="435176" cy="671055"/>
              </a:xfrm>
              <a:prstGeom prst="ellipse">
                <a:avLst/>
              </a:prstGeom>
              <a:solidFill>
                <a:srgbClr val="D2B1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31D5A56-1EE1-7328-FF52-C80881FEEDA7}"/>
                  </a:ext>
                </a:extLst>
              </p:cNvPr>
              <p:cNvSpPr/>
              <p:nvPr/>
            </p:nvSpPr>
            <p:spPr>
              <a:xfrm rot="3482409">
                <a:off x="8441062" y="3169627"/>
                <a:ext cx="550458" cy="44737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CC7B558-5A54-4C65-175E-E76DD97F07FC}"/>
                  </a:ext>
                </a:extLst>
              </p:cNvPr>
              <p:cNvSpPr/>
              <p:nvPr/>
            </p:nvSpPr>
            <p:spPr>
              <a:xfrm rot="2278341">
                <a:off x="7010488" y="3153190"/>
                <a:ext cx="467167" cy="58949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50AF24B3-73F9-CAE3-0C4C-0219849068CF}"/>
                  </a:ext>
                </a:extLst>
              </p:cNvPr>
              <p:cNvSpPr/>
              <p:nvPr/>
            </p:nvSpPr>
            <p:spPr>
              <a:xfrm rot="19486427" flipH="1">
                <a:off x="7736725" y="2408715"/>
                <a:ext cx="1100915" cy="1170318"/>
              </a:xfrm>
              <a:prstGeom prst="trapezoid">
                <a:avLst>
                  <a:gd name="adj" fmla="val 34231"/>
                </a:avLst>
              </a:prstGeom>
              <a:solidFill>
                <a:srgbClr val="EFD9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65790925-14E5-1F97-7D12-A0638D980AB2}"/>
                  </a:ext>
                </a:extLst>
              </p:cNvPr>
              <p:cNvSpPr/>
              <p:nvPr/>
            </p:nvSpPr>
            <p:spPr>
              <a:xfrm rot="2113573">
                <a:off x="7064917" y="2416998"/>
                <a:ext cx="1100915" cy="1230268"/>
              </a:xfrm>
              <a:prstGeom prst="trapezoid">
                <a:avLst>
                  <a:gd name="adj" fmla="val 34231"/>
                </a:avLst>
              </a:prstGeom>
              <a:solidFill>
                <a:srgbClr val="EFD9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23D9C2A9-F04C-C877-A8EB-B308222D4B23}"/>
                  </a:ext>
                </a:extLst>
              </p:cNvPr>
              <p:cNvSpPr/>
              <p:nvPr/>
            </p:nvSpPr>
            <p:spPr>
              <a:xfrm>
                <a:off x="7285100" y="2305156"/>
                <a:ext cx="1431190" cy="2125009"/>
              </a:xfrm>
              <a:prstGeom prst="triangle">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7A9AB9A-B126-58A7-8BF6-6C485E60339E}"/>
                  </a:ext>
                </a:extLst>
              </p:cNvPr>
              <p:cNvSpPr/>
              <p:nvPr/>
            </p:nvSpPr>
            <p:spPr>
              <a:xfrm>
                <a:off x="7505284" y="1186730"/>
                <a:ext cx="990824" cy="1453953"/>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EB4AA62-ACF6-9E4F-9AB6-A6E8D32C0CCE}"/>
                  </a:ext>
                </a:extLst>
              </p:cNvPr>
              <p:cNvSpPr/>
              <p:nvPr/>
            </p:nvSpPr>
            <p:spPr>
              <a:xfrm rot="19933828">
                <a:off x="6894811" y="1223968"/>
                <a:ext cx="1897466" cy="2014789"/>
              </a:xfrm>
              <a:custGeom>
                <a:avLst/>
                <a:gdLst>
                  <a:gd name="connsiteX0" fmla="*/ 976338 w 976338"/>
                  <a:gd name="connsiteY0" fmla="*/ 42166 h 1033078"/>
                  <a:gd name="connsiteX1" fmla="*/ 971856 w 976338"/>
                  <a:gd name="connsiteY1" fmla="*/ 305087 h 1033078"/>
                  <a:gd name="connsiteX2" fmla="*/ 943590 w 976338"/>
                  <a:gd name="connsiteY2" fmla="*/ 323863 h 1033078"/>
                  <a:gd name="connsiteX3" fmla="*/ 959845 w 976338"/>
                  <a:gd name="connsiteY3" fmla="*/ 326847 h 1033078"/>
                  <a:gd name="connsiteX4" fmla="*/ 830215 w 976338"/>
                  <a:gd name="connsiteY4" fmla="*/ 1033078 h 1033078"/>
                  <a:gd name="connsiteX5" fmla="*/ 605371 w 976338"/>
                  <a:gd name="connsiteY5" fmla="*/ 991808 h 1033078"/>
                  <a:gd name="connsiteX6" fmla="*/ 746112 w 976338"/>
                  <a:gd name="connsiteY6" fmla="*/ 333242 h 1033078"/>
                  <a:gd name="connsiteX7" fmla="*/ 742024 w 976338"/>
                  <a:gd name="connsiteY7" fmla="*/ 315706 h 1033078"/>
                  <a:gd name="connsiteX8" fmla="*/ 731331 w 976338"/>
                  <a:gd name="connsiteY8" fmla="*/ 311907 h 1033078"/>
                  <a:gd name="connsiteX9" fmla="*/ 651156 w 976338"/>
                  <a:gd name="connsiteY9" fmla="*/ 279411 h 1033078"/>
                  <a:gd name="connsiteX10" fmla="*/ 604115 w 976338"/>
                  <a:gd name="connsiteY10" fmla="*/ 268113 h 1033078"/>
                  <a:gd name="connsiteX11" fmla="*/ 595869 w 976338"/>
                  <a:gd name="connsiteY11" fmla="*/ 286542 h 1033078"/>
                  <a:gd name="connsiteX12" fmla="*/ 178299 w 976338"/>
                  <a:gd name="connsiteY12" fmla="*/ 757013 h 1033078"/>
                  <a:gd name="connsiteX13" fmla="*/ 0 w 976338"/>
                  <a:gd name="connsiteY13" fmla="*/ 613948 h 1033078"/>
                  <a:gd name="connsiteX14" fmla="*/ 449364 w 976338"/>
                  <a:gd name="connsiteY14" fmla="*/ 53913 h 1033078"/>
                  <a:gd name="connsiteX15" fmla="*/ 462834 w 976338"/>
                  <a:gd name="connsiteY15" fmla="*/ 64721 h 1033078"/>
                  <a:gd name="connsiteX16" fmla="*/ 463218 w 976338"/>
                  <a:gd name="connsiteY16" fmla="*/ 42166 h 1033078"/>
                  <a:gd name="connsiteX17" fmla="*/ 976338 w 976338"/>
                  <a:gd name="connsiteY17" fmla="*/ 42166 h 103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338" h="1033078">
                    <a:moveTo>
                      <a:pt x="976338" y="42166"/>
                    </a:moveTo>
                    <a:lnTo>
                      <a:pt x="971856" y="305087"/>
                    </a:lnTo>
                    <a:lnTo>
                      <a:pt x="943590" y="323863"/>
                    </a:lnTo>
                    <a:lnTo>
                      <a:pt x="959845" y="326847"/>
                    </a:lnTo>
                    <a:cubicBezTo>
                      <a:pt x="1041548" y="585185"/>
                      <a:pt x="748512" y="774740"/>
                      <a:pt x="830215" y="1033078"/>
                    </a:cubicBezTo>
                    <a:lnTo>
                      <a:pt x="605371" y="991808"/>
                    </a:lnTo>
                    <a:cubicBezTo>
                      <a:pt x="528774" y="749616"/>
                      <a:pt x="781539" y="567878"/>
                      <a:pt x="746112" y="333242"/>
                    </a:cubicBezTo>
                    <a:lnTo>
                      <a:pt x="742024" y="315706"/>
                    </a:lnTo>
                    <a:lnTo>
                      <a:pt x="731331" y="311907"/>
                    </a:lnTo>
                    <a:cubicBezTo>
                      <a:pt x="704606" y="300629"/>
                      <a:pt x="677881" y="288683"/>
                      <a:pt x="651156" y="279411"/>
                    </a:cubicBezTo>
                    <a:lnTo>
                      <a:pt x="604115" y="268113"/>
                    </a:lnTo>
                    <a:lnTo>
                      <a:pt x="595869" y="286542"/>
                    </a:lnTo>
                    <a:cubicBezTo>
                      <a:pt x="494599" y="473791"/>
                      <a:pt x="222690" y="524124"/>
                      <a:pt x="178299" y="757013"/>
                    </a:cubicBezTo>
                    <a:lnTo>
                      <a:pt x="0" y="613948"/>
                    </a:lnTo>
                    <a:cubicBezTo>
                      <a:pt x="50733" y="347790"/>
                      <a:pt x="398631" y="320072"/>
                      <a:pt x="449364" y="53913"/>
                    </a:cubicBezTo>
                    <a:lnTo>
                      <a:pt x="462834" y="64721"/>
                    </a:lnTo>
                    <a:lnTo>
                      <a:pt x="463218" y="42166"/>
                    </a:lnTo>
                    <a:cubicBezTo>
                      <a:pt x="634258" y="-103901"/>
                      <a:pt x="805298" y="188233"/>
                      <a:pt x="976338" y="42166"/>
                    </a:cubicBezTo>
                    <a:close/>
                  </a:path>
                </a:pathLst>
              </a:cu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6" name="Group 35">
              <a:extLst>
                <a:ext uri="{FF2B5EF4-FFF2-40B4-BE49-F238E27FC236}">
                  <a16:creationId xmlns:a16="http://schemas.microsoft.com/office/drawing/2014/main" id="{3EFCF4E2-7C7B-8981-42E0-2E17798DBFCB}"/>
                </a:ext>
              </a:extLst>
            </p:cNvPr>
            <p:cNvGrpSpPr/>
            <p:nvPr/>
          </p:nvGrpSpPr>
          <p:grpSpPr>
            <a:xfrm>
              <a:off x="9602486" y="2026203"/>
              <a:ext cx="2055436" cy="4434304"/>
              <a:chOff x="9602486" y="2026203"/>
              <a:chExt cx="2055436" cy="4434304"/>
            </a:xfrm>
          </p:grpSpPr>
          <p:sp>
            <p:nvSpPr>
              <p:cNvPr id="37" name="Oval 36">
                <a:extLst>
                  <a:ext uri="{FF2B5EF4-FFF2-40B4-BE49-F238E27FC236}">
                    <a16:creationId xmlns:a16="http://schemas.microsoft.com/office/drawing/2014/main" id="{8DE3F4B0-9590-61AE-562C-6A7D5F532BD5}"/>
                  </a:ext>
                </a:extLst>
              </p:cNvPr>
              <p:cNvSpPr/>
              <p:nvPr/>
            </p:nvSpPr>
            <p:spPr>
              <a:xfrm>
                <a:off x="10029577" y="5646319"/>
                <a:ext cx="533863" cy="814188"/>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3976943-665F-DA19-3F39-B524F6483799}"/>
                  </a:ext>
                </a:extLst>
              </p:cNvPr>
              <p:cNvSpPr/>
              <p:nvPr/>
            </p:nvSpPr>
            <p:spPr>
              <a:xfrm>
                <a:off x="10563441" y="5646319"/>
                <a:ext cx="533863" cy="814188"/>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0CFC0EC-291C-B58C-E7D8-110DA29564E7}"/>
                  </a:ext>
                </a:extLst>
              </p:cNvPr>
              <p:cNvSpPr/>
              <p:nvPr/>
            </p:nvSpPr>
            <p:spPr>
              <a:xfrm>
                <a:off x="11124059" y="4622963"/>
                <a:ext cx="533863" cy="5427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B0BA91B-A120-9AC1-D04E-F517A329D0C6}"/>
                  </a:ext>
                </a:extLst>
              </p:cNvPr>
              <p:cNvSpPr/>
              <p:nvPr/>
            </p:nvSpPr>
            <p:spPr>
              <a:xfrm>
                <a:off x="9602486" y="4560737"/>
                <a:ext cx="533863" cy="6784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C1B313F2-BFEF-C0AC-991E-6E243C55DF3E}"/>
                  </a:ext>
                </a:extLst>
              </p:cNvPr>
              <p:cNvSpPr/>
              <p:nvPr/>
            </p:nvSpPr>
            <p:spPr>
              <a:xfrm rot="19486427" flipH="1">
                <a:off x="10427139" y="3578329"/>
                <a:ext cx="1012887" cy="1492677"/>
              </a:xfrm>
              <a:prstGeom prst="trapezoid">
                <a:avLst>
                  <a:gd name="adj" fmla="val 34231"/>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E9D1B86D-B0B1-3EDA-FB4B-D70D17E1570A}"/>
                  </a:ext>
                </a:extLst>
              </p:cNvPr>
              <p:cNvSpPr/>
              <p:nvPr/>
            </p:nvSpPr>
            <p:spPr>
              <a:xfrm rot="2113573">
                <a:off x="9723431" y="3566209"/>
                <a:ext cx="912933" cy="1492677"/>
              </a:xfrm>
              <a:prstGeom prst="trapezoid">
                <a:avLst>
                  <a:gd name="adj" fmla="val 34231"/>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10185E69-A909-7161-C4BF-87489EC1AD53}"/>
                  </a:ext>
                </a:extLst>
              </p:cNvPr>
              <p:cNvSpPr/>
              <p:nvPr/>
            </p:nvSpPr>
            <p:spPr>
              <a:xfrm>
                <a:off x="9922804" y="3475155"/>
                <a:ext cx="1388046" cy="2578259"/>
              </a:xfrm>
              <a:prstGeom prst="triangle">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3CE55ED-6968-C8C2-6830-6799C12B6333}"/>
                  </a:ext>
                </a:extLst>
              </p:cNvPr>
              <p:cNvSpPr/>
              <p:nvPr/>
            </p:nvSpPr>
            <p:spPr>
              <a:xfrm>
                <a:off x="10136349" y="2118176"/>
                <a:ext cx="960955" cy="17640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E4941C07-4F78-FE04-0AD8-AE42068B128E}"/>
                  </a:ext>
                </a:extLst>
              </p:cNvPr>
              <p:cNvSpPr/>
              <p:nvPr/>
            </p:nvSpPr>
            <p:spPr>
              <a:xfrm>
                <a:off x="9670908" y="2026203"/>
                <a:ext cx="1903268" cy="1637944"/>
              </a:xfrm>
              <a:custGeom>
                <a:avLst/>
                <a:gdLst>
                  <a:gd name="connsiteX0" fmla="*/ 773608 w 1903268"/>
                  <a:gd name="connsiteY0" fmla="*/ 306 h 1637944"/>
                  <a:gd name="connsiteX1" fmla="*/ 921010 w 1903268"/>
                  <a:gd name="connsiteY1" fmla="*/ 35442 h 1637944"/>
                  <a:gd name="connsiteX2" fmla="*/ 999234 w 1903268"/>
                  <a:gd name="connsiteY2" fmla="*/ 97455 h 1637944"/>
                  <a:gd name="connsiteX3" fmla="*/ 1036582 w 1903268"/>
                  <a:gd name="connsiteY3" fmla="*/ 78938 h 1637944"/>
                  <a:gd name="connsiteX4" fmla="*/ 1486513 w 1903268"/>
                  <a:gd name="connsiteY4" fmla="*/ 192317 h 1637944"/>
                  <a:gd name="connsiteX5" fmla="*/ 1635684 w 1903268"/>
                  <a:gd name="connsiteY5" fmla="*/ 562501 h 1637944"/>
                  <a:gd name="connsiteX6" fmla="*/ 1625928 w 1903268"/>
                  <a:gd name="connsiteY6" fmla="*/ 611820 h 1637944"/>
                  <a:gd name="connsiteX7" fmla="*/ 1626658 w 1903268"/>
                  <a:gd name="connsiteY7" fmla="*/ 612660 h 1637944"/>
                  <a:gd name="connsiteX8" fmla="*/ 1664108 w 1903268"/>
                  <a:gd name="connsiteY8" fmla="*/ 677201 h 1637944"/>
                  <a:gd name="connsiteX9" fmla="*/ 1664397 w 1903268"/>
                  <a:gd name="connsiteY9" fmla="*/ 677416 h 1637944"/>
                  <a:gd name="connsiteX10" fmla="*/ 1705892 w 1903268"/>
                  <a:gd name="connsiteY10" fmla="*/ 708132 h 1637944"/>
                  <a:gd name="connsiteX11" fmla="*/ 1748807 w 1903268"/>
                  <a:gd name="connsiteY11" fmla="*/ 772470 h 1637944"/>
                  <a:gd name="connsiteX12" fmla="*/ 1792867 w 1903268"/>
                  <a:gd name="connsiteY12" fmla="*/ 893957 h 1637944"/>
                  <a:gd name="connsiteX13" fmla="*/ 1876968 w 1903268"/>
                  <a:gd name="connsiteY13" fmla="*/ 1073341 h 1637944"/>
                  <a:gd name="connsiteX14" fmla="*/ 1873654 w 1903268"/>
                  <a:gd name="connsiteY14" fmla="*/ 1259638 h 1637944"/>
                  <a:gd name="connsiteX15" fmla="*/ 1903153 w 1903268"/>
                  <a:gd name="connsiteY15" fmla="*/ 1406967 h 1637944"/>
                  <a:gd name="connsiteX16" fmla="*/ 1830532 w 1903268"/>
                  <a:gd name="connsiteY16" fmla="*/ 1453798 h 1637944"/>
                  <a:gd name="connsiteX17" fmla="*/ 1830299 w 1903268"/>
                  <a:gd name="connsiteY17" fmla="*/ 1623033 h 1637944"/>
                  <a:gd name="connsiteX18" fmla="*/ 1712971 w 1903268"/>
                  <a:gd name="connsiteY18" fmla="*/ 1564433 h 1637944"/>
                  <a:gd name="connsiteX19" fmla="*/ 1555756 w 1903268"/>
                  <a:gd name="connsiteY19" fmla="*/ 1522248 h 1637944"/>
                  <a:gd name="connsiteX20" fmla="*/ 1463808 w 1903268"/>
                  <a:gd name="connsiteY20" fmla="*/ 1443719 h 1637944"/>
                  <a:gd name="connsiteX21" fmla="*/ 1424460 w 1903268"/>
                  <a:gd name="connsiteY21" fmla="*/ 1305463 h 1637944"/>
                  <a:gd name="connsiteX22" fmla="*/ 1347741 w 1903268"/>
                  <a:gd name="connsiteY22" fmla="*/ 1177448 h 1637944"/>
                  <a:gd name="connsiteX23" fmla="*/ 1345970 w 1903268"/>
                  <a:gd name="connsiteY23" fmla="*/ 1038389 h 1637944"/>
                  <a:gd name="connsiteX24" fmla="*/ 1345173 w 1903268"/>
                  <a:gd name="connsiteY24" fmla="*/ 1035009 h 1637944"/>
                  <a:gd name="connsiteX25" fmla="*/ 1312359 w 1903268"/>
                  <a:gd name="connsiteY25" fmla="*/ 940119 h 1637944"/>
                  <a:gd name="connsiteX26" fmla="*/ 1300751 w 1903268"/>
                  <a:gd name="connsiteY26" fmla="*/ 867097 h 1637944"/>
                  <a:gd name="connsiteX27" fmla="*/ 1270037 w 1903268"/>
                  <a:gd name="connsiteY27" fmla="*/ 868345 h 1637944"/>
                  <a:gd name="connsiteX28" fmla="*/ 970146 w 1903268"/>
                  <a:gd name="connsiteY28" fmla="*/ 733743 h 1637944"/>
                  <a:gd name="connsiteX29" fmla="*/ 933872 w 1903268"/>
                  <a:gd name="connsiteY29" fmla="*/ 684865 h 1637944"/>
                  <a:gd name="connsiteX30" fmla="*/ 926032 w 1903268"/>
                  <a:gd name="connsiteY30" fmla="*/ 693591 h 1637944"/>
                  <a:gd name="connsiteX31" fmla="*/ 538572 w 1903268"/>
                  <a:gd name="connsiteY31" fmla="*/ 789313 h 1637944"/>
                  <a:gd name="connsiteX32" fmla="*/ 518990 w 1903268"/>
                  <a:gd name="connsiteY32" fmla="*/ 782471 h 1637944"/>
                  <a:gd name="connsiteX33" fmla="*/ 519263 w 1903268"/>
                  <a:gd name="connsiteY33" fmla="*/ 784068 h 1637944"/>
                  <a:gd name="connsiteX34" fmla="*/ 517236 w 1903268"/>
                  <a:gd name="connsiteY34" fmla="*/ 913283 h 1637944"/>
                  <a:gd name="connsiteX35" fmla="*/ 532041 w 1903268"/>
                  <a:gd name="connsiteY35" fmla="*/ 1110849 h 1637944"/>
                  <a:gd name="connsiteX36" fmla="*/ 462688 w 1903268"/>
                  <a:gd name="connsiteY36" fmla="*/ 1283788 h 1637944"/>
                  <a:gd name="connsiteX37" fmla="*/ 437861 w 1903268"/>
                  <a:gd name="connsiteY37" fmla="*/ 1431975 h 1637944"/>
                  <a:gd name="connsiteX38" fmla="*/ 353333 w 1903268"/>
                  <a:gd name="connsiteY38" fmla="*/ 1449917 h 1637944"/>
                  <a:gd name="connsiteX39" fmla="*/ 292927 w 1903268"/>
                  <a:gd name="connsiteY39" fmla="*/ 1608005 h 1637944"/>
                  <a:gd name="connsiteX40" fmla="*/ 204111 w 1903268"/>
                  <a:gd name="connsiteY40" fmla="*/ 1511509 h 1637944"/>
                  <a:gd name="connsiteX41" fmla="*/ 72177 w 1903268"/>
                  <a:gd name="connsiteY41" fmla="*/ 1416169 h 1637944"/>
                  <a:gd name="connsiteX42" fmla="*/ 14169 w 1903268"/>
                  <a:gd name="connsiteY42" fmla="*/ 1310073 h 1637944"/>
                  <a:gd name="connsiteX43" fmla="*/ 26564 w 1903268"/>
                  <a:gd name="connsiteY43" fmla="*/ 1166862 h 1637944"/>
                  <a:gd name="connsiteX44" fmla="*/ 390 w 1903268"/>
                  <a:gd name="connsiteY44" fmla="*/ 1019931 h 1637944"/>
                  <a:gd name="connsiteX45" fmla="*/ 48191 w 1903268"/>
                  <a:gd name="connsiteY45" fmla="*/ 889335 h 1637944"/>
                  <a:gd name="connsiteX46" fmla="*/ 48648 w 1903268"/>
                  <a:gd name="connsiteY46" fmla="*/ 885892 h 1637944"/>
                  <a:gd name="connsiteX47" fmla="*/ 69941 w 1903268"/>
                  <a:gd name="connsiteY47" fmla="*/ 698353 h 1637944"/>
                  <a:gd name="connsiteX48" fmla="*/ 173525 w 1903268"/>
                  <a:gd name="connsiteY48" fmla="*/ 655507 h 1637944"/>
                  <a:gd name="connsiteX49" fmla="*/ 173548 w 1903268"/>
                  <a:gd name="connsiteY49" fmla="*/ 655435 h 1637944"/>
                  <a:gd name="connsiteX50" fmla="*/ 194148 w 1903268"/>
                  <a:gd name="connsiteY50" fmla="*/ 590996 h 1637944"/>
                  <a:gd name="connsiteX51" fmla="*/ 277962 w 1903268"/>
                  <a:gd name="connsiteY51" fmla="*/ 611029 h 1637944"/>
                  <a:gd name="connsiteX52" fmla="*/ 278334 w 1903268"/>
                  <a:gd name="connsiteY52" fmla="*/ 609816 h 1637944"/>
                  <a:gd name="connsiteX53" fmla="*/ 294295 w 1903268"/>
                  <a:gd name="connsiteY53" fmla="*/ 557823 h 1637944"/>
                  <a:gd name="connsiteX54" fmla="*/ 287039 w 1903268"/>
                  <a:gd name="connsiteY54" fmla="*/ 535883 h 1637944"/>
                  <a:gd name="connsiteX55" fmla="*/ 462460 w 1903268"/>
                  <a:gd name="connsiteY55" fmla="*/ 106324 h 1637944"/>
                  <a:gd name="connsiteX56" fmla="*/ 773608 w 1903268"/>
                  <a:gd name="connsiteY56" fmla="*/ 306 h 163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03268" h="1637944">
                    <a:moveTo>
                      <a:pt x="773608" y="306"/>
                    </a:moveTo>
                    <a:cubicBezTo>
                      <a:pt x="825709" y="2302"/>
                      <a:pt x="875871" y="14054"/>
                      <a:pt x="921010" y="35442"/>
                    </a:cubicBezTo>
                    <a:lnTo>
                      <a:pt x="999234" y="97455"/>
                    </a:lnTo>
                    <a:lnTo>
                      <a:pt x="1036582" y="78938"/>
                    </a:lnTo>
                    <a:cubicBezTo>
                      <a:pt x="1177395" y="27695"/>
                      <a:pt x="1355137" y="67020"/>
                      <a:pt x="1486513" y="192317"/>
                    </a:cubicBezTo>
                    <a:cubicBezTo>
                      <a:pt x="1595993" y="296730"/>
                      <a:pt x="1647364" y="436132"/>
                      <a:pt x="1635684" y="562501"/>
                    </a:cubicBezTo>
                    <a:lnTo>
                      <a:pt x="1625928" y="611820"/>
                    </a:lnTo>
                    <a:lnTo>
                      <a:pt x="1626658" y="612660"/>
                    </a:lnTo>
                    <a:cubicBezTo>
                      <a:pt x="1639834" y="630231"/>
                      <a:pt x="1652721" y="652281"/>
                      <a:pt x="1664108" y="677201"/>
                    </a:cubicBezTo>
                    <a:lnTo>
                      <a:pt x="1664397" y="677416"/>
                    </a:lnTo>
                    <a:lnTo>
                      <a:pt x="1705892" y="708132"/>
                    </a:lnTo>
                    <a:cubicBezTo>
                      <a:pt x="1720455" y="724510"/>
                      <a:pt x="1735206" y="746456"/>
                      <a:pt x="1748807" y="772470"/>
                    </a:cubicBezTo>
                    <a:cubicBezTo>
                      <a:pt x="1768558" y="810232"/>
                      <a:pt x="1784234" y="853443"/>
                      <a:pt x="1792867" y="893957"/>
                    </a:cubicBezTo>
                    <a:cubicBezTo>
                      <a:pt x="1827397" y="940883"/>
                      <a:pt x="1858373" y="1006961"/>
                      <a:pt x="1876968" y="1073341"/>
                    </a:cubicBezTo>
                    <a:cubicBezTo>
                      <a:pt x="1901689" y="1161588"/>
                      <a:pt x="1900380" y="1235219"/>
                      <a:pt x="1873654" y="1259638"/>
                    </a:cubicBezTo>
                    <a:cubicBezTo>
                      <a:pt x="1893765" y="1312939"/>
                      <a:pt x="1904513" y="1366656"/>
                      <a:pt x="1903153" y="1406967"/>
                    </a:cubicBezTo>
                    <a:cubicBezTo>
                      <a:pt x="1901088" y="1468221"/>
                      <a:pt x="1871654" y="1487192"/>
                      <a:pt x="1830532" y="1453798"/>
                    </a:cubicBezTo>
                    <a:cubicBezTo>
                      <a:pt x="1850505" y="1530435"/>
                      <a:pt x="1850415" y="1594864"/>
                      <a:pt x="1830299" y="1623033"/>
                    </a:cubicBezTo>
                    <a:cubicBezTo>
                      <a:pt x="1806594" y="1656225"/>
                      <a:pt x="1759777" y="1632849"/>
                      <a:pt x="1712971" y="1564433"/>
                    </a:cubicBezTo>
                    <a:cubicBezTo>
                      <a:pt x="1697348" y="1652222"/>
                      <a:pt x="1626432" y="1633204"/>
                      <a:pt x="1555756" y="1522248"/>
                    </a:cubicBezTo>
                    <a:cubicBezTo>
                      <a:pt x="1534351" y="1539454"/>
                      <a:pt x="1495471" y="1506255"/>
                      <a:pt x="1463808" y="1443719"/>
                    </a:cubicBezTo>
                    <a:cubicBezTo>
                      <a:pt x="1440893" y="1398477"/>
                      <a:pt x="1425936" y="1345931"/>
                      <a:pt x="1424460" y="1305463"/>
                    </a:cubicBezTo>
                    <a:cubicBezTo>
                      <a:pt x="1396506" y="1283916"/>
                      <a:pt x="1366368" y="1233625"/>
                      <a:pt x="1347741" y="1177448"/>
                    </a:cubicBezTo>
                    <a:cubicBezTo>
                      <a:pt x="1325938" y="1111670"/>
                      <a:pt x="1325201" y="1053929"/>
                      <a:pt x="1345970" y="1038389"/>
                    </a:cubicBezTo>
                    <a:cubicBezTo>
                      <a:pt x="1345698" y="1037256"/>
                      <a:pt x="1345446" y="1036142"/>
                      <a:pt x="1345173" y="1035009"/>
                    </a:cubicBezTo>
                    <a:cubicBezTo>
                      <a:pt x="1331485" y="1003745"/>
                      <a:pt x="1320353" y="971355"/>
                      <a:pt x="1312359" y="940119"/>
                    </a:cubicBezTo>
                    <a:lnTo>
                      <a:pt x="1300751" y="867097"/>
                    </a:lnTo>
                    <a:lnTo>
                      <a:pt x="1270037" y="868345"/>
                    </a:lnTo>
                    <a:cubicBezTo>
                      <a:pt x="1165919" y="862595"/>
                      <a:pt x="1057729" y="817273"/>
                      <a:pt x="970146" y="733743"/>
                    </a:cubicBezTo>
                    <a:lnTo>
                      <a:pt x="933872" y="684865"/>
                    </a:lnTo>
                    <a:lnTo>
                      <a:pt x="926032" y="693591"/>
                    </a:lnTo>
                    <a:cubicBezTo>
                      <a:pt x="807283" y="787328"/>
                      <a:pt x="662051" y="818619"/>
                      <a:pt x="538572" y="789313"/>
                    </a:cubicBezTo>
                    <a:lnTo>
                      <a:pt x="518990" y="782471"/>
                    </a:lnTo>
                    <a:lnTo>
                      <a:pt x="519263" y="784068"/>
                    </a:lnTo>
                    <a:cubicBezTo>
                      <a:pt x="524293" y="826386"/>
                      <a:pt x="523576" y="872347"/>
                      <a:pt x="517236" y="913283"/>
                    </a:cubicBezTo>
                    <a:cubicBezTo>
                      <a:pt x="532820" y="969421"/>
                      <a:pt x="538270" y="1042196"/>
                      <a:pt x="532041" y="1110849"/>
                    </a:cubicBezTo>
                    <a:cubicBezTo>
                      <a:pt x="523761" y="1202118"/>
                      <a:pt x="496351" y="1270469"/>
                      <a:pt x="462688" y="1283788"/>
                    </a:cubicBezTo>
                    <a:cubicBezTo>
                      <a:pt x="462528" y="1340756"/>
                      <a:pt x="453469" y="1394784"/>
                      <a:pt x="437861" y="1431975"/>
                    </a:cubicBezTo>
                    <a:cubicBezTo>
                      <a:pt x="414146" y="1488490"/>
                      <a:pt x="379890" y="1495753"/>
                      <a:pt x="353333" y="1449917"/>
                    </a:cubicBezTo>
                    <a:cubicBezTo>
                      <a:pt x="344744" y="1528647"/>
                      <a:pt x="321746" y="1588831"/>
                      <a:pt x="292927" y="1608005"/>
                    </a:cubicBezTo>
                    <a:cubicBezTo>
                      <a:pt x="258968" y="1630596"/>
                      <a:pt x="223525" y="1592098"/>
                      <a:pt x="204111" y="1511509"/>
                    </a:cubicBezTo>
                    <a:cubicBezTo>
                      <a:pt x="158288" y="1588002"/>
                      <a:pt x="98772" y="1545006"/>
                      <a:pt x="72177" y="1416169"/>
                    </a:cubicBezTo>
                    <a:cubicBezTo>
                      <a:pt x="46053" y="1424637"/>
                      <a:pt x="21522" y="1379781"/>
                      <a:pt x="14169" y="1310073"/>
                    </a:cubicBezTo>
                    <a:cubicBezTo>
                      <a:pt x="8843" y="1259639"/>
                      <a:pt x="13551" y="1205209"/>
                      <a:pt x="26564" y="1166862"/>
                    </a:cubicBezTo>
                    <a:cubicBezTo>
                      <a:pt x="8102" y="1136782"/>
                      <a:pt x="-2180" y="1079060"/>
                      <a:pt x="390" y="1019931"/>
                    </a:cubicBezTo>
                    <a:cubicBezTo>
                      <a:pt x="3406" y="950700"/>
                      <a:pt x="23252" y="896471"/>
                      <a:pt x="48191" y="889335"/>
                    </a:cubicBezTo>
                    <a:cubicBezTo>
                      <a:pt x="48339" y="888179"/>
                      <a:pt x="48500" y="887048"/>
                      <a:pt x="48648" y="885892"/>
                    </a:cubicBezTo>
                    <a:cubicBezTo>
                      <a:pt x="45299" y="817716"/>
                      <a:pt x="53109" y="748963"/>
                      <a:pt x="69941" y="698353"/>
                    </a:cubicBezTo>
                    <a:cubicBezTo>
                      <a:pt x="96535" y="618417"/>
                      <a:pt x="139652" y="600600"/>
                      <a:pt x="173525" y="655507"/>
                    </a:cubicBezTo>
                    <a:lnTo>
                      <a:pt x="173548" y="655435"/>
                    </a:lnTo>
                    <a:lnTo>
                      <a:pt x="194148" y="590996"/>
                    </a:lnTo>
                    <a:cubicBezTo>
                      <a:pt x="219066" y="543232"/>
                      <a:pt x="254401" y="546761"/>
                      <a:pt x="277962" y="611029"/>
                    </a:cubicBezTo>
                    <a:lnTo>
                      <a:pt x="278334" y="609816"/>
                    </a:lnTo>
                    <a:lnTo>
                      <a:pt x="294295" y="557823"/>
                    </a:lnTo>
                    <a:lnTo>
                      <a:pt x="287039" y="535883"/>
                    </a:lnTo>
                    <a:cubicBezTo>
                      <a:pt x="256073" y="389268"/>
                      <a:pt x="319962" y="218809"/>
                      <a:pt x="462460" y="106324"/>
                    </a:cubicBezTo>
                    <a:cubicBezTo>
                      <a:pt x="557460" y="31334"/>
                      <a:pt x="669409" y="-3688"/>
                      <a:pt x="773608" y="306"/>
                    </a:cubicBezTo>
                    <a:close/>
                  </a:path>
                </a:pathLst>
              </a:cu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8" name="Group 47">
            <a:extLst>
              <a:ext uri="{FF2B5EF4-FFF2-40B4-BE49-F238E27FC236}">
                <a16:creationId xmlns:a16="http://schemas.microsoft.com/office/drawing/2014/main" id="{C59D6966-2FE8-D418-869E-B54F4BCCCABC}"/>
              </a:ext>
            </a:extLst>
          </p:cNvPr>
          <p:cNvGrpSpPr/>
          <p:nvPr/>
        </p:nvGrpSpPr>
        <p:grpSpPr>
          <a:xfrm>
            <a:off x="3435805" y="888034"/>
            <a:ext cx="4640624" cy="2186491"/>
            <a:chOff x="5948360" y="3631554"/>
            <a:chExt cx="4383239" cy="2361398"/>
          </a:xfrm>
        </p:grpSpPr>
        <p:sp>
          <p:nvSpPr>
            <p:cNvPr id="49" name="Cloud 48">
              <a:extLst>
                <a:ext uri="{FF2B5EF4-FFF2-40B4-BE49-F238E27FC236}">
                  <a16:creationId xmlns:a16="http://schemas.microsoft.com/office/drawing/2014/main" id="{BEC9749E-E50D-2DBF-0584-05301F6197DF}"/>
                </a:ext>
              </a:extLst>
            </p:cNvPr>
            <p:cNvSpPr/>
            <p:nvPr/>
          </p:nvSpPr>
          <p:spPr>
            <a:xfrm rot="1005385">
              <a:off x="6907989" y="3631554"/>
              <a:ext cx="2783869" cy="140919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49">
              <a:extLst>
                <a:ext uri="{FF2B5EF4-FFF2-40B4-BE49-F238E27FC236}">
                  <a16:creationId xmlns:a16="http://schemas.microsoft.com/office/drawing/2014/main" id="{52994F41-8225-3DB3-650B-764AE9DEAF66}"/>
                </a:ext>
              </a:extLst>
            </p:cNvPr>
            <p:cNvSpPr/>
            <p:nvPr/>
          </p:nvSpPr>
          <p:spPr>
            <a:xfrm>
              <a:off x="5948360" y="4423998"/>
              <a:ext cx="2830880" cy="129208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a:extLst>
                <a:ext uri="{FF2B5EF4-FFF2-40B4-BE49-F238E27FC236}">
                  <a16:creationId xmlns:a16="http://schemas.microsoft.com/office/drawing/2014/main" id="{FBB62B8B-1FAE-B3CD-9EDE-D91F632A8A37}"/>
                </a:ext>
              </a:extLst>
            </p:cNvPr>
            <p:cNvSpPr/>
            <p:nvPr/>
          </p:nvSpPr>
          <p:spPr>
            <a:xfrm rot="1407272">
              <a:off x="7500719" y="4391202"/>
              <a:ext cx="2830880" cy="129208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4">
              <a:extLst>
                <a:ext uri="{FF2B5EF4-FFF2-40B4-BE49-F238E27FC236}">
                  <a16:creationId xmlns:a16="http://schemas.microsoft.com/office/drawing/2014/main" id="{D63657E6-6C06-604C-6911-B51716BE06BC}"/>
                </a:ext>
              </a:extLst>
            </p:cNvPr>
            <p:cNvGrpSpPr/>
            <p:nvPr/>
          </p:nvGrpSpPr>
          <p:grpSpPr>
            <a:xfrm>
              <a:off x="7776636" y="4147123"/>
              <a:ext cx="884650" cy="1661247"/>
              <a:chOff x="3810000" y="3156962"/>
              <a:chExt cx="2133600" cy="3701038"/>
            </a:xfrm>
          </p:grpSpPr>
          <p:sp>
            <p:nvSpPr>
              <p:cNvPr id="76" name="Oval 5">
                <a:extLst>
                  <a:ext uri="{FF2B5EF4-FFF2-40B4-BE49-F238E27FC236}">
                    <a16:creationId xmlns:a16="http://schemas.microsoft.com/office/drawing/2014/main" id="{619DFBAC-EA7C-0C52-CDEE-A5FDB26B198A}"/>
                  </a:ext>
                </a:extLst>
              </p:cNvPr>
              <p:cNvSpPr/>
              <p:nvPr/>
            </p:nvSpPr>
            <p:spPr>
              <a:xfrm rot="20244480">
                <a:off x="4876800" y="61722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387B4374-43AF-8008-536C-99BDA29BB7CC}"/>
                  </a:ext>
                </a:extLst>
              </p:cNvPr>
              <p:cNvSpPr/>
              <p:nvPr/>
            </p:nvSpPr>
            <p:spPr>
              <a:xfrm rot="1204902">
                <a:off x="4343400" y="60960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57B58E6-8F7E-FBF9-F0E6-3D854B9EF233}"/>
                  </a:ext>
                </a:extLst>
              </p:cNvPr>
              <p:cNvSpPr/>
              <p:nvPr/>
            </p:nvSpPr>
            <p:spPr>
              <a:xfrm>
                <a:off x="5410200" y="5486400"/>
                <a:ext cx="5334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CE9A1694-77F1-4E61-9CB5-440EDB8CC5B1}"/>
                  </a:ext>
                </a:extLst>
              </p:cNvPr>
              <p:cNvSpPr/>
              <p:nvPr/>
            </p:nvSpPr>
            <p:spPr>
              <a:xfrm>
                <a:off x="3810000" y="5410200"/>
                <a:ext cx="5334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17909346-8F3B-9880-51CD-80613E861523}"/>
                  </a:ext>
                </a:extLst>
              </p:cNvPr>
              <p:cNvSpPr/>
              <p:nvPr/>
            </p:nvSpPr>
            <p:spPr>
              <a:xfrm rot="19518518">
                <a:off x="4709516" y="4276211"/>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Isosceles Triangle 80">
                <a:extLst>
                  <a:ext uri="{FF2B5EF4-FFF2-40B4-BE49-F238E27FC236}">
                    <a16:creationId xmlns:a16="http://schemas.microsoft.com/office/drawing/2014/main" id="{6F1B781C-B0D2-0280-D44E-C24E8C53E591}"/>
                  </a:ext>
                </a:extLst>
              </p:cNvPr>
              <p:cNvSpPr/>
              <p:nvPr/>
            </p:nvSpPr>
            <p:spPr>
              <a:xfrm rot="2043946">
                <a:off x="3943519" y="4276372"/>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Isosceles Triangle 81">
                <a:extLst>
                  <a:ext uri="{FF2B5EF4-FFF2-40B4-BE49-F238E27FC236}">
                    <a16:creationId xmlns:a16="http://schemas.microsoft.com/office/drawing/2014/main" id="{66CC16B6-858B-DAAF-8C57-F6EB7704D792}"/>
                  </a:ext>
                </a:extLst>
              </p:cNvPr>
              <p:cNvSpPr/>
              <p:nvPr/>
            </p:nvSpPr>
            <p:spPr>
              <a:xfrm>
                <a:off x="4114800" y="4267200"/>
                <a:ext cx="1447800" cy="2209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loud 82">
                <a:extLst>
                  <a:ext uri="{FF2B5EF4-FFF2-40B4-BE49-F238E27FC236}">
                    <a16:creationId xmlns:a16="http://schemas.microsoft.com/office/drawing/2014/main" id="{85E565AD-A2F1-57B8-8855-ABBAA37B0EF6}"/>
                  </a:ext>
                </a:extLst>
              </p:cNvPr>
              <p:cNvSpPr/>
              <p:nvPr/>
            </p:nvSpPr>
            <p:spPr>
              <a:xfrm rot="17642893">
                <a:off x="4038600" y="3352800"/>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83">
                <a:extLst>
                  <a:ext uri="{FF2B5EF4-FFF2-40B4-BE49-F238E27FC236}">
                    <a16:creationId xmlns:a16="http://schemas.microsoft.com/office/drawing/2014/main" id="{417661F4-3434-E0DE-D693-11C8DB1C5959}"/>
                  </a:ext>
                </a:extLst>
              </p:cNvPr>
              <p:cNvSpPr/>
              <p:nvPr/>
            </p:nvSpPr>
            <p:spPr>
              <a:xfrm rot="15063960">
                <a:off x="4832494" y="3309362"/>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9E03A51-6A11-A6C9-3865-2C940E108C4F}"/>
                  </a:ext>
                </a:extLst>
              </p:cNvPr>
              <p:cNvSpPr/>
              <p:nvPr/>
            </p:nvSpPr>
            <p:spPr>
              <a:xfrm>
                <a:off x="4343400" y="3352800"/>
                <a:ext cx="11430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1">
              <a:extLst>
                <a:ext uri="{FF2B5EF4-FFF2-40B4-BE49-F238E27FC236}">
                  <a16:creationId xmlns:a16="http://schemas.microsoft.com/office/drawing/2014/main" id="{293E6DBC-0246-4AD1-3881-7ACE93EE08C6}"/>
                </a:ext>
              </a:extLst>
            </p:cNvPr>
            <p:cNvGrpSpPr/>
            <p:nvPr/>
          </p:nvGrpSpPr>
          <p:grpSpPr>
            <a:xfrm>
              <a:off x="6538127" y="4331706"/>
              <a:ext cx="884650" cy="1641749"/>
              <a:chOff x="7772402" y="1708597"/>
              <a:chExt cx="1143000" cy="2711006"/>
            </a:xfrm>
          </p:grpSpPr>
          <p:sp>
            <p:nvSpPr>
              <p:cNvPr id="66" name="Oval 5">
                <a:extLst>
                  <a:ext uri="{FF2B5EF4-FFF2-40B4-BE49-F238E27FC236}">
                    <a16:creationId xmlns:a16="http://schemas.microsoft.com/office/drawing/2014/main" id="{76F2CD8E-5F0E-918D-28E0-1429596D76B9}"/>
                  </a:ext>
                </a:extLst>
              </p:cNvPr>
              <p:cNvSpPr/>
              <p:nvPr/>
            </p:nvSpPr>
            <p:spPr>
              <a:xfrm rot="20244480">
                <a:off x="8343903" y="3911289"/>
                <a:ext cx="285750" cy="50831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F32EEF7-03B5-CE37-054A-95683181497C}"/>
                  </a:ext>
                </a:extLst>
              </p:cNvPr>
              <p:cNvSpPr/>
              <p:nvPr/>
            </p:nvSpPr>
            <p:spPr>
              <a:xfrm rot="1204902">
                <a:off x="8058153" y="3854811"/>
                <a:ext cx="285750" cy="50831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59370B2-427E-6EAA-3DD7-211F882E8BB4}"/>
                  </a:ext>
                </a:extLst>
              </p:cNvPr>
              <p:cNvSpPr/>
              <p:nvPr/>
            </p:nvSpPr>
            <p:spPr>
              <a:xfrm>
                <a:off x="8629652" y="3402977"/>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0027742-5696-6B45-80B7-F6CE30F6DF52}"/>
                  </a:ext>
                </a:extLst>
              </p:cNvPr>
              <p:cNvSpPr/>
              <p:nvPr/>
            </p:nvSpPr>
            <p:spPr>
              <a:xfrm>
                <a:off x="7772402" y="3346497"/>
                <a:ext cx="285750" cy="5083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a16="http://schemas.microsoft.com/office/drawing/2014/main" id="{69956324-A2E0-F37D-B9EE-83502E5641F6}"/>
                  </a:ext>
                </a:extLst>
              </p:cNvPr>
              <p:cNvSpPr/>
              <p:nvPr/>
            </p:nvSpPr>
            <p:spPr>
              <a:xfrm rot="19518518">
                <a:off x="8254287" y="2505987"/>
                <a:ext cx="575241" cy="120215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Isosceles Triangle 70">
                <a:extLst>
                  <a:ext uri="{FF2B5EF4-FFF2-40B4-BE49-F238E27FC236}">
                    <a16:creationId xmlns:a16="http://schemas.microsoft.com/office/drawing/2014/main" id="{E8453351-9B5E-01AF-ABC3-A921CD9BE9D2}"/>
                  </a:ext>
                </a:extLst>
              </p:cNvPr>
              <p:cNvSpPr/>
              <p:nvPr/>
            </p:nvSpPr>
            <p:spPr>
              <a:xfrm rot="2043946">
                <a:off x="7843931" y="2506106"/>
                <a:ext cx="575242" cy="120215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Isosceles Triangle 71">
                <a:extLst>
                  <a:ext uri="{FF2B5EF4-FFF2-40B4-BE49-F238E27FC236}">
                    <a16:creationId xmlns:a16="http://schemas.microsoft.com/office/drawing/2014/main" id="{AAEDE5EE-49E2-52FA-BB3D-5F7652AD4C80}"/>
                  </a:ext>
                </a:extLst>
              </p:cNvPr>
              <p:cNvSpPr/>
              <p:nvPr/>
            </p:nvSpPr>
            <p:spPr>
              <a:xfrm>
                <a:off x="7935689" y="2499308"/>
                <a:ext cx="775607" cy="1637899"/>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a:extLst>
                  <a:ext uri="{FF2B5EF4-FFF2-40B4-BE49-F238E27FC236}">
                    <a16:creationId xmlns:a16="http://schemas.microsoft.com/office/drawing/2014/main" id="{C53BC7EB-C4F2-40A8-51AA-95C32BBB3048}"/>
                  </a:ext>
                </a:extLst>
              </p:cNvPr>
              <p:cNvSpPr/>
              <p:nvPr/>
            </p:nvSpPr>
            <p:spPr>
              <a:xfrm rot="17642893">
                <a:off x="7785262" y="1899845"/>
                <a:ext cx="790710"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B78FD44-D2F8-DC71-496E-D5FB2DDE5380}"/>
                  </a:ext>
                </a:extLst>
              </p:cNvPr>
              <p:cNvSpPr/>
              <p:nvPr/>
            </p:nvSpPr>
            <p:spPr>
              <a:xfrm>
                <a:off x="8058152" y="1821556"/>
                <a:ext cx="612321" cy="10731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a:extLst>
                  <a:ext uri="{FF2B5EF4-FFF2-40B4-BE49-F238E27FC236}">
                    <a16:creationId xmlns:a16="http://schemas.microsoft.com/office/drawing/2014/main" id="{8411681E-9016-3D29-1A83-90B88CFFC244}"/>
                  </a:ext>
                </a:extLst>
              </p:cNvPr>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4">
              <a:extLst>
                <a:ext uri="{FF2B5EF4-FFF2-40B4-BE49-F238E27FC236}">
                  <a16:creationId xmlns:a16="http://schemas.microsoft.com/office/drawing/2014/main" id="{0764B3EA-338A-FF1A-102B-B2876ECB4021}"/>
                </a:ext>
              </a:extLst>
            </p:cNvPr>
            <p:cNvGrpSpPr/>
            <p:nvPr/>
          </p:nvGrpSpPr>
          <p:grpSpPr>
            <a:xfrm>
              <a:off x="8897193" y="4377851"/>
              <a:ext cx="884650" cy="1615101"/>
              <a:chOff x="8229600" y="1905000"/>
              <a:chExt cx="1143000" cy="2667000"/>
            </a:xfrm>
          </p:grpSpPr>
          <p:sp>
            <p:nvSpPr>
              <p:cNvPr id="55" name="Oval 5">
                <a:extLst>
                  <a:ext uri="{FF2B5EF4-FFF2-40B4-BE49-F238E27FC236}">
                    <a16:creationId xmlns:a16="http://schemas.microsoft.com/office/drawing/2014/main" id="{32BCDF7B-2B25-AC6E-FF29-6664240DD4CB}"/>
                  </a:ext>
                </a:extLst>
              </p:cNvPr>
              <p:cNvSpPr/>
              <p:nvPr/>
            </p:nvSpPr>
            <p:spPr>
              <a:xfrm rot="20244480">
                <a:off x="8801100" y="40636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16D6739-46DF-F45F-D1BA-E00F005922C9}"/>
                  </a:ext>
                </a:extLst>
              </p:cNvPr>
              <p:cNvSpPr/>
              <p:nvPr/>
            </p:nvSpPr>
            <p:spPr>
              <a:xfrm rot="1204902">
                <a:off x="8515350" y="40072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2297497-EAA0-E5C2-0C2A-F5FB17328553}"/>
                  </a:ext>
                </a:extLst>
              </p:cNvPr>
              <p:cNvSpPr/>
              <p:nvPr/>
            </p:nvSpPr>
            <p:spPr>
              <a:xfrm>
                <a:off x="9086850" y="3555374"/>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EE874EA-59D2-0204-B026-42E9917C5C96}"/>
                  </a:ext>
                </a:extLst>
              </p:cNvPr>
              <p:cNvSpPr/>
              <p:nvPr/>
            </p:nvSpPr>
            <p:spPr>
              <a:xfrm>
                <a:off x="8229600" y="3498894"/>
                <a:ext cx="285750" cy="508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B2DE4B3-ABFA-FF9D-EE5D-22738397D553}"/>
                  </a:ext>
                </a:extLst>
              </p:cNvPr>
              <p:cNvSpPr/>
              <p:nvPr/>
            </p:nvSpPr>
            <p:spPr>
              <a:xfrm rot="19518518">
                <a:off x="8711484" y="26583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Isosceles Triangle 59">
                <a:extLst>
                  <a:ext uri="{FF2B5EF4-FFF2-40B4-BE49-F238E27FC236}">
                    <a16:creationId xmlns:a16="http://schemas.microsoft.com/office/drawing/2014/main" id="{E2638EC6-A27E-0D9A-D55E-DDCE619FDF67}"/>
                  </a:ext>
                </a:extLst>
              </p:cNvPr>
              <p:cNvSpPr/>
              <p:nvPr/>
            </p:nvSpPr>
            <p:spPr>
              <a:xfrm rot="2043946">
                <a:off x="8301128" y="26585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Isosceles Triangle 60">
                <a:extLst>
                  <a:ext uri="{FF2B5EF4-FFF2-40B4-BE49-F238E27FC236}">
                    <a16:creationId xmlns:a16="http://schemas.microsoft.com/office/drawing/2014/main" id="{A788DC37-956A-8A8E-FEDA-D72325C1E110}"/>
                  </a:ext>
                </a:extLst>
              </p:cNvPr>
              <p:cNvSpPr/>
              <p:nvPr/>
            </p:nvSpPr>
            <p:spPr>
              <a:xfrm>
                <a:off x="8392886" y="26517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3752838-09E7-363C-FCDE-3EEE5012B956}"/>
                  </a:ext>
                </a:extLst>
              </p:cNvPr>
              <p:cNvSpPr/>
              <p:nvPr/>
            </p:nvSpPr>
            <p:spPr>
              <a:xfrm>
                <a:off x="8515350" y="1973955"/>
                <a:ext cx="612321" cy="1073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a:extLst>
                  <a:ext uri="{FF2B5EF4-FFF2-40B4-BE49-F238E27FC236}">
                    <a16:creationId xmlns:a16="http://schemas.microsoft.com/office/drawing/2014/main" id="{6B067012-370D-B87C-7E80-8BDF63DCE02B}"/>
                  </a:ext>
                </a:extLst>
              </p:cNvPr>
              <p:cNvSpPr/>
              <p:nvPr/>
            </p:nvSpPr>
            <p:spPr>
              <a:xfrm rot="18017962">
                <a:off x="8314939" y="2206590"/>
                <a:ext cx="533400" cy="32727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a:extLst>
                  <a:ext uri="{FF2B5EF4-FFF2-40B4-BE49-F238E27FC236}">
                    <a16:creationId xmlns:a16="http://schemas.microsoft.com/office/drawing/2014/main" id="{C56CF58B-3CAE-F084-4376-B8BD8E255697}"/>
                  </a:ext>
                </a:extLst>
              </p:cNvPr>
              <p:cNvSpPr/>
              <p:nvPr/>
            </p:nvSpPr>
            <p:spPr>
              <a:xfrm rot="4862556">
                <a:off x="8828786" y="2202416"/>
                <a:ext cx="533400" cy="28054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291B8C4F-DEFE-94A0-B62B-CEE6B4590EDB}"/>
                  </a:ext>
                </a:extLst>
              </p:cNvPr>
              <p:cNvSpPr/>
              <p:nvPr/>
            </p:nvSpPr>
            <p:spPr>
              <a:xfrm>
                <a:off x="8534400" y="1905000"/>
                <a:ext cx="533400" cy="381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7218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65813" y="1"/>
            <a:ext cx="11674549"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Savior Administers to the Sick</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11:31</a:t>
            </a:r>
          </a:p>
        </p:txBody>
      </p:sp>
      <p:sp>
        <p:nvSpPr>
          <p:cNvPr id="362" name="Rectangle 361"/>
          <p:cNvSpPr/>
          <p:nvPr/>
        </p:nvSpPr>
        <p:spPr>
          <a:xfrm>
            <a:off x="3810000" y="762000"/>
            <a:ext cx="4800600" cy="257175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3810000" y="4953000"/>
            <a:ext cx="4800600" cy="1524000"/>
          </a:xfrm>
          <a:prstGeom prst="rect">
            <a:avLst/>
          </a:prstGeom>
          <a:solidFill>
            <a:srgbClr val="F6D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Double Wave 394"/>
          <p:cNvSpPr/>
          <p:nvPr/>
        </p:nvSpPr>
        <p:spPr>
          <a:xfrm>
            <a:off x="3810000" y="2905125"/>
            <a:ext cx="4800600" cy="2476500"/>
          </a:xfrm>
          <a:prstGeom prst="doubleWav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72016" y="1830256"/>
            <a:ext cx="3262265" cy="3785652"/>
          </a:xfrm>
          <a:prstGeom prst="rect">
            <a:avLst/>
          </a:prstGeom>
        </p:spPr>
        <p:txBody>
          <a:bodyPr wrap="square">
            <a:spAutoFit/>
          </a:bodyPr>
          <a:lstStyle/>
          <a:p>
            <a:r>
              <a:rPr lang="en-US" sz="2000" b="0" i="1" dirty="0">
                <a:solidFill>
                  <a:srgbClr val="FFFF00"/>
                </a:solidFill>
                <a:effectLst/>
                <a:latin typeface="Abadi" panose="020B0604020104020204" pitchFamily="34" charset="0"/>
              </a:rPr>
              <a:t>…all the multitude, with one accord, did go forth with their sick and their afflicted, and their lame, and with their blind, and with their dumb, and with all them that were afflicted in any manner; and he did heal them every one as they were brought forth unto him.</a:t>
            </a:r>
          </a:p>
          <a:p>
            <a:r>
              <a:rPr lang="en-US" sz="2000" i="1" dirty="0">
                <a:solidFill>
                  <a:srgbClr val="FFFF00"/>
                </a:solidFill>
                <a:latin typeface="Abadi" panose="020B0604020104020204" pitchFamily="34" charset="0"/>
              </a:rPr>
              <a:t>3 Nephi 17:9</a:t>
            </a:r>
            <a:endParaRPr lang="en-US" sz="2000" i="1" dirty="0">
              <a:solidFill>
                <a:srgbClr val="FFFF00"/>
              </a:solidFill>
            </a:endParaRPr>
          </a:p>
        </p:txBody>
      </p:sp>
      <p:sp>
        <p:nvSpPr>
          <p:cNvPr id="3" name="Rectangle 2"/>
          <p:cNvSpPr/>
          <p:nvPr/>
        </p:nvSpPr>
        <p:spPr>
          <a:xfrm>
            <a:off x="9107786" y="2378859"/>
            <a:ext cx="2643612" cy="2554545"/>
          </a:xfrm>
          <a:prstGeom prst="rect">
            <a:avLst/>
          </a:prstGeom>
        </p:spPr>
        <p:txBody>
          <a:bodyPr wrap="square">
            <a:spAutoFit/>
          </a:bodyPr>
          <a:lstStyle/>
          <a:p>
            <a:r>
              <a:rPr lang="en-US" sz="2000" i="1" dirty="0">
                <a:solidFill>
                  <a:srgbClr val="FFFF00"/>
                </a:solidFill>
                <a:latin typeface="Abadi" panose="020B0604020104020204" pitchFamily="34" charset="0"/>
              </a:rPr>
              <a:t>But so much the more went there a fame abroad of him: and great multitudes came together to hear, and to be healed by him of their infirmities.</a:t>
            </a:r>
          </a:p>
          <a:p>
            <a:r>
              <a:rPr lang="en-US" sz="2000" i="1" dirty="0">
                <a:solidFill>
                  <a:srgbClr val="FFFF00"/>
                </a:solidFill>
                <a:latin typeface="Abadi" panose="020B0604020104020204" pitchFamily="34" charset="0"/>
              </a:rPr>
              <a:t>Luke 5:15</a:t>
            </a:r>
          </a:p>
        </p:txBody>
      </p:sp>
      <p:grpSp>
        <p:nvGrpSpPr>
          <p:cNvPr id="4" name="Group 3">
            <a:extLst>
              <a:ext uri="{FF2B5EF4-FFF2-40B4-BE49-F238E27FC236}">
                <a16:creationId xmlns:a16="http://schemas.microsoft.com/office/drawing/2014/main" id="{CC1FB359-1E41-9047-7C99-6576072C678E}"/>
              </a:ext>
            </a:extLst>
          </p:cNvPr>
          <p:cNvGrpSpPr/>
          <p:nvPr/>
        </p:nvGrpSpPr>
        <p:grpSpPr>
          <a:xfrm>
            <a:off x="7002332" y="3056393"/>
            <a:ext cx="1292416" cy="2256191"/>
            <a:chOff x="6894811" y="1186730"/>
            <a:chExt cx="2045165" cy="3570275"/>
          </a:xfrm>
        </p:grpSpPr>
        <p:sp>
          <p:nvSpPr>
            <p:cNvPr id="6" name="Rounded Rectangle 100">
              <a:extLst>
                <a:ext uri="{FF2B5EF4-FFF2-40B4-BE49-F238E27FC236}">
                  <a16:creationId xmlns:a16="http://schemas.microsoft.com/office/drawing/2014/main" id="{7A658F96-8174-06C8-F294-8DE9CD32ABA1}"/>
                </a:ext>
              </a:extLst>
            </p:cNvPr>
            <p:cNvSpPr/>
            <p:nvPr/>
          </p:nvSpPr>
          <p:spPr>
            <a:xfrm>
              <a:off x="7285100" y="1915570"/>
              <a:ext cx="1431190" cy="111842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16D1402-B240-566D-A80D-49CF3CB37E53}"/>
                </a:ext>
              </a:extLst>
            </p:cNvPr>
            <p:cNvSpPr/>
            <p:nvPr/>
          </p:nvSpPr>
          <p:spPr>
            <a:xfrm>
              <a:off x="7500000" y="4085950"/>
              <a:ext cx="435176" cy="671055"/>
            </a:xfrm>
            <a:prstGeom prst="ellipse">
              <a:avLst/>
            </a:prstGeom>
            <a:solidFill>
              <a:srgbClr val="D2B1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454791B-3BD6-FBCF-6214-139FAE0A6B65}"/>
                </a:ext>
              </a:extLst>
            </p:cNvPr>
            <p:cNvSpPr/>
            <p:nvPr/>
          </p:nvSpPr>
          <p:spPr>
            <a:xfrm>
              <a:off x="8050458" y="4085950"/>
              <a:ext cx="435176" cy="671055"/>
            </a:xfrm>
            <a:prstGeom prst="ellipse">
              <a:avLst/>
            </a:prstGeom>
            <a:solidFill>
              <a:srgbClr val="D2B1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5F4660-3105-7C97-4A0F-A52CB21EBD08}"/>
                </a:ext>
              </a:extLst>
            </p:cNvPr>
            <p:cNvSpPr/>
            <p:nvPr/>
          </p:nvSpPr>
          <p:spPr>
            <a:xfrm rot="3482409">
              <a:off x="8441062" y="3169627"/>
              <a:ext cx="550458" cy="44737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889CF5-327B-2A76-7A22-F98691C5C286}"/>
                </a:ext>
              </a:extLst>
            </p:cNvPr>
            <p:cNvSpPr/>
            <p:nvPr/>
          </p:nvSpPr>
          <p:spPr>
            <a:xfrm rot="2278341">
              <a:off x="7010488" y="3153190"/>
              <a:ext cx="467167" cy="58949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FD08667F-FF3C-E4BF-80E2-6AFA5A2E5C87}"/>
                </a:ext>
              </a:extLst>
            </p:cNvPr>
            <p:cNvSpPr/>
            <p:nvPr/>
          </p:nvSpPr>
          <p:spPr>
            <a:xfrm rot="19486427" flipH="1">
              <a:off x="7736725" y="2408715"/>
              <a:ext cx="1100915" cy="1170318"/>
            </a:xfrm>
            <a:prstGeom prst="trapezoid">
              <a:avLst>
                <a:gd name="adj" fmla="val 34231"/>
              </a:avLst>
            </a:prstGeom>
            <a:solidFill>
              <a:srgbClr val="EFD9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9A2E913E-9E84-F991-CB4C-D27723CE2A80}"/>
                </a:ext>
              </a:extLst>
            </p:cNvPr>
            <p:cNvSpPr/>
            <p:nvPr/>
          </p:nvSpPr>
          <p:spPr>
            <a:xfrm rot="2113573">
              <a:off x="7064917" y="2416998"/>
              <a:ext cx="1100915" cy="1230268"/>
            </a:xfrm>
            <a:prstGeom prst="trapezoid">
              <a:avLst>
                <a:gd name="adj" fmla="val 34231"/>
              </a:avLst>
            </a:prstGeom>
            <a:solidFill>
              <a:srgbClr val="EFD9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47CA940-167D-19E8-26B8-57FF87831BEA}"/>
                </a:ext>
              </a:extLst>
            </p:cNvPr>
            <p:cNvSpPr/>
            <p:nvPr/>
          </p:nvSpPr>
          <p:spPr>
            <a:xfrm>
              <a:off x="7285100" y="2305156"/>
              <a:ext cx="1431190" cy="2125009"/>
            </a:xfrm>
            <a:prstGeom prst="triangle">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4B83A8-BF9F-8D44-6461-A0191A53C4D0}"/>
                </a:ext>
              </a:extLst>
            </p:cNvPr>
            <p:cNvSpPr/>
            <p:nvPr/>
          </p:nvSpPr>
          <p:spPr>
            <a:xfrm>
              <a:off x="7505284" y="1186730"/>
              <a:ext cx="990824" cy="1453953"/>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395050D-C479-56A7-0B1B-F9C57863C968}"/>
                </a:ext>
              </a:extLst>
            </p:cNvPr>
            <p:cNvSpPr/>
            <p:nvPr/>
          </p:nvSpPr>
          <p:spPr>
            <a:xfrm rot="19933828">
              <a:off x="6894811" y="1223968"/>
              <a:ext cx="1897466" cy="2014789"/>
            </a:xfrm>
            <a:custGeom>
              <a:avLst/>
              <a:gdLst>
                <a:gd name="connsiteX0" fmla="*/ 976338 w 976338"/>
                <a:gd name="connsiteY0" fmla="*/ 42166 h 1033078"/>
                <a:gd name="connsiteX1" fmla="*/ 971856 w 976338"/>
                <a:gd name="connsiteY1" fmla="*/ 305087 h 1033078"/>
                <a:gd name="connsiteX2" fmla="*/ 943590 w 976338"/>
                <a:gd name="connsiteY2" fmla="*/ 323863 h 1033078"/>
                <a:gd name="connsiteX3" fmla="*/ 959845 w 976338"/>
                <a:gd name="connsiteY3" fmla="*/ 326847 h 1033078"/>
                <a:gd name="connsiteX4" fmla="*/ 830215 w 976338"/>
                <a:gd name="connsiteY4" fmla="*/ 1033078 h 1033078"/>
                <a:gd name="connsiteX5" fmla="*/ 605371 w 976338"/>
                <a:gd name="connsiteY5" fmla="*/ 991808 h 1033078"/>
                <a:gd name="connsiteX6" fmla="*/ 746112 w 976338"/>
                <a:gd name="connsiteY6" fmla="*/ 333242 h 1033078"/>
                <a:gd name="connsiteX7" fmla="*/ 742024 w 976338"/>
                <a:gd name="connsiteY7" fmla="*/ 315706 h 1033078"/>
                <a:gd name="connsiteX8" fmla="*/ 731331 w 976338"/>
                <a:gd name="connsiteY8" fmla="*/ 311907 h 1033078"/>
                <a:gd name="connsiteX9" fmla="*/ 651156 w 976338"/>
                <a:gd name="connsiteY9" fmla="*/ 279411 h 1033078"/>
                <a:gd name="connsiteX10" fmla="*/ 604115 w 976338"/>
                <a:gd name="connsiteY10" fmla="*/ 268113 h 1033078"/>
                <a:gd name="connsiteX11" fmla="*/ 595869 w 976338"/>
                <a:gd name="connsiteY11" fmla="*/ 286542 h 1033078"/>
                <a:gd name="connsiteX12" fmla="*/ 178299 w 976338"/>
                <a:gd name="connsiteY12" fmla="*/ 757013 h 1033078"/>
                <a:gd name="connsiteX13" fmla="*/ 0 w 976338"/>
                <a:gd name="connsiteY13" fmla="*/ 613948 h 1033078"/>
                <a:gd name="connsiteX14" fmla="*/ 449364 w 976338"/>
                <a:gd name="connsiteY14" fmla="*/ 53913 h 1033078"/>
                <a:gd name="connsiteX15" fmla="*/ 462834 w 976338"/>
                <a:gd name="connsiteY15" fmla="*/ 64721 h 1033078"/>
                <a:gd name="connsiteX16" fmla="*/ 463218 w 976338"/>
                <a:gd name="connsiteY16" fmla="*/ 42166 h 1033078"/>
                <a:gd name="connsiteX17" fmla="*/ 976338 w 976338"/>
                <a:gd name="connsiteY17" fmla="*/ 42166 h 103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338" h="1033078">
                  <a:moveTo>
                    <a:pt x="976338" y="42166"/>
                  </a:moveTo>
                  <a:lnTo>
                    <a:pt x="971856" y="305087"/>
                  </a:lnTo>
                  <a:lnTo>
                    <a:pt x="943590" y="323863"/>
                  </a:lnTo>
                  <a:lnTo>
                    <a:pt x="959845" y="326847"/>
                  </a:lnTo>
                  <a:cubicBezTo>
                    <a:pt x="1041548" y="585185"/>
                    <a:pt x="748512" y="774740"/>
                    <a:pt x="830215" y="1033078"/>
                  </a:cubicBezTo>
                  <a:lnTo>
                    <a:pt x="605371" y="991808"/>
                  </a:lnTo>
                  <a:cubicBezTo>
                    <a:pt x="528774" y="749616"/>
                    <a:pt x="781539" y="567878"/>
                    <a:pt x="746112" y="333242"/>
                  </a:cubicBezTo>
                  <a:lnTo>
                    <a:pt x="742024" y="315706"/>
                  </a:lnTo>
                  <a:lnTo>
                    <a:pt x="731331" y="311907"/>
                  </a:lnTo>
                  <a:cubicBezTo>
                    <a:pt x="704606" y="300629"/>
                    <a:pt x="677881" y="288683"/>
                    <a:pt x="651156" y="279411"/>
                  </a:cubicBezTo>
                  <a:lnTo>
                    <a:pt x="604115" y="268113"/>
                  </a:lnTo>
                  <a:lnTo>
                    <a:pt x="595869" y="286542"/>
                  </a:lnTo>
                  <a:cubicBezTo>
                    <a:pt x="494599" y="473791"/>
                    <a:pt x="222690" y="524124"/>
                    <a:pt x="178299" y="757013"/>
                  </a:cubicBezTo>
                  <a:lnTo>
                    <a:pt x="0" y="613948"/>
                  </a:lnTo>
                  <a:cubicBezTo>
                    <a:pt x="50733" y="347790"/>
                    <a:pt x="398631" y="320072"/>
                    <a:pt x="449364" y="53913"/>
                  </a:cubicBezTo>
                  <a:lnTo>
                    <a:pt x="462834" y="64721"/>
                  </a:lnTo>
                  <a:lnTo>
                    <a:pt x="463218" y="42166"/>
                  </a:lnTo>
                  <a:cubicBezTo>
                    <a:pt x="634258" y="-103901"/>
                    <a:pt x="805298" y="188233"/>
                    <a:pt x="976338" y="42166"/>
                  </a:cubicBezTo>
                  <a:close/>
                </a:path>
              </a:pathLst>
            </a:cu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8" name="Group 27">
            <a:extLst>
              <a:ext uri="{FF2B5EF4-FFF2-40B4-BE49-F238E27FC236}">
                <a16:creationId xmlns:a16="http://schemas.microsoft.com/office/drawing/2014/main" id="{1467CDA8-3FA6-50AF-C5EA-555FA82A5E8C}"/>
              </a:ext>
            </a:extLst>
          </p:cNvPr>
          <p:cNvGrpSpPr/>
          <p:nvPr/>
        </p:nvGrpSpPr>
        <p:grpSpPr>
          <a:xfrm>
            <a:off x="4089120" y="3876006"/>
            <a:ext cx="1376946" cy="2466259"/>
            <a:chOff x="-437563" y="1581248"/>
            <a:chExt cx="917672" cy="1657482"/>
          </a:xfrm>
        </p:grpSpPr>
        <p:sp>
          <p:nvSpPr>
            <p:cNvPr id="29" name="Oval 28">
              <a:extLst>
                <a:ext uri="{FF2B5EF4-FFF2-40B4-BE49-F238E27FC236}">
                  <a16:creationId xmlns:a16="http://schemas.microsoft.com/office/drawing/2014/main" id="{09C863ED-D47C-75BB-129E-3E8A6CCC9718}"/>
                </a:ext>
              </a:extLst>
            </p:cNvPr>
            <p:cNvSpPr/>
            <p:nvPr/>
          </p:nvSpPr>
          <p:spPr>
            <a:xfrm flipH="1">
              <a:off x="237714" y="2522065"/>
              <a:ext cx="242395" cy="2512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9D759A8-D17E-F943-9938-7A7A80EC0476}"/>
                </a:ext>
              </a:extLst>
            </p:cNvPr>
            <p:cNvSpPr/>
            <p:nvPr/>
          </p:nvSpPr>
          <p:spPr>
            <a:xfrm flipH="1">
              <a:off x="-437563" y="2550802"/>
              <a:ext cx="242395" cy="2009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032BE2D5-164B-638B-60ED-A843FC7C6EB9}"/>
                </a:ext>
              </a:extLst>
            </p:cNvPr>
            <p:cNvSpPr/>
            <p:nvPr/>
          </p:nvSpPr>
          <p:spPr>
            <a:xfrm rot="19486427" flipH="1">
              <a:off x="-64946" y="2181006"/>
              <a:ext cx="484789" cy="552681"/>
            </a:xfrm>
            <a:prstGeom prst="trapezoid">
              <a:avLst>
                <a:gd name="adj" fmla="val 34231"/>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9AC2F694-F181-36E1-AC2D-796CAF801D1A}"/>
                </a:ext>
              </a:extLst>
            </p:cNvPr>
            <p:cNvSpPr/>
            <p:nvPr/>
          </p:nvSpPr>
          <p:spPr>
            <a:xfrm rot="2113573">
              <a:off x="-363865" y="2160939"/>
              <a:ext cx="436659" cy="552681"/>
            </a:xfrm>
            <a:prstGeom prst="trapezoid">
              <a:avLst>
                <a:gd name="adj" fmla="val 34231"/>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FCEB28F2-074A-B988-3456-5AA4BD4213D2}"/>
                </a:ext>
              </a:extLst>
            </p:cNvPr>
            <p:cNvSpPr/>
            <p:nvPr/>
          </p:nvSpPr>
          <p:spPr>
            <a:xfrm flipH="1">
              <a:off x="-307341" y="2096938"/>
              <a:ext cx="630226" cy="954630"/>
            </a:xfrm>
            <a:prstGeom prst="triangle">
              <a:avLst>
                <a:gd name="adj" fmla="val 45873"/>
              </a:avLst>
            </a:prstGeom>
            <a:solidFill>
              <a:srgbClr val="D2B1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6872272-67F7-9BA4-2926-470E4ACF0CF0}"/>
                </a:ext>
              </a:extLst>
            </p:cNvPr>
            <p:cNvSpPr/>
            <p:nvPr/>
          </p:nvSpPr>
          <p:spPr>
            <a:xfrm flipH="1">
              <a:off x="-321784" y="2921685"/>
              <a:ext cx="182725" cy="278377"/>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CA9E3059-9566-30B3-867C-6CA6D4872556}"/>
                </a:ext>
              </a:extLst>
            </p:cNvPr>
            <p:cNvSpPr/>
            <p:nvPr/>
          </p:nvSpPr>
          <p:spPr>
            <a:xfrm flipH="1">
              <a:off x="-210383" y="1628325"/>
              <a:ext cx="436311" cy="65316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D9E8357-66A9-0AA5-0ACB-70D4E2F16917}"/>
                </a:ext>
              </a:extLst>
            </p:cNvPr>
            <p:cNvSpPr/>
            <p:nvPr/>
          </p:nvSpPr>
          <p:spPr>
            <a:xfrm rot="19336228" flipH="1">
              <a:off x="-293747" y="1581248"/>
              <a:ext cx="603037" cy="414640"/>
            </a:xfrm>
            <a:custGeom>
              <a:avLst/>
              <a:gdLst>
                <a:gd name="connsiteX0" fmla="*/ 151435 w 603037"/>
                <a:gd name="connsiteY0" fmla="*/ 12080 h 414640"/>
                <a:gd name="connsiteX1" fmla="*/ 10703 w 603037"/>
                <a:gd name="connsiteY1" fmla="*/ 320876 h 414640"/>
                <a:gd name="connsiteX2" fmla="*/ 216440 w 603037"/>
                <a:gd name="connsiteY2" fmla="*/ 414640 h 414640"/>
                <a:gd name="connsiteX3" fmla="*/ 324489 w 603037"/>
                <a:gd name="connsiteY3" fmla="*/ 230799 h 414640"/>
                <a:gd name="connsiteX4" fmla="*/ 325741 w 603037"/>
                <a:gd name="connsiteY4" fmla="*/ 229401 h 414640"/>
                <a:gd name="connsiteX5" fmla="*/ 348522 w 603037"/>
                <a:gd name="connsiteY5" fmla="*/ 227030 h 414640"/>
                <a:gd name="connsiteX6" fmla="*/ 603037 w 603037"/>
                <a:gd name="connsiteY6" fmla="*/ 262357 h 414640"/>
                <a:gd name="connsiteX7" fmla="*/ 603037 w 603037"/>
                <a:gd name="connsiteY7" fmla="*/ 36261 h 414640"/>
                <a:gd name="connsiteX8" fmla="*/ 263684 w 603037"/>
                <a:gd name="connsiteY8" fmla="*/ 36261 h 414640"/>
                <a:gd name="connsiteX9" fmla="*/ 263684 w 603037"/>
                <a:gd name="connsiteY9" fmla="*/ 63237 h 4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037" h="414640">
                  <a:moveTo>
                    <a:pt x="151435" y="12080"/>
                  </a:moveTo>
                  <a:cubicBezTo>
                    <a:pt x="218823" y="167104"/>
                    <a:pt x="-56685" y="165853"/>
                    <a:pt x="10703" y="320876"/>
                  </a:cubicBezTo>
                  <a:lnTo>
                    <a:pt x="216440" y="414640"/>
                  </a:lnTo>
                  <a:cubicBezTo>
                    <a:pt x="174322" y="317750"/>
                    <a:pt x="266149" y="281906"/>
                    <a:pt x="324489" y="230799"/>
                  </a:cubicBezTo>
                  <a:lnTo>
                    <a:pt x="325741" y="229401"/>
                  </a:lnTo>
                  <a:lnTo>
                    <a:pt x="348522" y="227030"/>
                  </a:lnTo>
                  <a:cubicBezTo>
                    <a:pt x="433361" y="238805"/>
                    <a:pt x="518198" y="356564"/>
                    <a:pt x="603037" y="262357"/>
                  </a:cubicBezTo>
                  <a:lnTo>
                    <a:pt x="603037" y="36261"/>
                  </a:lnTo>
                  <a:cubicBezTo>
                    <a:pt x="489919" y="161870"/>
                    <a:pt x="376802" y="-89348"/>
                    <a:pt x="263684" y="36261"/>
                  </a:cubicBezTo>
                  <a:lnTo>
                    <a:pt x="263684" y="63237"/>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a:extLst>
                <a:ext uri="{FF2B5EF4-FFF2-40B4-BE49-F238E27FC236}">
                  <a16:creationId xmlns:a16="http://schemas.microsoft.com/office/drawing/2014/main" id="{75E5A321-47C4-45E1-5908-4C2732237257}"/>
                </a:ext>
              </a:extLst>
            </p:cNvPr>
            <p:cNvSpPr/>
            <p:nvPr/>
          </p:nvSpPr>
          <p:spPr>
            <a:xfrm rot="20096852" flipH="1">
              <a:off x="13063" y="2881429"/>
              <a:ext cx="255305" cy="327226"/>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BFF36C8-E77C-3767-DB08-84B15AB7CA9A}"/>
                </a:ext>
              </a:extLst>
            </p:cNvPr>
            <p:cNvSpPr/>
            <p:nvPr/>
          </p:nvSpPr>
          <p:spPr>
            <a:xfrm rot="20096852" flipH="1">
              <a:off x="-198099" y="2911504"/>
              <a:ext cx="255305" cy="327226"/>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F9DE4105-73F7-2FD9-31A9-74780D3FE5B4}"/>
              </a:ext>
            </a:extLst>
          </p:cNvPr>
          <p:cNvGrpSpPr/>
          <p:nvPr/>
        </p:nvGrpSpPr>
        <p:grpSpPr>
          <a:xfrm>
            <a:off x="5360140" y="1478150"/>
            <a:ext cx="1461137" cy="3388407"/>
            <a:chOff x="1519855" y="349452"/>
            <a:chExt cx="2655905" cy="6159097"/>
          </a:xfrm>
        </p:grpSpPr>
        <p:sp>
          <p:nvSpPr>
            <p:cNvPr id="51" name="Freeform: Shape 50">
              <a:extLst>
                <a:ext uri="{FF2B5EF4-FFF2-40B4-BE49-F238E27FC236}">
                  <a16:creationId xmlns:a16="http://schemas.microsoft.com/office/drawing/2014/main" id="{C20BE257-DB00-8E60-8C08-0679949C4E9E}"/>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2" name="Oval 51">
              <a:extLst>
                <a:ext uri="{FF2B5EF4-FFF2-40B4-BE49-F238E27FC236}">
                  <a16:creationId xmlns:a16="http://schemas.microsoft.com/office/drawing/2014/main" id="{9444E322-F93D-D389-29A9-57F350231AB4}"/>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1C554EFA-718C-A5F1-0653-BC3895D99D47}"/>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531AAE7A-13F5-DD71-1ECB-E41E8B6F6161}"/>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01445E5-E06D-45DA-DBD0-05BF76023979}"/>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0B48E38-C2A2-9053-68AA-A13200483D9A}"/>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EC31A7B1-E1D3-72D5-00D0-9CE89EEAF3E2}"/>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B2281CB-ED77-9E02-E826-E2A1C9E862DC}"/>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0">
              <a:extLst>
                <a:ext uri="{FF2B5EF4-FFF2-40B4-BE49-F238E27FC236}">
                  <a16:creationId xmlns:a16="http://schemas.microsoft.com/office/drawing/2014/main" id="{F843D2D6-E866-C9C3-0708-C028F6403A85}"/>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1">
              <a:extLst>
                <a:ext uri="{FF2B5EF4-FFF2-40B4-BE49-F238E27FC236}">
                  <a16:creationId xmlns:a16="http://schemas.microsoft.com/office/drawing/2014/main" id="{5671E9EA-3767-5B58-28CE-CF5A294E207D}"/>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2">
              <a:extLst>
                <a:ext uri="{FF2B5EF4-FFF2-40B4-BE49-F238E27FC236}">
                  <a16:creationId xmlns:a16="http://schemas.microsoft.com/office/drawing/2014/main" id="{6540D4A6-5CB7-291F-5EE6-14D98A6F457B}"/>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7317E3D-EB79-2D2B-FAE4-CFC2A52C7005}"/>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5">
              <a:extLst>
                <a:ext uri="{FF2B5EF4-FFF2-40B4-BE49-F238E27FC236}">
                  <a16:creationId xmlns:a16="http://schemas.microsoft.com/office/drawing/2014/main" id="{181C922F-4C66-4DEE-E760-85849890253C}"/>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Trapezoid 461">
              <a:extLst>
                <a:ext uri="{FF2B5EF4-FFF2-40B4-BE49-F238E27FC236}">
                  <a16:creationId xmlns:a16="http://schemas.microsoft.com/office/drawing/2014/main" id="{58FEA3C7-834A-9FE4-5F2B-1280FC909FB5}"/>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533F1424-3C20-4DA2-6C5E-E301BA85FCF9}"/>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F35F21E2-1D37-98E9-39FF-24A4B028CA31}"/>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Freeform: Shape 464">
              <a:extLst>
                <a:ext uri="{FF2B5EF4-FFF2-40B4-BE49-F238E27FC236}">
                  <a16:creationId xmlns:a16="http://schemas.microsoft.com/office/drawing/2014/main" id="{84EA46F5-F45E-8625-0897-B41B201D4097}"/>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66" name="Oval 465">
              <a:extLst>
                <a:ext uri="{FF2B5EF4-FFF2-40B4-BE49-F238E27FC236}">
                  <a16:creationId xmlns:a16="http://schemas.microsoft.com/office/drawing/2014/main" id="{0E63CE37-A128-5751-695F-272B7E547BE6}"/>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Freeform: Shape 466">
              <a:extLst>
                <a:ext uri="{FF2B5EF4-FFF2-40B4-BE49-F238E27FC236}">
                  <a16:creationId xmlns:a16="http://schemas.microsoft.com/office/drawing/2014/main" id="{343C562A-028E-BD28-A240-CB560EF45F62}"/>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68" name="Oval 467">
              <a:extLst>
                <a:ext uri="{FF2B5EF4-FFF2-40B4-BE49-F238E27FC236}">
                  <a16:creationId xmlns:a16="http://schemas.microsoft.com/office/drawing/2014/main" id="{9AD502A1-22F3-4202-F557-524DD3AFB669}"/>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EC26DCB4-FCEE-DFF8-BB78-DD4C0E32F0D2}"/>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650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7147" y="0"/>
            <a:ext cx="11841318"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Principles in Nephi’s Experiences</a:t>
            </a:r>
          </a:p>
        </p:txBody>
      </p:sp>
      <p:sp>
        <p:nvSpPr>
          <p:cNvPr id="8" name="TextBox 7"/>
          <p:cNvSpPr txBox="1"/>
          <p:nvPr/>
        </p:nvSpPr>
        <p:spPr>
          <a:xfrm>
            <a:off x="67147" y="6488668"/>
            <a:ext cx="2362200" cy="369332"/>
          </a:xfrm>
          <a:prstGeom prst="rect">
            <a:avLst/>
          </a:prstGeom>
          <a:noFill/>
        </p:spPr>
        <p:txBody>
          <a:bodyPr wrap="square" rtlCol="0">
            <a:spAutoFit/>
          </a:bodyPr>
          <a:lstStyle/>
          <a:p>
            <a:r>
              <a:rPr lang="en-US" dirty="0">
                <a:solidFill>
                  <a:srgbClr val="FFFF00"/>
                </a:solidFill>
              </a:rPr>
              <a:t>1 Nephi 11:1-6</a:t>
            </a:r>
          </a:p>
        </p:txBody>
      </p:sp>
      <p:grpSp>
        <p:nvGrpSpPr>
          <p:cNvPr id="9" name="Group 8"/>
          <p:cNvGrpSpPr/>
          <p:nvPr/>
        </p:nvGrpSpPr>
        <p:grpSpPr>
          <a:xfrm>
            <a:off x="219547" y="1736237"/>
            <a:ext cx="2269260" cy="3002663"/>
            <a:chOff x="219547" y="1736237"/>
            <a:chExt cx="2269260" cy="3002663"/>
          </a:xfrm>
        </p:grpSpPr>
        <p:grpSp>
          <p:nvGrpSpPr>
            <p:cNvPr id="6" name="Group 5"/>
            <p:cNvGrpSpPr/>
            <p:nvPr/>
          </p:nvGrpSpPr>
          <p:grpSpPr>
            <a:xfrm>
              <a:off x="269482" y="1736237"/>
              <a:ext cx="2219325" cy="2733675"/>
              <a:chOff x="269482" y="1736237"/>
              <a:chExt cx="2219325" cy="2733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2" y="1736237"/>
                <a:ext cx="2219325" cy="2733675"/>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5842" t="7084" r="3155" b="81987"/>
              <a:stretch/>
            </p:blipFill>
            <p:spPr>
              <a:xfrm>
                <a:off x="1711104" y="1792586"/>
                <a:ext cx="688064" cy="298765"/>
              </a:xfrm>
              <a:prstGeom prst="rect">
                <a:avLst/>
              </a:prstGeom>
            </p:spPr>
          </p:pic>
        </p:grpSp>
        <p:sp>
          <p:nvSpPr>
            <p:cNvPr id="12" name="TextBox 11"/>
            <p:cNvSpPr txBox="1"/>
            <p:nvPr/>
          </p:nvSpPr>
          <p:spPr>
            <a:xfrm>
              <a:off x="219547" y="4477290"/>
              <a:ext cx="1346703" cy="261610"/>
            </a:xfrm>
            <a:prstGeom prst="rect">
              <a:avLst/>
            </a:prstGeom>
            <a:noFill/>
          </p:spPr>
          <p:txBody>
            <a:bodyPr wrap="square" rtlCol="0">
              <a:spAutoFit/>
            </a:bodyPr>
            <a:lstStyle/>
            <a:p>
              <a:r>
                <a:rPr lang="en-US" sz="1100" dirty="0">
                  <a:solidFill>
                    <a:srgbClr val="FFFF00"/>
                  </a:solidFill>
                </a:rPr>
                <a:t>James Fuller</a:t>
              </a:r>
            </a:p>
          </p:txBody>
        </p:sp>
      </p:grpSp>
      <p:sp>
        <p:nvSpPr>
          <p:cNvPr id="11" name="Rectangle 10"/>
          <p:cNvSpPr/>
          <p:nvPr/>
        </p:nvSpPr>
        <p:spPr>
          <a:xfrm>
            <a:off x="3499752" y="1238889"/>
            <a:ext cx="1763496" cy="830997"/>
          </a:xfrm>
          <a:prstGeom prst="rect">
            <a:avLst/>
          </a:prstGeom>
        </p:spPr>
        <p:txBody>
          <a:bodyPr wrap="none">
            <a:spAutoFit/>
          </a:bodyPr>
          <a:lstStyle/>
          <a:p>
            <a:pPr algn="ctr"/>
            <a:r>
              <a:rPr lang="en-US" sz="4800" dirty="0">
                <a:solidFill>
                  <a:schemeClr val="accent6">
                    <a:lumMod val="60000"/>
                    <a:lumOff val="40000"/>
                  </a:schemeClr>
                </a:solidFill>
              </a:rPr>
              <a:t>Desire</a:t>
            </a:r>
          </a:p>
        </p:txBody>
      </p:sp>
      <p:sp>
        <p:nvSpPr>
          <p:cNvPr id="13" name="Rectangle 12"/>
          <p:cNvSpPr/>
          <p:nvPr/>
        </p:nvSpPr>
        <p:spPr>
          <a:xfrm>
            <a:off x="5947064" y="1294399"/>
            <a:ext cx="6096000" cy="923330"/>
          </a:xfrm>
          <a:prstGeom prst="rect">
            <a:avLst/>
          </a:prstGeom>
        </p:spPr>
        <p:txBody>
          <a:bodyPr>
            <a:spAutoFit/>
          </a:bodyPr>
          <a:lstStyle/>
          <a:p>
            <a:r>
              <a:rPr lang="en-US" dirty="0">
                <a:solidFill>
                  <a:schemeClr val="bg1"/>
                </a:solidFill>
              </a:rPr>
              <a:t>What did Nephi desire to see, hear, and know?</a:t>
            </a:r>
          </a:p>
          <a:p>
            <a:r>
              <a:rPr lang="en-US" dirty="0">
                <a:solidFill>
                  <a:schemeClr val="bg1"/>
                </a:solidFill>
              </a:rPr>
              <a:t>How do our desires affect our ability to receive revelation?</a:t>
            </a:r>
          </a:p>
          <a:p>
            <a:r>
              <a:rPr lang="en-US" dirty="0">
                <a:solidFill>
                  <a:schemeClr val="bg1"/>
                </a:solidFill>
              </a:rPr>
              <a:t>What do I desire to know from the Lord?</a:t>
            </a:r>
          </a:p>
        </p:txBody>
      </p:sp>
      <p:sp>
        <p:nvSpPr>
          <p:cNvPr id="14" name="Rectangle 13"/>
          <p:cNvSpPr/>
          <p:nvPr/>
        </p:nvSpPr>
        <p:spPr>
          <a:xfrm>
            <a:off x="3531379" y="3483325"/>
            <a:ext cx="1596334" cy="830997"/>
          </a:xfrm>
          <a:prstGeom prst="rect">
            <a:avLst/>
          </a:prstGeom>
        </p:spPr>
        <p:txBody>
          <a:bodyPr wrap="none">
            <a:spAutoFit/>
          </a:bodyPr>
          <a:lstStyle/>
          <a:p>
            <a:pPr algn="ctr"/>
            <a:r>
              <a:rPr lang="en-US" sz="4800" dirty="0">
                <a:solidFill>
                  <a:schemeClr val="accent6">
                    <a:lumMod val="60000"/>
                    <a:lumOff val="40000"/>
                  </a:schemeClr>
                </a:solidFill>
              </a:rPr>
              <a:t>Belief</a:t>
            </a:r>
          </a:p>
        </p:txBody>
      </p:sp>
      <p:sp>
        <p:nvSpPr>
          <p:cNvPr id="15" name="Rectangle 14"/>
          <p:cNvSpPr/>
          <p:nvPr/>
        </p:nvSpPr>
        <p:spPr>
          <a:xfrm>
            <a:off x="5957455" y="3441901"/>
            <a:ext cx="6096000" cy="1200329"/>
          </a:xfrm>
          <a:prstGeom prst="rect">
            <a:avLst/>
          </a:prstGeom>
        </p:spPr>
        <p:txBody>
          <a:bodyPr>
            <a:spAutoFit/>
          </a:bodyPr>
          <a:lstStyle/>
          <a:p>
            <a:r>
              <a:rPr lang="en-US" dirty="0">
                <a:solidFill>
                  <a:schemeClr val="bg1"/>
                </a:solidFill>
              </a:rPr>
              <a:t>What beliefs did Nephi express as he sought revelation?</a:t>
            </a:r>
          </a:p>
          <a:p>
            <a:r>
              <a:rPr lang="en-US" dirty="0">
                <a:solidFill>
                  <a:schemeClr val="bg1"/>
                </a:solidFill>
              </a:rPr>
              <a:t>How might these beliefs influence our ability to receive revelation?</a:t>
            </a:r>
          </a:p>
          <a:p>
            <a:r>
              <a:rPr lang="en-US" dirty="0">
                <a:solidFill>
                  <a:schemeClr val="bg1"/>
                </a:solidFill>
              </a:rPr>
              <a:t>How can I increase my testimony of and belief in Jesus Christ?</a:t>
            </a:r>
          </a:p>
        </p:txBody>
      </p:sp>
      <p:sp>
        <p:nvSpPr>
          <p:cNvPr id="17" name="Rectangle 16"/>
          <p:cNvSpPr/>
          <p:nvPr/>
        </p:nvSpPr>
        <p:spPr>
          <a:xfrm>
            <a:off x="2949773" y="5280953"/>
            <a:ext cx="2738763" cy="830997"/>
          </a:xfrm>
          <a:prstGeom prst="rect">
            <a:avLst/>
          </a:prstGeom>
        </p:spPr>
        <p:txBody>
          <a:bodyPr wrap="none">
            <a:spAutoFit/>
          </a:bodyPr>
          <a:lstStyle/>
          <a:p>
            <a:pPr algn="ctr"/>
            <a:r>
              <a:rPr lang="en-US" sz="4800" dirty="0">
                <a:solidFill>
                  <a:schemeClr val="accent6">
                    <a:lumMod val="60000"/>
                    <a:lumOff val="40000"/>
                  </a:schemeClr>
                </a:solidFill>
              </a:rPr>
              <a:t>Pondering</a:t>
            </a:r>
          </a:p>
        </p:txBody>
      </p:sp>
      <p:sp>
        <p:nvSpPr>
          <p:cNvPr id="19" name="Rectangle 18"/>
          <p:cNvSpPr/>
          <p:nvPr/>
        </p:nvSpPr>
        <p:spPr>
          <a:xfrm>
            <a:off x="5957454" y="5166791"/>
            <a:ext cx="6096000" cy="1200329"/>
          </a:xfrm>
          <a:prstGeom prst="rect">
            <a:avLst/>
          </a:prstGeom>
        </p:spPr>
        <p:txBody>
          <a:bodyPr>
            <a:spAutoFit/>
          </a:bodyPr>
          <a:lstStyle/>
          <a:p>
            <a:r>
              <a:rPr lang="en-US" dirty="0">
                <a:solidFill>
                  <a:schemeClr val="bg1"/>
                </a:solidFill>
              </a:rPr>
              <a:t>What happened when Nephi sat pondering?</a:t>
            </a:r>
          </a:p>
          <a:p>
            <a:r>
              <a:rPr lang="en-US" dirty="0">
                <a:solidFill>
                  <a:schemeClr val="bg1"/>
                </a:solidFill>
              </a:rPr>
              <a:t>Why can pondering lead to revelation?</a:t>
            </a:r>
          </a:p>
          <a:p>
            <a:r>
              <a:rPr lang="en-US" dirty="0">
                <a:solidFill>
                  <a:schemeClr val="bg1"/>
                </a:solidFill>
              </a:rPr>
              <a:t>What can I do to more diligently ponder the words of the prophets?</a:t>
            </a:r>
          </a:p>
        </p:txBody>
      </p:sp>
    </p:spTree>
    <p:extLst>
      <p:ext uri="{BB962C8B-B14F-4D97-AF65-F5344CB8AC3E}">
        <p14:creationId xmlns:p14="http://schemas.microsoft.com/office/powerpoint/2010/main" val="23048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25513" y="0"/>
            <a:ext cx="11516007"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Jesus is Put on the Cross and Slain</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11:32-33</a:t>
            </a:r>
          </a:p>
        </p:txBody>
      </p:sp>
      <p:sp>
        <p:nvSpPr>
          <p:cNvPr id="149" name="Double Wave 148"/>
          <p:cNvSpPr/>
          <p:nvPr/>
        </p:nvSpPr>
        <p:spPr>
          <a:xfrm>
            <a:off x="3719946" y="904876"/>
            <a:ext cx="4738255" cy="1356609"/>
          </a:xfrm>
          <a:prstGeom prst="doubleWav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ouble Wave 149"/>
          <p:cNvSpPr/>
          <p:nvPr/>
        </p:nvSpPr>
        <p:spPr>
          <a:xfrm rot="4993086">
            <a:off x="3475663" y="3116416"/>
            <a:ext cx="1292008" cy="282825"/>
          </a:xfrm>
          <a:prstGeom prst="doubleWav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150"/>
          <p:cNvSpPr/>
          <p:nvPr/>
        </p:nvSpPr>
        <p:spPr>
          <a:xfrm>
            <a:off x="3774688" y="2302594"/>
            <a:ext cx="374072" cy="839805"/>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151"/>
          <p:cNvSpPr/>
          <p:nvPr/>
        </p:nvSpPr>
        <p:spPr>
          <a:xfrm>
            <a:off x="4008863" y="2402431"/>
            <a:ext cx="374072" cy="839805"/>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loud 152"/>
          <p:cNvSpPr/>
          <p:nvPr/>
        </p:nvSpPr>
        <p:spPr>
          <a:xfrm>
            <a:off x="3891776" y="2003083"/>
            <a:ext cx="374072" cy="839805"/>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p:cNvSpPr/>
          <p:nvPr/>
        </p:nvSpPr>
        <p:spPr>
          <a:xfrm>
            <a:off x="3657600" y="4343400"/>
            <a:ext cx="4800600" cy="2095500"/>
          </a:xfrm>
          <a:prstGeom prst="rect">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p:cNvSpPr/>
          <p:nvPr/>
        </p:nvSpPr>
        <p:spPr>
          <a:xfrm>
            <a:off x="3657600" y="762001"/>
            <a:ext cx="4800600" cy="2619375"/>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3" name="Cloud 462"/>
          <p:cNvSpPr/>
          <p:nvPr/>
        </p:nvSpPr>
        <p:spPr>
          <a:xfrm rot="10990440">
            <a:off x="6406535" y="792988"/>
            <a:ext cx="1596915" cy="961723"/>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Cloud 463"/>
          <p:cNvSpPr/>
          <p:nvPr/>
        </p:nvSpPr>
        <p:spPr>
          <a:xfrm>
            <a:off x="4991100" y="762001"/>
            <a:ext cx="1440180" cy="90487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Cloud 464"/>
          <p:cNvSpPr/>
          <p:nvPr/>
        </p:nvSpPr>
        <p:spPr>
          <a:xfrm>
            <a:off x="3817620" y="1000125"/>
            <a:ext cx="1920240" cy="1143000"/>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Flowchart: Delay 465"/>
          <p:cNvSpPr/>
          <p:nvPr/>
        </p:nvSpPr>
        <p:spPr>
          <a:xfrm rot="16200000">
            <a:off x="6529990" y="2156812"/>
            <a:ext cx="1378123" cy="2398501"/>
          </a:xfrm>
          <a:prstGeom prst="flowChartDelay">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Flowchart: Delay 466"/>
          <p:cNvSpPr/>
          <p:nvPr/>
        </p:nvSpPr>
        <p:spPr>
          <a:xfrm rot="16200000">
            <a:off x="4169695" y="1392907"/>
            <a:ext cx="1854373" cy="2878561"/>
          </a:xfrm>
          <a:prstGeom prst="flowChartDelay">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Flowchart: Delay 467"/>
          <p:cNvSpPr/>
          <p:nvPr/>
        </p:nvSpPr>
        <p:spPr>
          <a:xfrm rot="16200000">
            <a:off x="5539390" y="1852012"/>
            <a:ext cx="1378123" cy="2398501"/>
          </a:xfrm>
          <a:prstGeom prst="flowChartDelay">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Trapezoid 468"/>
          <p:cNvSpPr/>
          <p:nvPr/>
        </p:nvSpPr>
        <p:spPr>
          <a:xfrm>
            <a:off x="3657600" y="2381251"/>
            <a:ext cx="1706880" cy="1000125"/>
          </a:xfrm>
          <a:prstGeom prst="trapezoid">
            <a:avLst>
              <a:gd name="adj" fmla="val 44876"/>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Trapezoid 469"/>
          <p:cNvSpPr/>
          <p:nvPr/>
        </p:nvSpPr>
        <p:spPr>
          <a:xfrm>
            <a:off x="3977640" y="2286001"/>
            <a:ext cx="1066800" cy="428625"/>
          </a:xfrm>
          <a:prstGeom prst="trapezoid">
            <a:avLst>
              <a:gd name="adj" fmla="val 34348"/>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Double Wave 470"/>
          <p:cNvSpPr/>
          <p:nvPr/>
        </p:nvSpPr>
        <p:spPr>
          <a:xfrm>
            <a:off x="3657600" y="3200400"/>
            <a:ext cx="4800600" cy="1524000"/>
          </a:xfrm>
          <a:prstGeom prst="doubleWav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A28AB7B-6F90-1BEB-A0A4-B53AF4658788}"/>
              </a:ext>
            </a:extLst>
          </p:cNvPr>
          <p:cNvSpPr/>
          <p:nvPr/>
        </p:nvSpPr>
        <p:spPr>
          <a:xfrm rot="16200000">
            <a:off x="4739640" y="2286000"/>
            <a:ext cx="3810000" cy="2667000"/>
          </a:xfrm>
          <a:custGeom>
            <a:avLst/>
            <a:gdLst>
              <a:gd name="connsiteX0" fmla="*/ 3810000 w 3810000"/>
              <a:gd name="connsiteY0" fmla="*/ 1066800 h 2667000"/>
              <a:gd name="connsiteX1" fmla="*/ 3810000 w 3810000"/>
              <a:gd name="connsiteY1" fmla="*/ 1493520 h 2667000"/>
              <a:gd name="connsiteX2" fmla="*/ 3095625 w 3810000"/>
              <a:gd name="connsiteY2" fmla="*/ 1493520 h 2667000"/>
              <a:gd name="connsiteX3" fmla="*/ 3095625 w 3810000"/>
              <a:gd name="connsiteY3" fmla="*/ 2667000 h 2667000"/>
              <a:gd name="connsiteX4" fmla="*/ 2714625 w 3810000"/>
              <a:gd name="connsiteY4" fmla="*/ 2667000 h 2667000"/>
              <a:gd name="connsiteX5" fmla="*/ 2714625 w 3810000"/>
              <a:gd name="connsiteY5" fmla="*/ 1493520 h 2667000"/>
              <a:gd name="connsiteX6" fmla="*/ 0 w 3810000"/>
              <a:gd name="connsiteY6" fmla="*/ 1493520 h 2667000"/>
              <a:gd name="connsiteX7" fmla="*/ 0 w 3810000"/>
              <a:gd name="connsiteY7" fmla="*/ 1066800 h 2667000"/>
              <a:gd name="connsiteX8" fmla="*/ 2714625 w 3810000"/>
              <a:gd name="connsiteY8" fmla="*/ 1066800 h 2667000"/>
              <a:gd name="connsiteX9" fmla="*/ 2714625 w 3810000"/>
              <a:gd name="connsiteY9" fmla="*/ 0 h 2667000"/>
              <a:gd name="connsiteX10" fmla="*/ 3095625 w 3810000"/>
              <a:gd name="connsiteY10" fmla="*/ 0 h 2667000"/>
              <a:gd name="connsiteX11" fmla="*/ 3095625 w 3810000"/>
              <a:gd name="connsiteY11" fmla="*/ 10668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0" h="2667000">
                <a:moveTo>
                  <a:pt x="3810000" y="1066800"/>
                </a:moveTo>
                <a:lnTo>
                  <a:pt x="3810000" y="1493520"/>
                </a:lnTo>
                <a:lnTo>
                  <a:pt x="3095625" y="1493520"/>
                </a:lnTo>
                <a:lnTo>
                  <a:pt x="3095625" y="2667000"/>
                </a:lnTo>
                <a:lnTo>
                  <a:pt x="2714625" y="2667000"/>
                </a:lnTo>
                <a:lnTo>
                  <a:pt x="2714625" y="1493520"/>
                </a:lnTo>
                <a:lnTo>
                  <a:pt x="0" y="1493520"/>
                </a:lnTo>
                <a:lnTo>
                  <a:pt x="0" y="1066800"/>
                </a:lnTo>
                <a:lnTo>
                  <a:pt x="2714625" y="1066800"/>
                </a:lnTo>
                <a:lnTo>
                  <a:pt x="2714625" y="0"/>
                </a:lnTo>
                <a:lnTo>
                  <a:pt x="3095625" y="0"/>
                </a:lnTo>
                <a:lnTo>
                  <a:pt x="3095625" y="1066800"/>
                </a:ln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4" name="Freeform 473"/>
          <p:cNvSpPr/>
          <p:nvPr/>
        </p:nvSpPr>
        <p:spPr>
          <a:xfrm>
            <a:off x="4421146" y="3857627"/>
            <a:ext cx="1156694" cy="1150699"/>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Freeform 474"/>
          <p:cNvSpPr/>
          <p:nvPr/>
        </p:nvSpPr>
        <p:spPr>
          <a:xfrm>
            <a:off x="4244340" y="4333876"/>
            <a:ext cx="533400" cy="476251"/>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Freeform 475"/>
          <p:cNvSpPr/>
          <p:nvPr/>
        </p:nvSpPr>
        <p:spPr>
          <a:xfrm>
            <a:off x="5311140" y="4381500"/>
            <a:ext cx="480060" cy="476250"/>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Freeform 476"/>
          <p:cNvSpPr/>
          <p:nvPr/>
        </p:nvSpPr>
        <p:spPr>
          <a:xfrm rot="21446963">
            <a:off x="3953537" y="4445579"/>
            <a:ext cx="732110" cy="473845"/>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Freeform 477"/>
          <p:cNvSpPr/>
          <p:nvPr/>
        </p:nvSpPr>
        <p:spPr>
          <a:xfrm rot="2583359">
            <a:off x="6935238" y="3927479"/>
            <a:ext cx="893246" cy="795668"/>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Freeform 478"/>
          <p:cNvSpPr/>
          <p:nvPr/>
        </p:nvSpPr>
        <p:spPr>
          <a:xfrm rot="3911131">
            <a:off x="7268137" y="4201478"/>
            <a:ext cx="612614" cy="693420"/>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Freeform 479"/>
          <p:cNvSpPr/>
          <p:nvPr/>
        </p:nvSpPr>
        <p:spPr>
          <a:xfrm>
            <a:off x="6804660" y="4381501"/>
            <a:ext cx="686128" cy="619125"/>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68997" y="2032130"/>
            <a:ext cx="3280373" cy="3785652"/>
          </a:xfrm>
          <a:prstGeom prst="rect">
            <a:avLst/>
          </a:prstGeom>
        </p:spPr>
        <p:txBody>
          <a:bodyPr wrap="square">
            <a:spAutoFit/>
          </a:bodyPr>
          <a:lstStyle/>
          <a:p>
            <a:pPr fontAlgn="base"/>
            <a:r>
              <a:rPr lang="en-US" sz="2000" b="0" i="1" dirty="0">
                <a:solidFill>
                  <a:srgbClr val="FFFF00"/>
                </a:solidFill>
                <a:effectLst/>
                <a:latin typeface="Abadi" panose="020B0604020104020204" pitchFamily="34" charset="0"/>
              </a:rPr>
              <a:t>And he bearing his cross went forth into a place called the place of a skull, which is called in the Hebrew Golgotha:</a:t>
            </a:r>
          </a:p>
          <a:p>
            <a:pPr fontAlgn="base"/>
            <a:endParaRPr lang="en-US" sz="2000" b="1" i="1" dirty="0">
              <a:solidFill>
                <a:srgbClr val="FFFF00"/>
              </a:solidFill>
              <a:latin typeface="Abadi" panose="020B0604020104020204" pitchFamily="34" charset="0"/>
            </a:endParaRPr>
          </a:p>
          <a:p>
            <a:pPr fontAlgn="base"/>
            <a:r>
              <a:rPr lang="en-US" sz="2000" b="0" i="1" dirty="0">
                <a:solidFill>
                  <a:srgbClr val="FFFF00"/>
                </a:solidFill>
                <a:effectLst/>
                <a:latin typeface="Abadi" panose="020B0604020104020204" pitchFamily="34" charset="0"/>
              </a:rPr>
              <a:t>Where they crucified him, and two other with him, on either side one, and Jesus in the midst.</a:t>
            </a:r>
          </a:p>
          <a:p>
            <a:pPr fontAlgn="base"/>
            <a:r>
              <a:rPr lang="en-US" sz="2000" i="1" dirty="0">
                <a:solidFill>
                  <a:srgbClr val="FFFF00"/>
                </a:solidFill>
                <a:latin typeface="Abadi" panose="020B0604020104020204" pitchFamily="34" charset="0"/>
              </a:rPr>
              <a:t>John 19:17-18</a:t>
            </a:r>
            <a:endParaRPr lang="en-US" sz="2000" b="0" i="1" dirty="0">
              <a:solidFill>
                <a:srgbClr val="FFFF00"/>
              </a:solidFill>
              <a:effectLst/>
              <a:latin typeface="Abadi" panose="020B0604020104020204" pitchFamily="34" charset="0"/>
            </a:endParaRPr>
          </a:p>
        </p:txBody>
      </p:sp>
      <p:sp>
        <p:nvSpPr>
          <p:cNvPr id="3" name="Rectangle 2"/>
          <p:cNvSpPr/>
          <p:nvPr/>
        </p:nvSpPr>
        <p:spPr>
          <a:xfrm>
            <a:off x="9017251" y="2550876"/>
            <a:ext cx="2779414" cy="2246769"/>
          </a:xfrm>
          <a:prstGeom prst="rect">
            <a:avLst/>
          </a:prstGeom>
        </p:spPr>
        <p:txBody>
          <a:bodyPr wrap="square">
            <a:spAutoFit/>
          </a:bodyPr>
          <a:lstStyle/>
          <a:p>
            <a:r>
              <a:rPr lang="en-US" sz="2000" b="0" i="1" dirty="0">
                <a:solidFill>
                  <a:srgbClr val="FFFF00"/>
                </a:solidFill>
                <a:effectLst/>
                <a:latin typeface="Abadi" panose="020B0604020104020204" pitchFamily="34" charset="0"/>
              </a:rPr>
              <a:t>And the Lord said unto Enoch: Look, and he looked and beheld the Son of Man lifted up on the cross, after the manner of men;</a:t>
            </a:r>
          </a:p>
          <a:p>
            <a:r>
              <a:rPr lang="en-US" sz="2000" i="1" dirty="0">
                <a:solidFill>
                  <a:srgbClr val="FFFF00"/>
                </a:solidFill>
                <a:latin typeface="Abadi" panose="020B0604020104020204" pitchFamily="34" charset="0"/>
              </a:rPr>
              <a:t>Moses 7:55</a:t>
            </a:r>
            <a:endParaRPr lang="en-US" sz="2000" i="1" dirty="0">
              <a:solidFill>
                <a:srgbClr val="FFFF00"/>
              </a:solidFill>
            </a:endParaRPr>
          </a:p>
        </p:txBody>
      </p:sp>
    </p:spTree>
    <p:extLst>
      <p:ext uri="{BB962C8B-B14F-4D97-AF65-F5344CB8AC3E}">
        <p14:creationId xmlns:p14="http://schemas.microsoft.com/office/powerpoint/2010/main" val="31399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6749" y="0"/>
            <a:ext cx="11905306" cy="1569660"/>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Gathered Together to Fight Against Righteousness</a:t>
            </a:r>
          </a:p>
        </p:txBody>
      </p:sp>
      <p:sp>
        <p:nvSpPr>
          <p:cNvPr id="8" name="TextBox 7"/>
          <p:cNvSpPr txBox="1"/>
          <p:nvPr/>
        </p:nvSpPr>
        <p:spPr>
          <a:xfrm>
            <a:off x="0" y="6407187"/>
            <a:ext cx="2362200" cy="369332"/>
          </a:xfrm>
          <a:prstGeom prst="rect">
            <a:avLst/>
          </a:prstGeom>
          <a:noFill/>
        </p:spPr>
        <p:txBody>
          <a:bodyPr wrap="square" rtlCol="0">
            <a:spAutoFit/>
          </a:bodyPr>
          <a:lstStyle/>
          <a:p>
            <a:r>
              <a:rPr lang="en-US" dirty="0">
                <a:solidFill>
                  <a:srgbClr val="FFFF00"/>
                </a:solidFill>
              </a:rPr>
              <a:t>1 Nephi 11:34-35</a:t>
            </a:r>
          </a:p>
        </p:txBody>
      </p:sp>
      <p:sp>
        <p:nvSpPr>
          <p:cNvPr id="2" name="Rectangle 1"/>
          <p:cNvSpPr/>
          <p:nvPr/>
        </p:nvSpPr>
        <p:spPr>
          <a:xfrm>
            <a:off x="187105" y="2197790"/>
            <a:ext cx="3262265" cy="2554545"/>
          </a:xfrm>
          <a:prstGeom prst="rect">
            <a:avLst/>
          </a:prstGeom>
        </p:spPr>
        <p:txBody>
          <a:bodyPr wrap="square">
            <a:spAutoFit/>
          </a:bodyPr>
          <a:lstStyle/>
          <a:p>
            <a:r>
              <a:rPr lang="en-US" sz="2000" b="0" i="1" dirty="0">
                <a:solidFill>
                  <a:srgbClr val="FFFF00"/>
                </a:solidFill>
                <a:effectLst/>
                <a:latin typeface="Abadi" panose="020B0604020104020204" pitchFamily="34" charset="0"/>
              </a:rPr>
              <a:t>And the rebellious shall be pierced with much sorrow; for their iniquities shall be spoken upon the housetops, and their secret acts shall be revealed.</a:t>
            </a:r>
          </a:p>
          <a:p>
            <a:r>
              <a:rPr lang="en-US" sz="2000" i="1" dirty="0">
                <a:solidFill>
                  <a:srgbClr val="FFFF00"/>
                </a:solidFill>
                <a:latin typeface="Abadi" panose="020B0604020104020204" pitchFamily="34" charset="0"/>
              </a:rPr>
              <a:t>D&amp;C 1:3</a:t>
            </a:r>
            <a:endParaRPr lang="en-US" sz="2000" i="1" dirty="0">
              <a:solidFill>
                <a:srgbClr val="FFFF00"/>
              </a:solidFill>
            </a:endParaRPr>
          </a:p>
        </p:txBody>
      </p:sp>
      <p:grpSp>
        <p:nvGrpSpPr>
          <p:cNvPr id="681" name="Group 680">
            <a:extLst>
              <a:ext uri="{FF2B5EF4-FFF2-40B4-BE49-F238E27FC236}">
                <a16:creationId xmlns:a16="http://schemas.microsoft.com/office/drawing/2014/main" id="{68E7134C-F9A5-BAB1-E4AC-CC8D52670DD3}"/>
              </a:ext>
            </a:extLst>
          </p:cNvPr>
          <p:cNvGrpSpPr/>
          <p:nvPr/>
        </p:nvGrpSpPr>
        <p:grpSpPr>
          <a:xfrm>
            <a:off x="3657600" y="838200"/>
            <a:ext cx="4876800" cy="5715000"/>
            <a:chOff x="3657600" y="838200"/>
            <a:chExt cx="4876800" cy="5715000"/>
          </a:xfrm>
        </p:grpSpPr>
        <p:sp>
          <p:nvSpPr>
            <p:cNvPr id="461" name="Rectangle 460"/>
            <p:cNvSpPr/>
            <p:nvPr/>
          </p:nvSpPr>
          <p:spPr>
            <a:xfrm>
              <a:off x="3657600" y="838200"/>
              <a:ext cx="4876800" cy="5715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Trapezoid 463"/>
            <p:cNvSpPr/>
            <p:nvPr/>
          </p:nvSpPr>
          <p:spPr>
            <a:xfrm>
              <a:off x="5216698" y="1171575"/>
              <a:ext cx="2992582" cy="688862"/>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p:cNvSpPr/>
            <p:nvPr/>
          </p:nvSpPr>
          <p:spPr>
            <a:xfrm>
              <a:off x="7211753" y="1860437"/>
              <a:ext cx="997527"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p:cNvSpPr/>
            <p:nvPr/>
          </p:nvSpPr>
          <p:spPr>
            <a:xfrm>
              <a:off x="6214226" y="1860437"/>
              <a:ext cx="997527"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p:cNvSpPr/>
            <p:nvPr/>
          </p:nvSpPr>
          <p:spPr>
            <a:xfrm>
              <a:off x="5216698" y="1860437"/>
              <a:ext cx="997527"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p:cNvSpPr/>
            <p:nvPr/>
          </p:nvSpPr>
          <p:spPr>
            <a:xfrm>
              <a:off x="5682211" y="2342640"/>
              <a:ext cx="997527"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p:cNvSpPr/>
            <p:nvPr/>
          </p:nvSpPr>
          <p:spPr>
            <a:xfrm>
              <a:off x="6613237" y="2342640"/>
              <a:ext cx="997527"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p:cNvSpPr/>
            <p:nvPr/>
          </p:nvSpPr>
          <p:spPr>
            <a:xfrm>
              <a:off x="5216698" y="2824843"/>
              <a:ext cx="1064029"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ectangle 470"/>
            <p:cNvSpPr/>
            <p:nvPr/>
          </p:nvSpPr>
          <p:spPr>
            <a:xfrm>
              <a:off x="6280727" y="2824843"/>
              <a:ext cx="997527"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p:cNvSpPr/>
            <p:nvPr/>
          </p:nvSpPr>
          <p:spPr>
            <a:xfrm>
              <a:off x="7145251" y="2824843"/>
              <a:ext cx="1064029"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p:cNvSpPr/>
            <p:nvPr/>
          </p:nvSpPr>
          <p:spPr>
            <a:xfrm>
              <a:off x="5216698" y="2342640"/>
              <a:ext cx="532015"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p:cNvSpPr/>
            <p:nvPr/>
          </p:nvSpPr>
          <p:spPr>
            <a:xfrm>
              <a:off x="7610764" y="2342640"/>
              <a:ext cx="598516" cy="48220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p:cNvSpPr/>
            <p:nvPr/>
          </p:nvSpPr>
          <p:spPr>
            <a:xfrm rot="5400000">
              <a:off x="5508803" y="2245272"/>
              <a:ext cx="413317" cy="332509"/>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p:cNvSpPr/>
            <p:nvPr/>
          </p:nvSpPr>
          <p:spPr>
            <a:xfrm rot="5400000">
              <a:off x="6107320" y="2245272"/>
              <a:ext cx="413317" cy="332509"/>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p:cNvSpPr/>
            <p:nvPr/>
          </p:nvSpPr>
          <p:spPr>
            <a:xfrm rot="5400000">
              <a:off x="6705836" y="2245272"/>
              <a:ext cx="413317" cy="332509"/>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p:cNvSpPr/>
            <p:nvPr/>
          </p:nvSpPr>
          <p:spPr>
            <a:xfrm rot="5400000">
              <a:off x="7304353" y="2245272"/>
              <a:ext cx="413317" cy="332509"/>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969D3845-8A1A-0BA9-FF80-7DF3F8FC4A6D}"/>
                </a:ext>
              </a:extLst>
            </p:cNvPr>
            <p:cNvGrpSpPr/>
            <p:nvPr/>
          </p:nvGrpSpPr>
          <p:grpSpPr>
            <a:xfrm>
              <a:off x="3713611" y="2932898"/>
              <a:ext cx="3198883" cy="1712701"/>
              <a:chOff x="602002" y="250680"/>
              <a:chExt cx="11284669" cy="6479466"/>
            </a:xfrm>
          </p:grpSpPr>
          <p:grpSp>
            <p:nvGrpSpPr>
              <p:cNvPr id="3" name="Group 106">
                <a:extLst>
                  <a:ext uri="{FF2B5EF4-FFF2-40B4-BE49-F238E27FC236}">
                    <a16:creationId xmlns:a16="http://schemas.microsoft.com/office/drawing/2014/main" id="{6D86CD9D-139A-0452-CF51-D46E2A123C8F}"/>
                  </a:ext>
                </a:extLst>
              </p:cNvPr>
              <p:cNvGrpSpPr/>
              <p:nvPr/>
            </p:nvGrpSpPr>
            <p:grpSpPr>
              <a:xfrm>
                <a:off x="8218310" y="539642"/>
                <a:ext cx="2168934" cy="4699359"/>
                <a:chOff x="3581400" y="381000"/>
                <a:chExt cx="2286000" cy="4953000"/>
              </a:xfrm>
            </p:grpSpPr>
            <p:sp>
              <p:nvSpPr>
                <p:cNvPr id="4" name="Cloud 3">
                  <a:extLst>
                    <a:ext uri="{FF2B5EF4-FFF2-40B4-BE49-F238E27FC236}">
                      <a16:creationId xmlns:a16="http://schemas.microsoft.com/office/drawing/2014/main" id="{F270A435-3D70-EF04-499F-F65BA63AFBAA}"/>
                    </a:ext>
                  </a:extLst>
                </p:cNvPr>
                <p:cNvSpPr/>
                <p:nvPr/>
              </p:nvSpPr>
              <p:spPr>
                <a:xfrm>
                  <a:off x="3657600" y="381000"/>
                  <a:ext cx="1905000" cy="2514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82511D6-2962-2AD6-4561-4779BA9FAA30}"/>
                    </a:ext>
                  </a:extLst>
                </p:cNvPr>
                <p:cNvSpPr/>
                <p:nvPr/>
              </p:nvSpPr>
              <p:spPr>
                <a:xfrm rot="19671902">
                  <a:off x="5223780" y="2902234"/>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159962-76E1-1172-53FB-F3D20124A2A9}"/>
                    </a:ext>
                  </a:extLst>
                </p:cNvPr>
                <p:cNvSpPr/>
                <p:nvPr/>
              </p:nvSpPr>
              <p:spPr>
                <a:xfrm rot="2647766">
                  <a:off x="3581400" y="2831936"/>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21EF27-E6F5-B272-7079-0F9CF781DF01}"/>
                    </a:ext>
                  </a:extLst>
                </p:cNvPr>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ACE1F6-B3AB-DB3C-56EB-907004B6FEEA}"/>
                    </a:ext>
                  </a:extLst>
                </p:cNvPr>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31D0E1CD-A968-24F0-3F1F-E1600AFEC47E}"/>
                    </a:ext>
                  </a:extLst>
                </p:cNvPr>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8220914-ECBA-D2BF-ED36-ED486E7965F0}"/>
                    </a:ext>
                  </a:extLst>
                </p:cNvPr>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AFD9488-23B0-4F63-1E29-B2673F46AD75}"/>
                    </a:ext>
                  </a:extLst>
                </p:cNvPr>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0F8507-D708-0351-E6F5-9B6F8C711CC2}"/>
                    </a:ext>
                  </a:extLst>
                </p:cNvPr>
                <p:cNvSpPr/>
                <p:nvPr/>
              </p:nvSpPr>
              <p:spPr>
                <a:xfrm>
                  <a:off x="4394993" y="16009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E65ACA-0DC0-4590-1508-DA4B621C0694}"/>
                    </a:ext>
                  </a:extLst>
                </p:cNvPr>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65F0DA39-88E1-DFFB-CE2D-E43C3B2A9386}"/>
                    </a:ext>
                  </a:extLst>
                </p:cNvPr>
                <p:cNvSpPr/>
                <p:nvPr/>
              </p:nvSpPr>
              <p:spPr>
                <a:xfrm>
                  <a:off x="4114800" y="381000"/>
                  <a:ext cx="990600" cy="7620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33F0604B-DC36-9983-095B-6985E89F8143}"/>
                    </a:ext>
                  </a:extLst>
                </p:cNvPr>
                <p:cNvSpPr/>
                <p:nvPr/>
              </p:nvSpPr>
              <p:spPr>
                <a:xfrm>
                  <a:off x="4191000" y="1600200"/>
                  <a:ext cx="990600" cy="7620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73C57B7-3E50-2216-1941-5A09BB460A02}"/>
                    </a:ext>
                  </a:extLst>
                </p:cNvPr>
                <p:cNvSpPr/>
                <p:nvPr/>
              </p:nvSpPr>
              <p:spPr>
                <a:xfrm>
                  <a:off x="4612111" y="1676401"/>
                  <a:ext cx="286495" cy="1707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59">
                <a:extLst>
                  <a:ext uri="{FF2B5EF4-FFF2-40B4-BE49-F238E27FC236}">
                    <a16:creationId xmlns:a16="http://schemas.microsoft.com/office/drawing/2014/main" id="{C39B4CC6-CE22-1A7A-5EA2-F34A811A06D4}"/>
                  </a:ext>
                </a:extLst>
              </p:cNvPr>
              <p:cNvGrpSpPr/>
              <p:nvPr/>
            </p:nvGrpSpPr>
            <p:grpSpPr>
              <a:xfrm>
                <a:off x="4677052" y="382612"/>
                <a:ext cx="2363400" cy="4865078"/>
                <a:chOff x="685800" y="609600"/>
                <a:chExt cx="2404519" cy="4949716"/>
              </a:xfrm>
            </p:grpSpPr>
            <p:sp>
              <p:nvSpPr>
                <p:cNvPr id="20" name="Cloud 19">
                  <a:extLst>
                    <a:ext uri="{FF2B5EF4-FFF2-40B4-BE49-F238E27FC236}">
                      <a16:creationId xmlns:a16="http://schemas.microsoft.com/office/drawing/2014/main" id="{FF969427-D55D-4A4F-5D24-C3D2EA9A5C3F}"/>
                    </a:ext>
                  </a:extLst>
                </p:cNvPr>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D02946-C188-7655-94F2-C3670E6B8B47}"/>
                    </a:ext>
                  </a:extLst>
                </p:cNvPr>
                <p:cNvSpPr/>
                <p:nvPr/>
              </p:nvSpPr>
              <p:spPr>
                <a:xfrm rot="19671902">
                  <a:off x="2519256" y="3059430"/>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F47416-ED6F-ABA3-431F-58DE222E5EBF}"/>
                    </a:ext>
                  </a:extLst>
                </p:cNvPr>
                <p:cNvSpPr/>
                <p:nvPr/>
              </p:nvSpPr>
              <p:spPr>
                <a:xfrm rot="2647766">
                  <a:off x="685800" y="2956996"/>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E0C7449-70BC-FD93-F50C-CD46C0C1BFB8}"/>
                    </a:ext>
                  </a:extLst>
                </p:cNvPr>
                <p:cNvSpPr/>
                <p:nvPr/>
              </p:nvSpPr>
              <p:spPr>
                <a:xfrm rot="19352409">
                  <a:off x="2012467" y="4682102"/>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CA5E290-24A7-FF5D-1DE2-5F6D39765CB8}"/>
                    </a:ext>
                  </a:extLst>
                </p:cNvPr>
                <p:cNvSpPr/>
                <p:nvPr/>
              </p:nvSpPr>
              <p:spPr>
                <a:xfrm rot="2647766">
                  <a:off x="1502939" y="4664751"/>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A621E487-690D-EA9F-0012-1FC94554C75A}"/>
                    </a:ext>
                  </a:extLst>
                </p:cNvPr>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864149E8-5B73-8FA3-A5E7-BF32699578CC}"/>
                    </a:ext>
                  </a:extLst>
                </p:cNvPr>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88D376D8-0FD6-D4FF-F847-F7780928C3A0}"/>
                    </a:ext>
                  </a:extLst>
                </p:cNvPr>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BD35508-FCC8-82EC-57CD-85495DBE03DC}"/>
                    </a:ext>
                  </a:extLst>
                </p:cNvPr>
                <p:cNvSpPr/>
                <p:nvPr/>
              </p:nvSpPr>
              <p:spPr>
                <a:xfrm>
                  <a:off x="1605060" y="1712309"/>
                  <a:ext cx="619971"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CA692D-2657-D121-522D-0DCD5C286508}"/>
                    </a:ext>
                  </a:extLst>
                </p:cNvPr>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548E8464-593A-EA74-0148-5CC2725CC56F}"/>
                    </a:ext>
                  </a:extLst>
                </p:cNvPr>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evron 531">
                  <a:extLst>
                    <a:ext uri="{FF2B5EF4-FFF2-40B4-BE49-F238E27FC236}">
                      <a16:creationId xmlns:a16="http://schemas.microsoft.com/office/drawing/2014/main" id="{5D0A8651-75BD-1068-F214-AB46E89758B3}"/>
                    </a:ext>
                  </a:extLst>
                </p:cNvPr>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532">
                  <a:extLst>
                    <a:ext uri="{FF2B5EF4-FFF2-40B4-BE49-F238E27FC236}">
                      <a16:creationId xmlns:a16="http://schemas.microsoft.com/office/drawing/2014/main" id="{55C5778B-4BF3-3E3D-F132-E661DF6D1117}"/>
                    </a:ext>
                  </a:extLst>
                </p:cNvPr>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533">
                  <a:extLst>
                    <a:ext uri="{FF2B5EF4-FFF2-40B4-BE49-F238E27FC236}">
                      <a16:creationId xmlns:a16="http://schemas.microsoft.com/office/drawing/2014/main" id="{3274FBA8-E1DE-940F-D62D-DB879B388D2E}"/>
                    </a:ext>
                  </a:extLst>
                </p:cNvPr>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31">
                <a:extLst>
                  <a:ext uri="{FF2B5EF4-FFF2-40B4-BE49-F238E27FC236}">
                    <a16:creationId xmlns:a16="http://schemas.microsoft.com/office/drawing/2014/main" id="{3F38B522-CE79-3A43-5046-C2AA86D0FD22}"/>
                  </a:ext>
                </a:extLst>
              </p:cNvPr>
              <p:cNvGrpSpPr/>
              <p:nvPr/>
            </p:nvGrpSpPr>
            <p:grpSpPr>
              <a:xfrm flipH="1">
                <a:off x="602002" y="250680"/>
                <a:ext cx="2178453" cy="4918050"/>
                <a:chOff x="3604364" y="327072"/>
                <a:chExt cx="2217821" cy="5006928"/>
              </a:xfrm>
            </p:grpSpPr>
            <p:sp>
              <p:nvSpPr>
                <p:cNvPr id="35" name="Cloud 34">
                  <a:extLst>
                    <a:ext uri="{FF2B5EF4-FFF2-40B4-BE49-F238E27FC236}">
                      <a16:creationId xmlns:a16="http://schemas.microsoft.com/office/drawing/2014/main" id="{C32B1252-97A1-11C1-7CD8-7D6D3F4F5E81}"/>
                    </a:ext>
                  </a:extLst>
                </p:cNvPr>
                <p:cNvSpPr/>
                <p:nvPr/>
              </p:nvSpPr>
              <p:spPr>
                <a:xfrm rot="19583605">
                  <a:off x="3731716" y="327072"/>
                  <a:ext cx="1966407" cy="2085474"/>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8799066-561B-12C8-33D3-194E8B9FD7C6}"/>
                    </a:ext>
                  </a:extLst>
                </p:cNvPr>
                <p:cNvSpPr/>
                <p:nvPr/>
              </p:nvSpPr>
              <p:spPr>
                <a:xfrm rot="19671902">
                  <a:off x="5294767" y="28934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77753C0-ED54-0274-EA2A-AB7DE2C1F4B1}"/>
                    </a:ext>
                  </a:extLst>
                </p:cNvPr>
                <p:cNvSpPr/>
                <p:nvPr/>
              </p:nvSpPr>
              <p:spPr>
                <a:xfrm rot="2647766">
                  <a:off x="3604364" y="27752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4E1A7CF-D741-3D74-3A34-6551967CE79E}"/>
                    </a:ext>
                  </a:extLst>
                </p:cNvPr>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4AE9AB7-F36F-D660-BC03-28928E4E0A88}"/>
                    </a:ext>
                  </a:extLst>
                </p:cNvPr>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7B671AFF-B16B-8D85-8E97-CF5E92C69B69}"/>
                    </a:ext>
                  </a:extLst>
                </p:cNvPr>
                <p:cNvSpPr/>
                <p:nvPr/>
              </p:nvSpPr>
              <p:spPr>
                <a:xfrm rot="20169292">
                  <a:off x="4800498" y="1883617"/>
                  <a:ext cx="887382" cy="1541003"/>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11E37CD0-DCF9-856A-DCC3-917A7B711850}"/>
                    </a:ext>
                  </a:extLst>
                </p:cNvPr>
                <p:cNvSpPr/>
                <p:nvPr/>
              </p:nvSpPr>
              <p:spPr>
                <a:xfrm rot="1790291">
                  <a:off x="3831941" y="1833127"/>
                  <a:ext cx="887382" cy="1541003"/>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4186E889-B4CE-F538-2447-465A54744AC7}"/>
                    </a:ext>
                  </a:extLst>
                </p:cNvPr>
                <p:cNvSpPr/>
                <p:nvPr/>
              </p:nvSpPr>
              <p:spPr>
                <a:xfrm>
                  <a:off x="4107324" y="2205789"/>
                  <a:ext cx="1323835" cy="2815614"/>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0BF64B1-E98C-9955-F571-BF8FA8D6BD24}"/>
                    </a:ext>
                  </a:extLst>
                </p:cNvPr>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A1ADF61-4479-A517-6851-19937F751302}"/>
                    </a:ext>
                  </a:extLst>
                </p:cNvPr>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a:extLst>
                    <a:ext uri="{FF2B5EF4-FFF2-40B4-BE49-F238E27FC236}">
                      <a16:creationId xmlns:a16="http://schemas.microsoft.com/office/drawing/2014/main" id="{A45A853B-0B1A-B30D-1979-93B6EA6F5DB5}"/>
                    </a:ext>
                  </a:extLst>
                </p:cNvPr>
                <p:cNvSpPr/>
                <p:nvPr/>
              </p:nvSpPr>
              <p:spPr>
                <a:xfrm>
                  <a:off x="4191000" y="1600200"/>
                  <a:ext cx="990600" cy="10668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DE37730-4BAE-E69F-BFB5-B75028D6A0F5}"/>
                    </a:ext>
                  </a:extLst>
                </p:cNvPr>
                <p:cNvSpPr/>
                <p:nvPr/>
              </p:nvSpPr>
              <p:spPr>
                <a:xfrm>
                  <a:off x="4570215" y="1752600"/>
                  <a:ext cx="328391" cy="2245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60">
                <a:extLst>
                  <a:ext uri="{FF2B5EF4-FFF2-40B4-BE49-F238E27FC236}">
                    <a16:creationId xmlns:a16="http://schemas.microsoft.com/office/drawing/2014/main" id="{5550B702-9698-5F25-3545-7979C432074E}"/>
                  </a:ext>
                </a:extLst>
              </p:cNvPr>
              <p:cNvGrpSpPr/>
              <p:nvPr/>
            </p:nvGrpSpPr>
            <p:grpSpPr>
              <a:xfrm flipH="1">
                <a:off x="6844017" y="710707"/>
                <a:ext cx="1810464" cy="4480992"/>
                <a:chOff x="4796444" y="836392"/>
                <a:chExt cx="1301488" cy="3344532"/>
              </a:xfrm>
            </p:grpSpPr>
            <p:sp>
              <p:nvSpPr>
                <p:cNvPr id="48" name="Oval 47">
                  <a:extLst>
                    <a:ext uri="{FF2B5EF4-FFF2-40B4-BE49-F238E27FC236}">
                      <a16:creationId xmlns:a16="http://schemas.microsoft.com/office/drawing/2014/main" id="{58DCF751-DAFC-AED8-9A64-767BD44A5180}"/>
                    </a:ext>
                  </a:extLst>
                </p:cNvPr>
                <p:cNvSpPr/>
                <p:nvPr/>
              </p:nvSpPr>
              <p:spPr>
                <a:xfrm rot="19671902">
                  <a:off x="5761384" y="2516297"/>
                  <a:ext cx="33654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E1C32D9-3114-0749-D6EE-4B8BFAFD939C}"/>
                    </a:ext>
                  </a:extLst>
                </p:cNvPr>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E2A7B28-CE99-DDA1-7AAA-3AB9F4C1D76F}"/>
                    </a:ext>
                  </a:extLst>
                </p:cNvPr>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2C4D6A2-B6CD-3249-C8C0-93A5A3142C79}"/>
                    </a:ext>
                  </a:extLst>
                </p:cNvPr>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17338A05-0C63-210F-6D67-D37E1C234A72}"/>
                    </a:ext>
                  </a:extLst>
                </p:cNvPr>
                <p:cNvSpPr/>
                <p:nvPr/>
              </p:nvSpPr>
              <p:spPr>
                <a:xfrm rot="20169292">
                  <a:off x="5532668" y="1851040"/>
                  <a:ext cx="535898" cy="1040568"/>
                </a:xfrm>
                <a:prstGeom prst="trapezoid">
                  <a:avLst/>
                </a:prstGeom>
                <a:solidFill>
                  <a:srgbClr val="E4B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3CF74134-ED4D-A99E-EE22-C482DE29A3F9}"/>
                    </a:ext>
                  </a:extLst>
                </p:cNvPr>
                <p:cNvSpPr/>
                <p:nvPr/>
              </p:nvSpPr>
              <p:spPr>
                <a:xfrm rot="1790291">
                  <a:off x="4947748" y="1816946"/>
                  <a:ext cx="535898" cy="1040568"/>
                </a:xfrm>
                <a:prstGeom prst="trapezoid">
                  <a:avLst/>
                </a:prstGeom>
                <a:solidFill>
                  <a:srgbClr val="E4B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1D9804A6-FAC9-7821-DA9E-0C7C50FBC48A}"/>
                    </a:ext>
                  </a:extLst>
                </p:cNvPr>
                <p:cNvSpPr/>
                <p:nvPr/>
              </p:nvSpPr>
              <p:spPr>
                <a:xfrm>
                  <a:off x="5105400" y="1984946"/>
                  <a:ext cx="799476" cy="1901253"/>
                </a:xfrm>
                <a:prstGeom prst="trapezoid">
                  <a:avLst/>
                </a:prstGeom>
                <a:solidFill>
                  <a:srgbClr val="E4B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EADDE93-4FE4-91AF-B42C-873B1084788C}"/>
                    </a:ext>
                  </a:extLst>
                </p:cNvPr>
                <p:cNvSpPr/>
                <p:nvPr/>
              </p:nvSpPr>
              <p:spPr>
                <a:xfrm>
                  <a:off x="5280675" y="1575542"/>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B14D8B6-FD92-1FDA-5411-6FE190AD0A20}"/>
                    </a:ext>
                  </a:extLst>
                </p:cNvPr>
                <p:cNvSpPr/>
                <p:nvPr/>
              </p:nvSpPr>
              <p:spPr>
                <a:xfrm>
                  <a:off x="5105401"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505">
                  <a:extLst>
                    <a:ext uri="{FF2B5EF4-FFF2-40B4-BE49-F238E27FC236}">
                      <a16:creationId xmlns:a16="http://schemas.microsoft.com/office/drawing/2014/main" id="{29FE3548-45D4-B52E-9780-5D57C107A513}"/>
                    </a:ext>
                  </a:extLst>
                </p:cNvPr>
                <p:cNvSpPr/>
                <p:nvPr/>
              </p:nvSpPr>
              <p:spPr>
                <a:xfrm rot="1236535">
                  <a:off x="5067163" y="836392"/>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506">
                  <a:extLst>
                    <a:ext uri="{FF2B5EF4-FFF2-40B4-BE49-F238E27FC236}">
                      <a16:creationId xmlns:a16="http://schemas.microsoft.com/office/drawing/2014/main" id="{B07794FF-0022-F253-90D1-EE89F014976F}"/>
                    </a:ext>
                  </a:extLst>
                </p:cNvPr>
                <p:cNvSpPr/>
                <p:nvPr/>
              </p:nvSpPr>
              <p:spPr>
                <a:xfrm rot="5076663">
                  <a:off x="5462955" y="903719"/>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45B13CD-6E52-95BF-247E-1CCB5F9A15AF}"/>
                    </a:ext>
                  </a:extLst>
                </p:cNvPr>
                <p:cNvSpPr/>
                <p:nvPr/>
              </p:nvSpPr>
              <p:spPr>
                <a:xfrm>
                  <a:off x="5257800" y="914400"/>
                  <a:ext cx="381000" cy="381000"/>
                </a:xfrm>
                <a:prstGeom prst="ellipse">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91">
                <a:extLst>
                  <a:ext uri="{FF2B5EF4-FFF2-40B4-BE49-F238E27FC236}">
                    <a16:creationId xmlns:a16="http://schemas.microsoft.com/office/drawing/2014/main" id="{A9415E1F-7B1D-6D9A-17BB-DE6C07E58263}"/>
                  </a:ext>
                </a:extLst>
              </p:cNvPr>
              <p:cNvGrpSpPr/>
              <p:nvPr/>
            </p:nvGrpSpPr>
            <p:grpSpPr>
              <a:xfrm>
                <a:off x="3082999" y="463956"/>
                <a:ext cx="2319523" cy="5610756"/>
                <a:chOff x="4044095" y="2362200"/>
                <a:chExt cx="1380535" cy="3339413"/>
              </a:xfrm>
            </p:grpSpPr>
            <p:sp>
              <p:nvSpPr>
                <p:cNvPr id="61" name="Round Diagonal Corner Rectangle 482">
                  <a:extLst>
                    <a:ext uri="{FF2B5EF4-FFF2-40B4-BE49-F238E27FC236}">
                      <a16:creationId xmlns:a16="http://schemas.microsoft.com/office/drawing/2014/main" id="{0F18DC19-8085-E87B-FD11-780239EC8602}"/>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483">
                  <a:extLst>
                    <a:ext uri="{FF2B5EF4-FFF2-40B4-BE49-F238E27FC236}">
                      <a16:creationId xmlns:a16="http://schemas.microsoft.com/office/drawing/2014/main" id="{DB0C9255-847E-4A64-DC4F-05FEBEA5AC60}"/>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13A2CF1-2472-2E62-4510-1C8889C3CCFB}"/>
                    </a:ext>
                  </a:extLst>
                </p:cNvPr>
                <p:cNvSpPr/>
                <p:nvPr/>
              </p:nvSpPr>
              <p:spPr>
                <a:xfrm rot="19671902">
                  <a:off x="5035942" y="400702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7E97A340-F80C-6DEE-83B1-72289A00447A}"/>
                    </a:ext>
                  </a:extLst>
                </p:cNvPr>
                <p:cNvSpPr/>
                <p:nvPr/>
              </p:nvSpPr>
              <p:spPr>
                <a:xfrm rot="2647766">
                  <a:off x="4044095" y="395955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AE6F6AA3-FD29-7AC1-6561-5AE8C968DFCD}"/>
                    </a:ext>
                  </a:extLst>
                </p:cNvPr>
                <p:cNvSpPr/>
                <p:nvPr/>
              </p:nvSpPr>
              <p:spPr>
                <a:xfrm rot="19352409">
                  <a:off x="4809287" y="5118246"/>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43D3FBA1-BEB9-5EF8-B15D-27678C6431CF}"/>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Trapezoid 450">
                  <a:extLst>
                    <a:ext uri="{FF2B5EF4-FFF2-40B4-BE49-F238E27FC236}">
                      <a16:creationId xmlns:a16="http://schemas.microsoft.com/office/drawing/2014/main" id="{0E75DDF8-DCF8-DF51-EA21-661DA32896DD}"/>
                    </a:ext>
                  </a:extLst>
                </p:cNvPr>
                <p:cNvSpPr/>
                <p:nvPr/>
              </p:nvSpPr>
              <p:spPr>
                <a:xfrm rot="20169292">
                  <a:off x="4774824" y="3376848"/>
                  <a:ext cx="535898" cy="1040568"/>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Trapezoid 451">
                  <a:extLst>
                    <a:ext uri="{FF2B5EF4-FFF2-40B4-BE49-F238E27FC236}">
                      <a16:creationId xmlns:a16="http://schemas.microsoft.com/office/drawing/2014/main" id="{DAC30AB2-8921-5BB4-40A5-42B3A28EFC67}"/>
                    </a:ext>
                  </a:extLst>
                </p:cNvPr>
                <p:cNvSpPr/>
                <p:nvPr/>
              </p:nvSpPr>
              <p:spPr>
                <a:xfrm rot="1790291">
                  <a:off x="4189904" y="3342754"/>
                  <a:ext cx="535898" cy="1040568"/>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Trapezoid 452">
                  <a:extLst>
                    <a:ext uri="{FF2B5EF4-FFF2-40B4-BE49-F238E27FC236}">
                      <a16:creationId xmlns:a16="http://schemas.microsoft.com/office/drawing/2014/main" id="{62414A3E-7F98-10A5-A83D-60E708773D59}"/>
                    </a:ext>
                  </a:extLst>
                </p:cNvPr>
                <p:cNvSpPr/>
                <p:nvPr/>
              </p:nvSpPr>
              <p:spPr>
                <a:xfrm>
                  <a:off x="4347556" y="3510754"/>
                  <a:ext cx="799476" cy="1901253"/>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B31784F1-02B5-0389-EF84-3C13C6D47E06}"/>
                    </a:ext>
                  </a:extLst>
                </p:cNvPr>
                <p:cNvSpPr/>
                <p:nvPr/>
              </p:nvSpPr>
              <p:spPr>
                <a:xfrm>
                  <a:off x="4535431" y="3128318"/>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BA47581C-DFF6-DD6B-7DDD-9A24B25599B6}"/>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ound Diagonal Corner Rectangle 493">
                  <a:extLst>
                    <a:ext uri="{FF2B5EF4-FFF2-40B4-BE49-F238E27FC236}">
                      <a16:creationId xmlns:a16="http://schemas.microsoft.com/office/drawing/2014/main" id="{C449412D-DC9D-70F9-F23A-0F1416EC38EB}"/>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ound Diagonal Corner Rectangle 494">
                  <a:extLst>
                    <a:ext uri="{FF2B5EF4-FFF2-40B4-BE49-F238E27FC236}">
                      <a16:creationId xmlns:a16="http://schemas.microsoft.com/office/drawing/2014/main" id="{72FA8699-3D2C-0374-DD61-EC8B5DC6F4CF}"/>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6B57B78F-03F5-A83B-A930-76CDC48D5CD9}"/>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120">
                <a:extLst>
                  <a:ext uri="{FF2B5EF4-FFF2-40B4-BE49-F238E27FC236}">
                    <a16:creationId xmlns:a16="http://schemas.microsoft.com/office/drawing/2014/main" id="{522B3376-AF4B-613D-1D8D-45E467FB30C1}"/>
                  </a:ext>
                </a:extLst>
              </p:cNvPr>
              <p:cNvGrpSpPr/>
              <p:nvPr/>
            </p:nvGrpSpPr>
            <p:grpSpPr>
              <a:xfrm>
                <a:off x="5626160" y="1993096"/>
                <a:ext cx="2555250" cy="4737050"/>
                <a:chOff x="791364" y="685800"/>
                <a:chExt cx="2162965" cy="4876800"/>
              </a:xfrm>
            </p:grpSpPr>
            <p:sp>
              <p:nvSpPr>
                <p:cNvPr id="460" name="Cloud 459">
                  <a:extLst>
                    <a:ext uri="{FF2B5EF4-FFF2-40B4-BE49-F238E27FC236}">
                      <a16:creationId xmlns:a16="http://schemas.microsoft.com/office/drawing/2014/main" id="{A78B2544-34FD-B907-B808-D562FB71B5B9}"/>
                    </a:ext>
                  </a:extLst>
                </p:cNvPr>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C1D4FCDB-1E4E-75C6-84F9-D1EF95E571D6}"/>
                    </a:ext>
                  </a:extLst>
                </p:cNvPr>
                <p:cNvSpPr/>
                <p:nvPr/>
              </p:nvSpPr>
              <p:spPr>
                <a:xfrm rot="19671902">
                  <a:off x="2435183" y="3038604"/>
                  <a:ext cx="519146"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7FF222EA-A4C7-DA23-E1F7-863EB2827D2D}"/>
                    </a:ext>
                  </a:extLst>
                </p:cNvPr>
                <p:cNvSpPr/>
                <p:nvPr/>
              </p:nvSpPr>
              <p:spPr>
                <a:xfrm rot="2647766">
                  <a:off x="791364" y="3129292"/>
                  <a:ext cx="53963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377078AB-035A-4C72-1326-4A963B9E33DC}"/>
                    </a:ext>
                  </a:extLst>
                </p:cNvPr>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A393E50E-84C7-BFD3-5B82-0E0285B64F8F}"/>
                    </a:ext>
                  </a:extLst>
                </p:cNvPr>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a:extLst>
                    <a:ext uri="{FF2B5EF4-FFF2-40B4-BE49-F238E27FC236}">
                      <a16:creationId xmlns:a16="http://schemas.microsoft.com/office/drawing/2014/main" id="{A300BEF4-4C95-7F1F-C7ED-E7B1E8E97BB5}"/>
                    </a:ext>
                  </a:extLst>
                </p:cNvPr>
                <p:cNvSpPr/>
                <p:nvPr/>
              </p:nvSpPr>
              <p:spPr>
                <a:xfrm rot="20169292">
                  <a:off x="1909971" y="2059134"/>
                  <a:ext cx="946541" cy="1564711"/>
                </a:xfrm>
                <a:prstGeom prst="trapezoi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a:extLst>
                    <a:ext uri="{FF2B5EF4-FFF2-40B4-BE49-F238E27FC236}">
                      <a16:creationId xmlns:a16="http://schemas.microsoft.com/office/drawing/2014/main" id="{9D50E58D-1869-17C3-D0FB-20F2A3298728}"/>
                    </a:ext>
                  </a:extLst>
                </p:cNvPr>
                <p:cNvSpPr/>
                <p:nvPr/>
              </p:nvSpPr>
              <p:spPr>
                <a:xfrm rot="1790291">
                  <a:off x="876844" y="2007867"/>
                  <a:ext cx="946541" cy="1564711"/>
                </a:xfrm>
                <a:prstGeom prst="trapezoi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F5187681-1104-DE6B-D682-66B5873E5FC2}"/>
                    </a:ext>
                  </a:extLst>
                </p:cNvPr>
                <p:cNvSpPr/>
                <p:nvPr/>
              </p:nvSpPr>
              <p:spPr>
                <a:xfrm>
                  <a:off x="1155300" y="2260490"/>
                  <a:ext cx="1412091" cy="2858930"/>
                </a:xfrm>
                <a:prstGeom prst="trapezoi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CA1E44D9-B704-07DD-5310-5BB77317265B}"/>
                    </a:ext>
                  </a:extLst>
                </p:cNvPr>
                <p:cNvSpPr/>
                <p:nvPr/>
              </p:nvSpPr>
              <p:spPr>
                <a:xfrm>
                  <a:off x="1554812" y="1772108"/>
                  <a:ext cx="617633" cy="7680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C074AA1B-35CE-C1F1-F48D-79BDE405AF3C}"/>
                    </a:ext>
                  </a:extLst>
                </p:cNvPr>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74">
                <a:extLst>
                  <a:ext uri="{FF2B5EF4-FFF2-40B4-BE49-F238E27FC236}">
                    <a16:creationId xmlns:a16="http://schemas.microsoft.com/office/drawing/2014/main" id="{6A7A0345-4901-785B-D3B2-FDC90755A946}"/>
                  </a:ext>
                </a:extLst>
              </p:cNvPr>
              <p:cNvGrpSpPr/>
              <p:nvPr/>
            </p:nvGrpSpPr>
            <p:grpSpPr>
              <a:xfrm>
                <a:off x="3656984" y="1753309"/>
                <a:ext cx="2212488" cy="4865077"/>
                <a:chOff x="4114800" y="533400"/>
                <a:chExt cx="2217821" cy="4876800"/>
              </a:xfrm>
            </p:grpSpPr>
            <p:sp>
              <p:nvSpPr>
                <p:cNvPr id="201" name="Oval 200">
                  <a:extLst>
                    <a:ext uri="{FF2B5EF4-FFF2-40B4-BE49-F238E27FC236}">
                      <a16:creationId xmlns:a16="http://schemas.microsoft.com/office/drawing/2014/main" id="{BD60CFF5-5294-5A24-4FFD-BF73F1F4F717}"/>
                    </a:ext>
                  </a:extLst>
                </p:cNvPr>
                <p:cNvSpPr/>
                <p:nvPr/>
              </p:nvSpPr>
              <p:spPr>
                <a:xfrm>
                  <a:off x="4191000" y="533400"/>
                  <a:ext cx="2057400" cy="2743200"/>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4592D3D6-1400-E9F1-2810-8E5763441029}"/>
                    </a:ext>
                  </a:extLst>
                </p:cNvPr>
                <p:cNvSpPr/>
                <p:nvPr/>
              </p:nvSpPr>
              <p:spPr>
                <a:xfrm rot="19671902">
                  <a:off x="5805203" y="2969693"/>
                  <a:ext cx="527418" cy="86392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9ED19EDC-DB8F-4CDA-7A6E-D4038AE3615C}"/>
                    </a:ext>
                  </a:extLst>
                </p:cNvPr>
                <p:cNvSpPr/>
                <p:nvPr/>
              </p:nvSpPr>
              <p:spPr>
                <a:xfrm rot="2647766">
                  <a:off x="4114800" y="2851484"/>
                  <a:ext cx="480890" cy="86392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a:extLst>
                    <a:ext uri="{FF2B5EF4-FFF2-40B4-BE49-F238E27FC236}">
                      <a16:creationId xmlns:a16="http://schemas.microsoft.com/office/drawing/2014/main" id="{F223DEC4-9AF6-892C-C602-F68ECED90C14}"/>
                    </a:ext>
                  </a:extLst>
                </p:cNvPr>
                <p:cNvSpPr/>
                <p:nvPr/>
              </p:nvSpPr>
              <p:spPr>
                <a:xfrm rot="19352409">
                  <a:off x="5359057" y="4546277"/>
                  <a:ext cx="415510" cy="86392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7253CE9-BAA7-6B06-3D89-6A7F97E20A88}"/>
                    </a:ext>
                  </a:extLst>
                </p:cNvPr>
                <p:cNvSpPr/>
                <p:nvPr/>
              </p:nvSpPr>
              <p:spPr>
                <a:xfrm rot="2647766">
                  <a:off x="4881374" y="4529189"/>
                  <a:ext cx="413521" cy="86392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a:extLst>
                    <a:ext uri="{FF2B5EF4-FFF2-40B4-BE49-F238E27FC236}">
                      <a16:creationId xmlns:a16="http://schemas.microsoft.com/office/drawing/2014/main" id="{4F39A4C8-FC4C-8E97-39E8-40E5E4A1A1AF}"/>
                    </a:ext>
                  </a:extLst>
                </p:cNvPr>
                <p:cNvSpPr/>
                <p:nvPr/>
              </p:nvSpPr>
              <p:spPr>
                <a:xfrm rot="20169292">
                  <a:off x="5310934" y="1959817"/>
                  <a:ext cx="887382" cy="154100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a:extLst>
                    <a:ext uri="{FF2B5EF4-FFF2-40B4-BE49-F238E27FC236}">
                      <a16:creationId xmlns:a16="http://schemas.microsoft.com/office/drawing/2014/main" id="{D2BB1850-2C16-DD70-8466-363E9D01709F}"/>
                    </a:ext>
                  </a:extLst>
                </p:cNvPr>
                <p:cNvSpPr/>
                <p:nvPr/>
              </p:nvSpPr>
              <p:spPr>
                <a:xfrm rot="1790291">
                  <a:off x="4342377" y="1909327"/>
                  <a:ext cx="887382" cy="154100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a:extLst>
                    <a:ext uri="{FF2B5EF4-FFF2-40B4-BE49-F238E27FC236}">
                      <a16:creationId xmlns:a16="http://schemas.microsoft.com/office/drawing/2014/main" id="{5F6BA5F9-97EC-B849-95E5-E271AE47D8C1}"/>
                    </a:ext>
                  </a:extLst>
                </p:cNvPr>
                <p:cNvSpPr/>
                <p:nvPr/>
              </p:nvSpPr>
              <p:spPr>
                <a:xfrm>
                  <a:off x="4603430" y="2158122"/>
                  <a:ext cx="1323835" cy="281561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6EC54984-9E04-D125-592B-D3EDF8FE82B7}"/>
                    </a:ext>
                  </a:extLst>
                </p:cNvPr>
                <p:cNvSpPr/>
                <p:nvPr/>
              </p:nvSpPr>
              <p:spPr>
                <a:xfrm>
                  <a:off x="4945732" y="1593091"/>
                  <a:ext cx="582803" cy="84912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a:extLst>
                    <a:ext uri="{FF2B5EF4-FFF2-40B4-BE49-F238E27FC236}">
                      <a16:creationId xmlns:a16="http://schemas.microsoft.com/office/drawing/2014/main" id="{6E320F08-CD46-47D0-5EF3-CBBB0BE14E5F}"/>
                    </a:ext>
                  </a:extLst>
                </p:cNvPr>
                <p:cNvSpPr/>
                <p:nvPr/>
              </p:nvSpPr>
              <p:spPr>
                <a:xfrm>
                  <a:off x="4603430" y="685570"/>
                  <a:ext cx="1261779" cy="16145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 Diagonal Corner Rectangle 469">
                  <a:extLst>
                    <a:ext uri="{FF2B5EF4-FFF2-40B4-BE49-F238E27FC236}">
                      <a16:creationId xmlns:a16="http://schemas.microsoft.com/office/drawing/2014/main" id="{5D747C46-CE2C-B859-8882-15591B72F7AF}"/>
                    </a:ext>
                  </a:extLst>
                </p:cNvPr>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 Diagonal Corner Rectangle 470">
                  <a:extLst>
                    <a:ext uri="{FF2B5EF4-FFF2-40B4-BE49-F238E27FC236}">
                      <a16:creationId xmlns:a16="http://schemas.microsoft.com/office/drawing/2014/main" id="{5B93D0D8-9028-3FE2-0C81-E222C14F62A2}"/>
                    </a:ext>
                  </a:extLst>
                </p:cNvPr>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E2EC1BF3-ED1B-0958-6392-17F853AC4C62}"/>
                    </a:ext>
                  </a:extLst>
                </p:cNvPr>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190">
                <a:extLst>
                  <a:ext uri="{FF2B5EF4-FFF2-40B4-BE49-F238E27FC236}">
                    <a16:creationId xmlns:a16="http://schemas.microsoft.com/office/drawing/2014/main" id="{86D2BA3E-8DE8-18E9-9DDA-DF64AB520DC9}"/>
                  </a:ext>
                </a:extLst>
              </p:cNvPr>
              <p:cNvGrpSpPr/>
              <p:nvPr/>
            </p:nvGrpSpPr>
            <p:grpSpPr>
              <a:xfrm>
                <a:off x="8030545" y="3519153"/>
                <a:ext cx="1408312" cy="3200710"/>
                <a:chOff x="5587191" y="304800"/>
                <a:chExt cx="1878359" cy="3886200"/>
              </a:xfrm>
            </p:grpSpPr>
            <p:sp>
              <p:nvSpPr>
                <p:cNvPr id="215" name="Oval 214">
                  <a:extLst>
                    <a:ext uri="{FF2B5EF4-FFF2-40B4-BE49-F238E27FC236}">
                      <a16:creationId xmlns:a16="http://schemas.microsoft.com/office/drawing/2014/main" id="{86CD923D-BF9B-6964-FD85-F87D6C5E09FA}"/>
                    </a:ext>
                  </a:extLst>
                </p:cNvPr>
                <p:cNvSpPr/>
                <p:nvPr/>
              </p:nvSpPr>
              <p:spPr>
                <a:xfrm rot="19671902">
                  <a:off x="7070098" y="2244857"/>
                  <a:ext cx="395452" cy="6778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FE16D4A1-89F6-3F55-33F5-ACC08B525E8C}"/>
                    </a:ext>
                  </a:extLst>
                </p:cNvPr>
                <p:cNvSpPr/>
                <p:nvPr/>
              </p:nvSpPr>
              <p:spPr>
                <a:xfrm rot="2647766">
                  <a:off x="5587191" y="2167177"/>
                  <a:ext cx="364610" cy="6778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F675AFAB-8A76-2339-ED26-5F8E2222F347}"/>
                    </a:ext>
                  </a:extLst>
                </p:cNvPr>
                <p:cNvSpPr/>
                <p:nvPr/>
              </p:nvSpPr>
              <p:spPr>
                <a:xfrm rot="19352409">
                  <a:off x="6623571" y="3513153"/>
                  <a:ext cx="347882" cy="6778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D17DF47C-2204-1C82-BB7C-91BDDA203A1E}"/>
                    </a:ext>
                  </a:extLst>
                </p:cNvPr>
                <p:cNvSpPr/>
                <p:nvPr/>
              </p:nvSpPr>
              <p:spPr>
                <a:xfrm rot="2647766">
                  <a:off x="6223634" y="3499745"/>
                  <a:ext cx="346217" cy="6778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219">
                  <a:extLst>
                    <a:ext uri="{FF2B5EF4-FFF2-40B4-BE49-F238E27FC236}">
                      <a16:creationId xmlns:a16="http://schemas.microsoft.com/office/drawing/2014/main" id="{933BAC6E-719F-0AAE-38DF-EFA4993AE380}"/>
                    </a:ext>
                  </a:extLst>
                </p:cNvPr>
                <p:cNvSpPr/>
                <p:nvPr/>
              </p:nvSpPr>
              <p:spPr>
                <a:xfrm rot="20169292">
                  <a:off x="6583280" y="1483777"/>
                  <a:ext cx="742954" cy="1209095"/>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a:extLst>
                    <a:ext uri="{FF2B5EF4-FFF2-40B4-BE49-F238E27FC236}">
                      <a16:creationId xmlns:a16="http://schemas.microsoft.com/office/drawing/2014/main" id="{0BC642E4-1B23-3074-A572-3815176F16F2}"/>
                    </a:ext>
                  </a:extLst>
                </p:cNvPr>
                <p:cNvSpPr/>
                <p:nvPr/>
              </p:nvSpPr>
              <p:spPr>
                <a:xfrm rot="1790291">
                  <a:off x="5772364" y="1444161"/>
                  <a:ext cx="742954" cy="1209095"/>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a:extLst>
                    <a:ext uri="{FF2B5EF4-FFF2-40B4-BE49-F238E27FC236}">
                      <a16:creationId xmlns:a16="http://schemas.microsoft.com/office/drawing/2014/main" id="{6C0F7A66-568C-0922-C329-4A6E627E83CE}"/>
                    </a:ext>
                  </a:extLst>
                </p:cNvPr>
                <p:cNvSpPr/>
                <p:nvPr/>
              </p:nvSpPr>
              <p:spPr>
                <a:xfrm>
                  <a:off x="5990928" y="1639370"/>
                  <a:ext cx="1108371" cy="2209173"/>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4B090CC7-31A1-1E24-4971-643FBBF695D1}"/>
                    </a:ext>
                  </a:extLst>
                </p:cNvPr>
                <p:cNvSpPr/>
                <p:nvPr/>
              </p:nvSpPr>
              <p:spPr>
                <a:xfrm>
                  <a:off x="6274001" y="1237642"/>
                  <a:ext cx="477247" cy="6662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4CAD40-A15A-5BCD-67F9-004A84C589E5}"/>
                    </a:ext>
                  </a:extLst>
                </p:cNvPr>
                <p:cNvSpPr/>
                <p:nvPr/>
              </p:nvSpPr>
              <p:spPr>
                <a:xfrm>
                  <a:off x="5990928" y="483983"/>
                  <a:ext cx="1056415" cy="1266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loud 224">
                  <a:extLst>
                    <a:ext uri="{FF2B5EF4-FFF2-40B4-BE49-F238E27FC236}">
                      <a16:creationId xmlns:a16="http://schemas.microsoft.com/office/drawing/2014/main" id="{19347296-1CBB-5953-3556-6C749B885BDE}"/>
                    </a:ext>
                  </a:extLst>
                </p:cNvPr>
                <p:cNvSpPr/>
                <p:nvPr/>
              </p:nvSpPr>
              <p:spPr>
                <a:xfrm>
                  <a:off x="5943600" y="304800"/>
                  <a:ext cx="1143000" cy="609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B128FAFE-EE1C-402E-3F89-2B4CDA0823E4}"/>
                  </a:ext>
                </a:extLst>
              </p:cNvPr>
              <p:cNvGrpSpPr/>
              <p:nvPr/>
            </p:nvGrpSpPr>
            <p:grpSpPr>
              <a:xfrm>
                <a:off x="1843560" y="1748990"/>
                <a:ext cx="1891120" cy="4143878"/>
                <a:chOff x="1843560" y="1748990"/>
                <a:chExt cx="1891120" cy="4143878"/>
              </a:xfrm>
            </p:grpSpPr>
            <p:sp>
              <p:nvSpPr>
                <p:cNvPr id="227" name="Oval 226">
                  <a:extLst>
                    <a:ext uri="{FF2B5EF4-FFF2-40B4-BE49-F238E27FC236}">
                      <a16:creationId xmlns:a16="http://schemas.microsoft.com/office/drawing/2014/main" id="{AE7BF762-7C89-5CB8-58C5-81FDD2C750FA}"/>
                    </a:ext>
                  </a:extLst>
                </p:cNvPr>
                <p:cNvSpPr/>
                <p:nvPr/>
              </p:nvSpPr>
              <p:spPr>
                <a:xfrm rot="19352409">
                  <a:off x="2910069" y="5301332"/>
                  <a:ext cx="356702" cy="526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227">
                  <a:extLst>
                    <a:ext uri="{FF2B5EF4-FFF2-40B4-BE49-F238E27FC236}">
                      <a16:creationId xmlns:a16="http://schemas.microsoft.com/office/drawing/2014/main" id="{B5C3D304-EA61-02AC-5183-7F41E486B527}"/>
                    </a:ext>
                  </a:extLst>
                </p:cNvPr>
                <p:cNvGrpSpPr/>
                <p:nvPr/>
              </p:nvGrpSpPr>
              <p:grpSpPr>
                <a:xfrm>
                  <a:off x="1843560" y="1748990"/>
                  <a:ext cx="1891120" cy="4143878"/>
                  <a:chOff x="2072465" y="4498535"/>
                  <a:chExt cx="1350849" cy="2960020"/>
                </a:xfrm>
              </p:grpSpPr>
              <p:sp>
                <p:nvSpPr>
                  <p:cNvPr id="229" name="Oval 228">
                    <a:extLst>
                      <a:ext uri="{FF2B5EF4-FFF2-40B4-BE49-F238E27FC236}">
                        <a16:creationId xmlns:a16="http://schemas.microsoft.com/office/drawing/2014/main" id="{D3276DBA-4150-3B68-0FB6-989055690D4E}"/>
                      </a:ext>
                    </a:extLst>
                  </p:cNvPr>
                  <p:cNvSpPr/>
                  <p:nvPr/>
                </p:nvSpPr>
                <p:spPr>
                  <a:xfrm rot="19671902">
                    <a:off x="3183832" y="5911810"/>
                    <a:ext cx="239482" cy="526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00C24F1-19AB-701A-2064-08AB6A6BA697}"/>
                      </a:ext>
                    </a:extLst>
                  </p:cNvPr>
                  <p:cNvSpPr/>
                  <p:nvPr/>
                </p:nvSpPr>
                <p:spPr>
                  <a:xfrm rot="2647766">
                    <a:off x="2072465" y="5929041"/>
                    <a:ext cx="314350" cy="526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4E46D18A-22E2-2B5A-30E4-94AB4A65F671}"/>
                      </a:ext>
                    </a:extLst>
                  </p:cNvPr>
                  <p:cNvSpPr/>
                  <p:nvPr/>
                </p:nvSpPr>
                <p:spPr>
                  <a:xfrm rot="2647766">
                    <a:off x="2546607" y="6932152"/>
                    <a:ext cx="264691" cy="526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a:extLst>
                      <a:ext uri="{FF2B5EF4-FFF2-40B4-BE49-F238E27FC236}">
                        <a16:creationId xmlns:a16="http://schemas.microsoft.com/office/drawing/2014/main" id="{CD840B26-167C-A8D0-CA4E-6A7E6F6D8F6D}"/>
                      </a:ext>
                    </a:extLst>
                  </p:cNvPr>
                  <p:cNvSpPr/>
                  <p:nvPr/>
                </p:nvSpPr>
                <p:spPr>
                  <a:xfrm rot="20169292">
                    <a:off x="2821566" y="5366588"/>
                    <a:ext cx="568005" cy="938961"/>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a:extLst>
                      <a:ext uri="{FF2B5EF4-FFF2-40B4-BE49-F238E27FC236}">
                        <a16:creationId xmlns:a16="http://schemas.microsoft.com/office/drawing/2014/main" id="{AE6712A9-56A4-C50D-B310-C286CB372A3F}"/>
                      </a:ext>
                    </a:extLst>
                  </p:cNvPr>
                  <p:cNvSpPr/>
                  <p:nvPr/>
                </p:nvSpPr>
                <p:spPr>
                  <a:xfrm rot="1790291">
                    <a:off x="2201601" y="5335823"/>
                    <a:ext cx="568005" cy="938961"/>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3DC872BE-572C-C972-6A31-19BFB17248D7}"/>
                      </a:ext>
                    </a:extLst>
                  </p:cNvPr>
                  <p:cNvSpPr/>
                  <p:nvPr/>
                </p:nvSpPr>
                <p:spPr>
                  <a:xfrm>
                    <a:off x="2368698" y="5487419"/>
                    <a:ext cx="847376" cy="1715602"/>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8EF34EB1-FC83-8281-8ED6-11198E7E3384}"/>
                      </a:ext>
                    </a:extLst>
                  </p:cNvPr>
                  <p:cNvSpPr/>
                  <p:nvPr/>
                </p:nvSpPr>
                <p:spPr>
                  <a:xfrm>
                    <a:off x="2594406" y="5155550"/>
                    <a:ext cx="384378" cy="5173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02F72F1C-88F2-D476-7DA6-2621506DB875}"/>
                      </a:ext>
                    </a:extLst>
                  </p:cNvPr>
                  <p:cNvSpPr/>
                  <p:nvPr/>
                </p:nvSpPr>
                <p:spPr>
                  <a:xfrm>
                    <a:off x="2368698" y="4590168"/>
                    <a:ext cx="807653" cy="983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Shape 236">
                    <a:extLst>
                      <a:ext uri="{FF2B5EF4-FFF2-40B4-BE49-F238E27FC236}">
                        <a16:creationId xmlns:a16="http://schemas.microsoft.com/office/drawing/2014/main" id="{B364F87B-866D-435F-93FC-F3D577607314}"/>
                      </a:ext>
                    </a:extLst>
                  </p:cNvPr>
                  <p:cNvSpPr/>
                  <p:nvPr/>
                </p:nvSpPr>
                <p:spPr>
                  <a:xfrm>
                    <a:off x="2191342" y="4498535"/>
                    <a:ext cx="1224724" cy="1508307"/>
                  </a:xfrm>
                  <a:custGeom>
                    <a:avLst/>
                    <a:gdLst>
                      <a:gd name="connsiteX0" fmla="*/ 780876 w 1224724"/>
                      <a:gd name="connsiteY0" fmla="*/ 411 h 1508307"/>
                      <a:gd name="connsiteX1" fmla="*/ 808103 w 1224724"/>
                      <a:gd name="connsiteY1" fmla="*/ 6974 h 1508307"/>
                      <a:gd name="connsiteX2" fmla="*/ 859476 w 1224724"/>
                      <a:gd name="connsiteY2" fmla="*/ 69035 h 1508307"/>
                      <a:gd name="connsiteX3" fmla="*/ 859760 w 1224724"/>
                      <a:gd name="connsiteY3" fmla="*/ 69188 h 1508307"/>
                      <a:gd name="connsiteX4" fmla="*/ 900323 w 1224724"/>
                      <a:gd name="connsiteY4" fmla="*/ 91158 h 1508307"/>
                      <a:gd name="connsiteX5" fmla="*/ 925407 w 1224724"/>
                      <a:gd name="connsiteY5" fmla="*/ 129266 h 1508307"/>
                      <a:gd name="connsiteX6" fmla="*/ 930125 w 1224724"/>
                      <a:gd name="connsiteY6" fmla="*/ 162084 h 1508307"/>
                      <a:gd name="connsiteX7" fmla="*/ 941863 w 1224724"/>
                      <a:gd name="connsiteY7" fmla="*/ 168181 h 1508307"/>
                      <a:gd name="connsiteX8" fmla="*/ 984911 w 1224724"/>
                      <a:gd name="connsiteY8" fmla="*/ 266772 h 1508307"/>
                      <a:gd name="connsiteX9" fmla="*/ 986360 w 1224724"/>
                      <a:gd name="connsiteY9" fmla="*/ 267720 h 1508307"/>
                      <a:gd name="connsiteX10" fmla="*/ 1064322 w 1224724"/>
                      <a:gd name="connsiteY10" fmla="*/ 310698 h 1508307"/>
                      <a:gd name="connsiteX11" fmla="*/ 1108744 w 1224724"/>
                      <a:gd name="connsiteY11" fmla="*/ 557393 h 1508307"/>
                      <a:gd name="connsiteX12" fmla="*/ 1108778 w 1224724"/>
                      <a:gd name="connsiteY12" fmla="*/ 557446 h 1508307"/>
                      <a:gd name="connsiteX13" fmla="*/ 1139147 w 1224724"/>
                      <a:gd name="connsiteY13" fmla="*/ 604087 h 1508307"/>
                      <a:gd name="connsiteX14" fmla="*/ 1154024 w 1224724"/>
                      <a:gd name="connsiteY14" fmla="*/ 806064 h 1508307"/>
                      <a:gd name="connsiteX15" fmla="*/ 1154592 w 1224724"/>
                      <a:gd name="connsiteY15" fmla="*/ 806905 h 1508307"/>
                      <a:gd name="connsiteX16" fmla="*/ 1179526 w 1224724"/>
                      <a:gd name="connsiteY16" fmla="*/ 843856 h 1508307"/>
                      <a:gd name="connsiteX17" fmla="*/ 1196271 w 1224724"/>
                      <a:gd name="connsiteY17" fmla="*/ 900197 h 1508307"/>
                      <a:gd name="connsiteX18" fmla="*/ 1200099 w 1224724"/>
                      <a:gd name="connsiteY18" fmla="*/ 967905 h 1508307"/>
                      <a:gd name="connsiteX19" fmla="*/ 1188158 w 1224724"/>
                      <a:gd name="connsiteY19" fmla="*/ 1022158 h 1508307"/>
                      <a:gd name="connsiteX20" fmla="*/ 1187802 w 1224724"/>
                      <a:gd name="connsiteY20" fmla="*/ 1023778 h 1508307"/>
                      <a:gd name="connsiteX21" fmla="*/ 1223888 w 1224724"/>
                      <a:gd name="connsiteY21" fmla="*/ 1188776 h 1508307"/>
                      <a:gd name="connsiteX22" fmla="*/ 1186115 w 1224724"/>
                      <a:gd name="connsiteY22" fmla="*/ 1278746 h 1508307"/>
                      <a:gd name="connsiteX23" fmla="*/ 1186051 w 1224724"/>
                      <a:gd name="connsiteY23" fmla="*/ 1279226 h 1508307"/>
                      <a:gd name="connsiteX24" fmla="*/ 1176821 w 1224724"/>
                      <a:gd name="connsiteY24" fmla="*/ 1347951 h 1508307"/>
                      <a:gd name="connsiteX25" fmla="*/ 1152430 w 1224724"/>
                      <a:gd name="connsiteY25" fmla="*/ 1392549 h 1508307"/>
                      <a:gd name="connsiteX26" fmla="*/ 1102123 w 1224724"/>
                      <a:gd name="connsiteY26" fmla="*/ 1393276 h 1508307"/>
                      <a:gd name="connsiteX27" fmla="*/ 1030030 w 1224724"/>
                      <a:gd name="connsiteY27" fmla="*/ 1437347 h 1508307"/>
                      <a:gd name="connsiteX28" fmla="*/ 944736 w 1224724"/>
                      <a:gd name="connsiteY28" fmla="*/ 1278418 h 1508307"/>
                      <a:gd name="connsiteX29" fmla="*/ 880976 w 1224724"/>
                      <a:gd name="connsiteY29" fmla="*/ 1225256 h 1508307"/>
                      <a:gd name="connsiteX30" fmla="*/ 851281 w 1224724"/>
                      <a:gd name="connsiteY30" fmla="*/ 1023208 h 1508307"/>
                      <a:gd name="connsiteX31" fmla="*/ 774118 w 1224724"/>
                      <a:gd name="connsiteY31" fmla="*/ 885105 h 1508307"/>
                      <a:gd name="connsiteX32" fmla="*/ 787338 w 1224724"/>
                      <a:gd name="connsiteY32" fmla="*/ 667817 h 1508307"/>
                      <a:gd name="connsiteX33" fmla="*/ 756318 w 1224724"/>
                      <a:gd name="connsiteY33" fmla="*/ 493497 h 1508307"/>
                      <a:gd name="connsiteX34" fmla="*/ 757849 w 1224724"/>
                      <a:gd name="connsiteY34" fmla="*/ 478194 h 1508307"/>
                      <a:gd name="connsiteX35" fmla="*/ 746891 w 1224724"/>
                      <a:gd name="connsiteY35" fmla="*/ 480692 h 1508307"/>
                      <a:gd name="connsiteX36" fmla="*/ 683799 w 1224724"/>
                      <a:gd name="connsiteY36" fmla="*/ 465826 h 1508307"/>
                      <a:gd name="connsiteX37" fmla="*/ 595843 w 1224724"/>
                      <a:gd name="connsiteY37" fmla="*/ 545733 h 1508307"/>
                      <a:gd name="connsiteX38" fmla="*/ 466518 w 1224724"/>
                      <a:gd name="connsiteY38" fmla="*/ 496958 h 1508307"/>
                      <a:gd name="connsiteX39" fmla="*/ 413798 w 1224724"/>
                      <a:gd name="connsiteY39" fmla="*/ 514898 h 1508307"/>
                      <a:gd name="connsiteX40" fmla="*/ 379017 w 1224724"/>
                      <a:gd name="connsiteY40" fmla="*/ 512885 h 1508307"/>
                      <a:gd name="connsiteX41" fmla="*/ 379985 w 1224724"/>
                      <a:gd name="connsiteY41" fmla="*/ 519311 h 1508307"/>
                      <a:gd name="connsiteX42" fmla="*/ 358372 w 1224724"/>
                      <a:gd name="connsiteY42" fmla="*/ 674985 h 1508307"/>
                      <a:gd name="connsiteX43" fmla="*/ 401020 w 1224724"/>
                      <a:gd name="connsiteY43" fmla="*/ 826004 h 1508307"/>
                      <a:gd name="connsiteX44" fmla="*/ 343892 w 1224724"/>
                      <a:gd name="connsiteY44" fmla="*/ 1035709 h 1508307"/>
                      <a:gd name="connsiteX45" fmla="*/ 276517 w 1224724"/>
                      <a:gd name="connsiteY45" fmla="*/ 1349018 h 1508307"/>
                      <a:gd name="connsiteX46" fmla="*/ 223514 w 1224724"/>
                      <a:gd name="connsiteY46" fmla="*/ 1484365 h 1508307"/>
                      <a:gd name="connsiteX47" fmla="*/ 174408 w 1224724"/>
                      <a:gd name="connsiteY47" fmla="*/ 1449219 h 1508307"/>
                      <a:gd name="connsiteX48" fmla="*/ 114404 w 1224724"/>
                      <a:gd name="connsiteY48" fmla="*/ 1506572 h 1508307"/>
                      <a:gd name="connsiteX49" fmla="*/ 78652 w 1224724"/>
                      <a:gd name="connsiteY49" fmla="*/ 1386861 h 1508307"/>
                      <a:gd name="connsiteX50" fmla="*/ 77511 w 1224724"/>
                      <a:gd name="connsiteY50" fmla="*/ 1385634 h 1508307"/>
                      <a:gd name="connsiteX51" fmla="*/ 14457 w 1224724"/>
                      <a:gd name="connsiteY51" fmla="*/ 1327454 h 1508307"/>
                      <a:gd name="connsiteX52" fmla="*/ 24475 w 1224724"/>
                      <a:gd name="connsiteY52" fmla="*/ 1077050 h 1508307"/>
                      <a:gd name="connsiteX53" fmla="*/ 24455 w 1224724"/>
                      <a:gd name="connsiteY53" fmla="*/ 1076992 h 1508307"/>
                      <a:gd name="connsiteX54" fmla="*/ 6075 w 1224724"/>
                      <a:gd name="connsiteY54" fmla="*/ 1025096 h 1508307"/>
                      <a:gd name="connsiteX55" fmla="*/ 34110 w 1224724"/>
                      <a:gd name="connsiteY55" fmla="*/ 824537 h 1508307"/>
                      <a:gd name="connsiteX56" fmla="*/ 33760 w 1224724"/>
                      <a:gd name="connsiteY56" fmla="*/ 823598 h 1508307"/>
                      <a:gd name="connsiteX57" fmla="*/ 18391 w 1224724"/>
                      <a:gd name="connsiteY57" fmla="*/ 782302 h 1508307"/>
                      <a:gd name="connsiteX58" fmla="*/ 14589 w 1224724"/>
                      <a:gd name="connsiteY58" fmla="*/ 723746 h 1508307"/>
                      <a:gd name="connsiteX59" fmla="*/ 25058 w 1224724"/>
                      <a:gd name="connsiteY59" fmla="*/ 656753 h 1508307"/>
                      <a:gd name="connsiteX60" fmla="*/ 47294 w 1224724"/>
                      <a:gd name="connsiteY60" fmla="*/ 606185 h 1508307"/>
                      <a:gd name="connsiteX61" fmla="*/ 47958 w 1224724"/>
                      <a:gd name="connsiteY61" fmla="*/ 604675 h 1508307"/>
                      <a:gd name="connsiteX62" fmla="*/ 48775 w 1224724"/>
                      <a:gd name="connsiteY62" fmla="*/ 435875 h 1508307"/>
                      <a:gd name="connsiteX63" fmla="*/ 102234 w 1224724"/>
                      <a:gd name="connsiteY63" fmla="*/ 355740 h 1508307"/>
                      <a:gd name="connsiteX64" fmla="*/ 102393 w 1224724"/>
                      <a:gd name="connsiteY64" fmla="*/ 355284 h 1508307"/>
                      <a:gd name="connsiteX65" fmla="*/ 125120 w 1224724"/>
                      <a:gd name="connsiteY65" fmla="*/ 290004 h 1508307"/>
                      <a:gd name="connsiteX66" fmla="*/ 156849 w 1224724"/>
                      <a:gd name="connsiteY66" fmla="*/ 251457 h 1508307"/>
                      <a:gd name="connsiteX67" fmla="*/ 169904 w 1224724"/>
                      <a:gd name="connsiteY67" fmla="*/ 248603 h 1508307"/>
                      <a:gd name="connsiteX68" fmla="*/ 169883 w 1224724"/>
                      <a:gd name="connsiteY68" fmla="*/ 248486 h 1508307"/>
                      <a:gd name="connsiteX69" fmla="*/ 239485 w 1224724"/>
                      <a:gd name="connsiteY69" fmla="*/ 182474 h 1508307"/>
                      <a:gd name="connsiteX70" fmla="*/ 240151 w 1224724"/>
                      <a:gd name="connsiteY70" fmla="*/ 180734 h 1508307"/>
                      <a:gd name="connsiteX71" fmla="*/ 271155 w 1224724"/>
                      <a:gd name="connsiteY71" fmla="*/ 85941 h 1508307"/>
                      <a:gd name="connsiteX72" fmla="*/ 421982 w 1224724"/>
                      <a:gd name="connsiteY72" fmla="*/ 64284 h 1508307"/>
                      <a:gd name="connsiteX73" fmla="*/ 422016 w 1224724"/>
                      <a:gd name="connsiteY73" fmla="*/ 64248 h 1508307"/>
                      <a:gd name="connsiteX74" fmla="*/ 452011 w 1224724"/>
                      <a:gd name="connsiteY74" fmla="*/ 31676 h 1508307"/>
                      <a:gd name="connsiteX75" fmla="*/ 574052 w 1224724"/>
                      <a:gd name="connsiteY75" fmla="*/ 41802 h 1508307"/>
                      <a:gd name="connsiteX76" fmla="*/ 574594 w 1224724"/>
                      <a:gd name="connsiteY76" fmla="*/ 41189 h 1508307"/>
                      <a:gd name="connsiteX77" fmla="*/ 598416 w 1224724"/>
                      <a:gd name="connsiteY77" fmla="*/ 14250 h 1508307"/>
                      <a:gd name="connsiteX78" fmla="*/ 633307 w 1224724"/>
                      <a:gd name="connsiteY78" fmla="*/ 750 h 1508307"/>
                      <a:gd name="connsiteX79" fmla="*/ 674140 w 1224724"/>
                      <a:gd name="connsiteY79" fmla="*/ 5648 h 1508307"/>
                      <a:gd name="connsiteX80" fmla="*/ 705849 w 1224724"/>
                      <a:gd name="connsiteY80" fmla="*/ 29025 h 1508307"/>
                      <a:gd name="connsiteX81" fmla="*/ 706795 w 1224724"/>
                      <a:gd name="connsiteY81" fmla="*/ 29722 h 1508307"/>
                      <a:gd name="connsiteX82" fmla="*/ 780876 w 1224724"/>
                      <a:gd name="connsiteY82" fmla="*/ 411 h 150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24724" h="1508307">
                        <a:moveTo>
                          <a:pt x="780876" y="411"/>
                        </a:moveTo>
                        <a:cubicBezTo>
                          <a:pt x="790086" y="1160"/>
                          <a:pt x="799277" y="3322"/>
                          <a:pt x="808103" y="6974"/>
                        </a:cubicBezTo>
                        <a:cubicBezTo>
                          <a:pt x="835004" y="18100"/>
                          <a:pt x="854294" y="41395"/>
                          <a:pt x="859476" y="69035"/>
                        </a:cubicBezTo>
                        <a:lnTo>
                          <a:pt x="859760" y="69188"/>
                        </a:lnTo>
                        <a:lnTo>
                          <a:pt x="900323" y="91158"/>
                        </a:lnTo>
                        <a:cubicBezTo>
                          <a:pt x="911660" y="101513"/>
                          <a:pt x="920369" y="114532"/>
                          <a:pt x="925407" y="129266"/>
                        </a:cubicBezTo>
                        <a:lnTo>
                          <a:pt x="930125" y="162084"/>
                        </a:lnTo>
                        <a:lnTo>
                          <a:pt x="941863" y="168181"/>
                        </a:lnTo>
                        <a:cubicBezTo>
                          <a:pt x="961276" y="185494"/>
                          <a:pt x="977808" y="222124"/>
                          <a:pt x="984911" y="266772"/>
                        </a:cubicBezTo>
                        <a:cubicBezTo>
                          <a:pt x="985396" y="267078"/>
                          <a:pt x="985875" y="267414"/>
                          <a:pt x="986360" y="267720"/>
                        </a:cubicBezTo>
                        <a:cubicBezTo>
                          <a:pt x="1011712" y="256735"/>
                          <a:pt x="1040295" y="272501"/>
                          <a:pt x="1064322" y="310698"/>
                        </a:cubicBezTo>
                        <a:cubicBezTo>
                          <a:pt x="1102274" y="371053"/>
                          <a:pt x="1120758" y="473740"/>
                          <a:pt x="1108744" y="557393"/>
                        </a:cubicBezTo>
                        <a:lnTo>
                          <a:pt x="1108778" y="557446"/>
                        </a:lnTo>
                        <a:lnTo>
                          <a:pt x="1139147" y="604087"/>
                        </a:lnTo>
                        <a:cubicBezTo>
                          <a:pt x="1164258" y="661810"/>
                          <a:pt x="1172423" y="746751"/>
                          <a:pt x="1154024" y="806064"/>
                        </a:cubicBezTo>
                        <a:lnTo>
                          <a:pt x="1154592" y="806905"/>
                        </a:lnTo>
                        <a:lnTo>
                          <a:pt x="1179526" y="843856"/>
                        </a:lnTo>
                        <a:cubicBezTo>
                          <a:pt x="1186782" y="860021"/>
                          <a:pt x="1192579" y="879277"/>
                          <a:pt x="1196271" y="900197"/>
                        </a:cubicBezTo>
                        <a:cubicBezTo>
                          <a:pt x="1200338" y="923221"/>
                          <a:pt x="1201562" y="946549"/>
                          <a:pt x="1200099" y="967905"/>
                        </a:cubicBezTo>
                        <a:lnTo>
                          <a:pt x="1188158" y="1022158"/>
                        </a:lnTo>
                        <a:lnTo>
                          <a:pt x="1187802" y="1023778"/>
                        </a:lnTo>
                        <a:cubicBezTo>
                          <a:pt x="1213831" y="1062351"/>
                          <a:pt x="1228482" y="1129347"/>
                          <a:pt x="1223888" y="1188776"/>
                        </a:cubicBezTo>
                        <a:cubicBezTo>
                          <a:pt x="1220391" y="1234059"/>
                          <a:pt x="1206214" y="1267840"/>
                          <a:pt x="1186115" y="1278746"/>
                        </a:cubicBezTo>
                        <a:lnTo>
                          <a:pt x="1186051" y="1279226"/>
                        </a:lnTo>
                        <a:lnTo>
                          <a:pt x="1176821" y="1347951"/>
                        </a:lnTo>
                        <a:cubicBezTo>
                          <a:pt x="1171030" y="1367518"/>
                          <a:pt x="1162723" y="1382985"/>
                          <a:pt x="1152430" y="1392549"/>
                        </a:cubicBezTo>
                        <a:cubicBezTo>
                          <a:pt x="1137489" y="1406448"/>
                          <a:pt x="1119596" y="1406717"/>
                          <a:pt x="1102123" y="1393276"/>
                        </a:cubicBezTo>
                        <a:cubicBezTo>
                          <a:pt x="1084704" y="1433096"/>
                          <a:pt x="1058147" y="1449322"/>
                          <a:pt x="1030030" y="1437347"/>
                        </a:cubicBezTo>
                        <a:cubicBezTo>
                          <a:pt x="992650" y="1421428"/>
                          <a:pt x="958939" y="1358616"/>
                          <a:pt x="944736" y="1278418"/>
                        </a:cubicBezTo>
                        <a:cubicBezTo>
                          <a:pt x="922754" y="1280497"/>
                          <a:pt x="899506" y="1261099"/>
                          <a:pt x="880976" y="1225256"/>
                        </a:cubicBezTo>
                        <a:cubicBezTo>
                          <a:pt x="852819" y="1170798"/>
                          <a:pt x="840788" y="1088915"/>
                          <a:pt x="851281" y="1023208"/>
                        </a:cubicBezTo>
                        <a:cubicBezTo>
                          <a:pt x="818646" y="1006006"/>
                          <a:pt x="789270" y="953426"/>
                          <a:pt x="774118" y="885105"/>
                        </a:cubicBezTo>
                        <a:cubicBezTo>
                          <a:pt x="756264" y="804597"/>
                          <a:pt x="761536" y="717887"/>
                          <a:pt x="787338" y="667817"/>
                        </a:cubicBezTo>
                        <a:cubicBezTo>
                          <a:pt x="766433" y="614495"/>
                          <a:pt x="756109" y="551668"/>
                          <a:pt x="756318" y="493497"/>
                        </a:cubicBezTo>
                        <a:lnTo>
                          <a:pt x="757849" y="478194"/>
                        </a:lnTo>
                        <a:lnTo>
                          <a:pt x="746891" y="480692"/>
                        </a:lnTo>
                        <a:cubicBezTo>
                          <a:pt x="725271" y="482285"/>
                          <a:pt x="703133" y="477410"/>
                          <a:pt x="683799" y="465826"/>
                        </a:cubicBezTo>
                        <a:cubicBezTo>
                          <a:pt x="671293" y="505621"/>
                          <a:pt x="637805" y="536042"/>
                          <a:pt x="595843" y="545733"/>
                        </a:cubicBezTo>
                        <a:cubicBezTo>
                          <a:pt x="546395" y="557152"/>
                          <a:pt x="494787" y="537693"/>
                          <a:pt x="466518" y="496958"/>
                        </a:cubicBezTo>
                        <a:cubicBezTo>
                          <a:pt x="449838" y="506624"/>
                          <a:pt x="431911" y="512516"/>
                          <a:pt x="413798" y="514898"/>
                        </a:cubicBezTo>
                        <a:lnTo>
                          <a:pt x="379017" y="512885"/>
                        </a:lnTo>
                        <a:lnTo>
                          <a:pt x="379985" y="519311"/>
                        </a:lnTo>
                        <a:cubicBezTo>
                          <a:pt x="383465" y="570363"/>
                          <a:pt x="375823" y="628435"/>
                          <a:pt x="358372" y="674985"/>
                        </a:cubicBezTo>
                        <a:cubicBezTo>
                          <a:pt x="384929" y="698569"/>
                          <a:pt x="401165" y="756066"/>
                          <a:pt x="401020" y="826004"/>
                        </a:cubicBezTo>
                        <a:cubicBezTo>
                          <a:pt x="400848" y="908419"/>
                          <a:pt x="378055" y="992102"/>
                          <a:pt x="343892" y="1035709"/>
                        </a:cubicBezTo>
                        <a:cubicBezTo>
                          <a:pt x="360422" y="1148641"/>
                          <a:pt x="330034" y="1289977"/>
                          <a:pt x="276517" y="1349018"/>
                        </a:cubicBezTo>
                        <a:cubicBezTo>
                          <a:pt x="273139" y="1412084"/>
                          <a:pt x="250729" y="1469320"/>
                          <a:pt x="223514" y="1484365"/>
                        </a:cubicBezTo>
                        <a:cubicBezTo>
                          <a:pt x="203823" y="1495265"/>
                          <a:pt x="185159" y="1481914"/>
                          <a:pt x="174408" y="1449219"/>
                        </a:cubicBezTo>
                        <a:cubicBezTo>
                          <a:pt x="158881" y="1492436"/>
                          <a:pt x="135309" y="1514965"/>
                          <a:pt x="114404" y="1506572"/>
                        </a:cubicBezTo>
                        <a:cubicBezTo>
                          <a:pt x="89928" y="1496732"/>
                          <a:pt x="75082" y="1447028"/>
                          <a:pt x="78652" y="1386861"/>
                        </a:cubicBezTo>
                        <a:cubicBezTo>
                          <a:pt x="78268" y="1386462"/>
                          <a:pt x="77896" y="1386033"/>
                          <a:pt x="77511" y="1385634"/>
                        </a:cubicBezTo>
                        <a:cubicBezTo>
                          <a:pt x="51846" y="1391119"/>
                          <a:pt x="28730" y="1369780"/>
                          <a:pt x="14457" y="1327454"/>
                        </a:cubicBezTo>
                        <a:cubicBezTo>
                          <a:pt x="-8085" y="1260578"/>
                          <a:pt x="-3908" y="1156348"/>
                          <a:pt x="24475" y="1077050"/>
                        </a:cubicBezTo>
                        <a:lnTo>
                          <a:pt x="24455" y="1076992"/>
                        </a:lnTo>
                        <a:lnTo>
                          <a:pt x="6075" y="1025096"/>
                        </a:lnTo>
                        <a:cubicBezTo>
                          <a:pt x="-5161" y="963454"/>
                          <a:pt x="4867" y="878714"/>
                          <a:pt x="34110" y="824537"/>
                        </a:cubicBezTo>
                        <a:lnTo>
                          <a:pt x="33760" y="823598"/>
                        </a:lnTo>
                        <a:lnTo>
                          <a:pt x="18391" y="782302"/>
                        </a:lnTo>
                        <a:cubicBezTo>
                          <a:pt x="15038" y="764993"/>
                          <a:pt x="13671" y="744964"/>
                          <a:pt x="14589" y="723746"/>
                        </a:cubicBezTo>
                        <a:cubicBezTo>
                          <a:pt x="15598" y="700392"/>
                          <a:pt x="19292" y="677330"/>
                          <a:pt x="25058" y="656753"/>
                        </a:cubicBezTo>
                        <a:lnTo>
                          <a:pt x="47294" y="606185"/>
                        </a:lnTo>
                        <a:lnTo>
                          <a:pt x="47958" y="604675"/>
                        </a:lnTo>
                        <a:cubicBezTo>
                          <a:pt x="31915" y="561566"/>
                          <a:pt x="32248" y="493027"/>
                          <a:pt x="48775" y="435875"/>
                        </a:cubicBezTo>
                        <a:cubicBezTo>
                          <a:pt x="61365" y="392327"/>
                          <a:pt x="81433" y="362237"/>
                          <a:pt x="102234" y="355740"/>
                        </a:cubicBezTo>
                        <a:lnTo>
                          <a:pt x="102393" y="355284"/>
                        </a:lnTo>
                        <a:lnTo>
                          <a:pt x="125120" y="290004"/>
                        </a:lnTo>
                        <a:cubicBezTo>
                          <a:pt x="134510" y="272073"/>
                          <a:pt x="145373" y="258674"/>
                          <a:pt x="156849" y="251457"/>
                        </a:cubicBezTo>
                        <a:lnTo>
                          <a:pt x="169904" y="248603"/>
                        </a:lnTo>
                        <a:lnTo>
                          <a:pt x="169883" y="248486"/>
                        </a:lnTo>
                        <a:cubicBezTo>
                          <a:pt x="174274" y="213492"/>
                          <a:pt x="203173" y="186082"/>
                          <a:pt x="239485" y="182474"/>
                        </a:cubicBezTo>
                        <a:cubicBezTo>
                          <a:pt x="239701" y="181890"/>
                          <a:pt x="239935" y="181318"/>
                          <a:pt x="240151" y="180734"/>
                        </a:cubicBezTo>
                        <a:cubicBezTo>
                          <a:pt x="235274" y="146274"/>
                          <a:pt x="246647" y="111522"/>
                          <a:pt x="271155" y="85941"/>
                        </a:cubicBezTo>
                        <a:cubicBezTo>
                          <a:pt x="309878" y="45536"/>
                          <a:pt x="372660" y="36531"/>
                          <a:pt x="421982" y="64284"/>
                        </a:cubicBezTo>
                        <a:lnTo>
                          <a:pt x="422016" y="64248"/>
                        </a:lnTo>
                        <a:lnTo>
                          <a:pt x="452011" y="31676"/>
                        </a:lnTo>
                        <a:cubicBezTo>
                          <a:pt x="488293" y="7533"/>
                          <a:pt x="539746" y="9317"/>
                          <a:pt x="574052" y="41802"/>
                        </a:cubicBezTo>
                        <a:lnTo>
                          <a:pt x="574594" y="41189"/>
                        </a:lnTo>
                        <a:lnTo>
                          <a:pt x="598416" y="14250"/>
                        </a:lnTo>
                        <a:cubicBezTo>
                          <a:pt x="608592" y="7199"/>
                          <a:pt x="620522" y="2490"/>
                          <a:pt x="633307" y="750"/>
                        </a:cubicBezTo>
                        <a:cubicBezTo>
                          <a:pt x="647378" y="-1168"/>
                          <a:pt x="661441" y="642"/>
                          <a:pt x="674140" y="5648"/>
                        </a:cubicBezTo>
                        <a:lnTo>
                          <a:pt x="705849" y="29025"/>
                        </a:lnTo>
                        <a:lnTo>
                          <a:pt x="706795" y="29722"/>
                        </a:lnTo>
                        <a:cubicBezTo>
                          <a:pt x="725446" y="8631"/>
                          <a:pt x="753247" y="-1836"/>
                          <a:pt x="780876" y="411"/>
                        </a:cubicBezTo>
                        <a:close/>
                      </a:path>
                    </a:pathLst>
                  </a:cu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238" name="Group 61">
                <a:extLst>
                  <a:ext uri="{FF2B5EF4-FFF2-40B4-BE49-F238E27FC236}">
                    <a16:creationId xmlns:a16="http://schemas.microsoft.com/office/drawing/2014/main" id="{4D5E3BCE-A1BB-AE34-54EA-C3E6DE728159}"/>
                  </a:ext>
                </a:extLst>
              </p:cNvPr>
              <p:cNvGrpSpPr/>
              <p:nvPr/>
            </p:nvGrpSpPr>
            <p:grpSpPr>
              <a:xfrm>
                <a:off x="9567147" y="1102713"/>
                <a:ext cx="2319524" cy="5619356"/>
                <a:chOff x="4796444" y="836392"/>
                <a:chExt cx="1380536" cy="3344532"/>
              </a:xfrm>
            </p:grpSpPr>
            <p:sp>
              <p:nvSpPr>
                <p:cNvPr id="239" name="Oval 238">
                  <a:extLst>
                    <a:ext uri="{FF2B5EF4-FFF2-40B4-BE49-F238E27FC236}">
                      <a16:creationId xmlns:a16="http://schemas.microsoft.com/office/drawing/2014/main" id="{50BFC3CB-E72B-62FC-2174-1156033420C5}"/>
                    </a:ext>
                  </a:extLst>
                </p:cNvPr>
                <p:cNvSpPr/>
                <p:nvPr/>
              </p:nvSpPr>
              <p:spPr>
                <a:xfrm rot="19671902">
                  <a:off x="5788292" y="2538865"/>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D81DF98D-CE27-8B6F-79F7-51B64D19B687}"/>
                    </a:ext>
                  </a:extLst>
                </p:cNvPr>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68548B48-AE0B-814F-73E4-AA70A86D4B4F}"/>
                    </a:ext>
                  </a:extLst>
                </p:cNvPr>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1B215B14-2183-4371-9C54-23233A3D98FB}"/>
                    </a:ext>
                  </a:extLst>
                </p:cNvPr>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a:extLst>
                    <a:ext uri="{FF2B5EF4-FFF2-40B4-BE49-F238E27FC236}">
                      <a16:creationId xmlns:a16="http://schemas.microsoft.com/office/drawing/2014/main" id="{D7F44108-CD73-25DA-C8F7-E19FB305D938}"/>
                    </a:ext>
                  </a:extLst>
                </p:cNvPr>
                <p:cNvSpPr/>
                <p:nvPr/>
              </p:nvSpPr>
              <p:spPr>
                <a:xfrm rot="20169292">
                  <a:off x="5532668" y="1851040"/>
                  <a:ext cx="535898" cy="1040568"/>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a:extLst>
                    <a:ext uri="{FF2B5EF4-FFF2-40B4-BE49-F238E27FC236}">
                      <a16:creationId xmlns:a16="http://schemas.microsoft.com/office/drawing/2014/main" id="{714E7229-F965-7A1C-2689-8338D15B03D5}"/>
                    </a:ext>
                  </a:extLst>
                </p:cNvPr>
                <p:cNvSpPr/>
                <p:nvPr/>
              </p:nvSpPr>
              <p:spPr>
                <a:xfrm rot="1790291">
                  <a:off x="4947748" y="1816946"/>
                  <a:ext cx="535898" cy="1040568"/>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a:extLst>
                    <a:ext uri="{FF2B5EF4-FFF2-40B4-BE49-F238E27FC236}">
                      <a16:creationId xmlns:a16="http://schemas.microsoft.com/office/drawing/2014/main" id="{0A9B9529-8735-4CE4-92F2-0F0A5201EB92}"/>
                    </a:ext>
                  </a:extLst>
                </p:cNvPr>
                <p:cNvSpPr/>
                <p:nvPr/>
              </p:nvSpPr>
              <p:spPr>
                <a:xfrm>
                  <a:off x="5105400" y="1984946"/>
                  <a:ext cx="799476" cy="1901253"/>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616EAD9B-AEF5-A7DA-3977-6B130026ED82}"/>
                    </a:ext>
                  </a:extLst>
                </p:cNvPr>
                <p:cNvSpPr/>
                <p:nvPr/>
              </p:nvSpPr>
              <p:spPr>
                <a:xfrm>
                  <a:off x="5299026" y="1602923"/>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1BD95F7B-90AE-9797-7E4C-E7DFE2FAF780}"/>
                    </a:ext>
                  </a:extLst>
                </p:cNvPr>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ound Diagonal Corner Rectangle 434">
                  <a:extLst>
                    <a:ext uri="{FF2B5EF4-FFF2-40B4-BE49-F238E27FC236}">
                      <a16:creationId xmlns:a16="http://schemas.microsoft.com/office/drawing/2014/main" id="{E1F6C6DE-0D33-F28C-17C3-C115036B052C}"/>
                    </a:ext>
                  </a:extLst>
                </p:cNvPr>
                <p:cNvSpPr/>
                <p:nvPr/>
              </p:nvSpPr>
              <p:spPr>
                <a:xfrm rot="1236535">
                  <a:off x="5067163" y="836392"/>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 Diagonal Corner Rectangle 435">
                  <a:extLst>
                    <a:ext uri="{FF2B5EF4-FFF2-40B4-BE49-F238E27FC236}">
                      <a16:creationId xmlns:a16="http://schemas.microsoft.com/office/drawing/2014/main" id="{FA3CC6DA-9011-B0B4-65C8-904189DC19F8}"/>
                    </a:ext>
                  </a:extLst>
                </p:cNvPr>
                <p:cNvSpPr/>
                <p:nvPr/>
              </p:nvSpPr>
              <p:spPr>
                <a:xfrm rot="5076663">
                  <a:off x="5462955" y="903719"/>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0" name="Oval 249">
                  <a:extLst>
                    <a:ext uri="{FF2B5EF4-FFF2-40B4-BE49-F238E27FC236}">
                      <a16:creationId xmlns:a16="http://schemas.microsoft.com/office/drawing/2014/main" id="{98471F14-CE1C-32F7-0DCE-59C087708A53}"/>
                    </a:ext>
                  </a:extLst>
                </p:cNvPr>
                <p:cNvSpPr/>
                <p:nvPr/>
              </p:nvSpPr>
              <p:spPr>
                <a:xfrm>
                  <a:off x="5257800" y="914400"/>
                  <a:ext cx="381000" cy="381000"/>
                </a:xfrm>
                <a:prstGeom prst="ellipse">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2" name="Group 251">
              <a:extLst>
                <a:ext uri="{FF2B5EF4-FFF2-40B4-BE49-F238E27FC236}">
                  <a16:creationId xmlns:a16="http://schemas.microsoft.com/office/drawing/2014/main" id="{AAACAB3C-2545-7B12-7D45-FA59AC085C32}"/>
                </a:ext>
              </a:extLst>
            </p:cNvPr>
            <p:cNvGrpSpPr/>
            <p:nvPr/>
          </p:nvGrpSpPr>
          <p:grpSpPr>
            <a:xfrm>
              <a:off x="7336942" y="3445022"/>
              <a:ext cx="1183215" cy="2823232"/>
              <a:chOff x="397451" y="228208"/>
              <a:chExt cx="1468018" cy="3502792"/>
            </a:xfrm>
          </p:grpSpPr>
          <p:sp>
            <p:nvSpPr>
              <p:cNvPr id="253" name="Oval 252">
                <a:extLst>
                  <a:ext uri="{FF2B5EF4-FFF2-40B4-BE49-F238E27FC236}">
                    <a16:creationId xmlns:a16="http://schemas.microsoft.com/office/drawing/2014/main" id="{74A03036-A1B9-6131-ED3A-A4574BCFA62B}"/>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42927E83-C466-5242-B150-D12FC7E9356F}"/>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54">
                <a:extLst>
                  <a:ext uri="{FF2B5EF4-FFF2-40B4-BE49-F238E27FC236}">
                    <a16:creationId xmlns:a16="http://schemas.microsoft.com/office/drawing/2014/main" id="{9DED9EA3-5F94-8C88-73B3-00922848E409}"/>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BF3BDE42-378C-1BD1-3D4E-22CA412279E8}"/>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Trapezoid 672">
                <a:extLst>
                  <a:ext uri="{FF2B5EF4-FFF2-40B4-BE49-F238E27FC236}">
                    <a16:creationId xmlns:a16="http://schemas.microsoft.com/office/drawing/2014/main" id="{E6900638-B4A5-5E55-9278-D6D02F80D8AA}"/>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0F416C6D-0102-5795-7D4D-4B5E36F1ADED}"/>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Trapezoid 674">
                <a:extLst>
                  <a:ext uri="{FF2B5EF4-FFF2-40B4-BE49-F238E27FC236}">
                    <a16:creationId xmlns:a16="http://schemas.microsoft.com/office/drawing/2014/main" id="{9A2FB955-4948-78C2-886B-E695069E645C}"/>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16B8E7E5-FAFB-1125-3309-EF2BE82A7A36}"/>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Freeform: Shape 676">
                <a:extLst>
                  <a:ext uri="{FF2B5EF4-FFF2-40B4-BE49-F238E27FC236}">
                    <a16:creationId xmlns:a16="http://schemas.microsoft.com/office/drawing/2014/main" id="{C707B275-111C-E2F8-87E4-C128447F9DE8}"/>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8" name="Rounded Rectangle 152">
                <a:extLst>
                  <a:ext uri="{FF2B5EF4-FFF2-40B4-BE49-F238E27FC236}">
                    <a16:creationId xmlns:a16="http://schemas.microsoft.com/office/drawing/2014/main" id="{F46583A5-D789-CE50-36FD-69FC4A43055A}"/>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Rectangle 678">
                <a:extLst>
                  <a:ext uri="{FF2B5EF4-FFF2-40B4-BE49-F238E27FC236}">
                    <a16:creationId xmlns:a16="http://schemas.microsoft.com/office/drawing/2014/main" id="{9E4A3D17-283C-5B14-F3E1-1C6DD6EE0F57}"/>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Rounded Rectangle 154">
                <a:extLst>
                  <a:ext uri="{FF2B5EF4-FFF2-40B4-BE49-F238E27FC236}">
                    <a16:creationId xmlns:a16="http://schemas.microsoft.com/office/drawing/2014/main" id="{7EDDB0B0-E308-E8A0-CFF2-1B8B3CB5CB44}"/>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066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14265" y="0"/>
            <a:ext cx="11726098" cy="769441"/>
          </a:xfrm>
          <a:prstGeom prst="rect">
            <a:avLst/>
          </a:prstGeom>
          <a:noFill/>
        </p:spPr>
        <p:txBody>
          <a:bodyPr wrap="square" rtlCol="0">
            <a:spAutoFit/>
          </a:bodyPr>
          <a:lstStyle/>
          <a:p>
            <a:pPr algn="ctr"/>
            <a:r>
              <a:rPr lang="en-US" sz="4400" dirty="0">
                <a:solidFill>
                  <a:schemeClr val="bg1"/>
                </a:solidFill>
                <a:latin typeface="AR CENA" panose="02000000000000000000" pitchFamily="2" charset="0"/>
              </a:rPr>
              <a:t>The Building Destroyed and Falls Down</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11:36</a:t>
            </a:r>
          </a:p>
        </p:txBody>
      </p:sp>
      <p:sp>
        <p:nvSpPr>
          <p:cNvPr id="150" name="Double Wave 149"/>
          <p:cNvSpPr/>
          <p:nvPr/>
        </p:nvSpPr>
        <p:spPr>
          <a:xfrm rot="4993086">
            <a:off x="3475663" y="3116416"/>
            <a:ext cx="1292008" cy="282825"/>
          </a:xfrm>
          <a:prstGeom prst="doubleWav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150"/>
          <p:cNvSpPr/>
          <p:nvPr/>
        </p:nvSpPr>
        <p:spPr>
          <a:xfrm>
            <a:off x="3774688" y="2302594"/>
            <a:ext cx="374072" cy="839805"/>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151"/>
          <p:cNvSpPr/>
          <p:nvPr/>
        </p:nvSpPr>
        <p:spPr>
          <a:xfrm>
            <a:off x="4008863" y="2402431"/>
            <a:ext cx="374072" cy="839805"/>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loud 152"/>
          <p:cNvSpPr/>
          <p:nvPr/>
        </p:nvSpPr>
        <p:spPr>
          <a:xfrm>
            <a:off x="3891776" y="2003083"/>
            <a:ext cx="374072" cy="839805"/>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3657600" y="762000"/>
            <a:ext cx="4876800" cy="57150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411"/>
          <p:cNvGrpSpPr/>
          <p:nvPr/>
        </p:nvGrpSpPr>
        <p:grpSpPr>
          <a:xfrm>
            <a:off x="3928533" y="1047750"/>
            <a:ext cx="4226560" cy="3333750"/>
            <a:chOff x="1066800" y="914400"/>
            <a:chExt cx="4953000" cy="3810000"/>
          </a:xfrm>
        </p:grpSpPr>
        <p:sp>
          <p:nvSpPr>
            <p:cNvPr id="224" name="Explosion 2 223"/>
            <p:cNvSpPr/>
            <p:nvPr/>
          </p:nvSpPr>
          <p:spPr>
            <a:xfrm>
              <a:off x="2209800" y="914400"/>
              <a:ext cx="3200400" cy="2743200"/>
            </a:xfrm>
            <a:prstGeom prst="irregularSeal2">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Explosion 2 224"/>
            <p:cNvSpPr/>
            <p:nvPr/>
          </p:nvSpPr>
          <p:spPr>
            <a:xfrm>
              <a:off x="2819400" y="2133600"/>
              <a:ext cx="3200400" cy="2590800"/>
            </a:xfrm>
            <a:prstGeom prst="irregularSeal2">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Explosion 2 225"/>
            <p:cNvSpPr/>
            <p:nvPr/>
          </p:nvSpPr>
          <p:spPr>
            <a:xfrm>
              <a:off x="1066800" y="1981200"/>
              <a:ext cx="3429000" cy="2590800"/>
            </a:xfrm>
            <a:prstGeom prst="irregularSeal2">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rot="1432535">
              <a:off x="2878442" y="2494494"/>
              <a:ext cx="11430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227"/>
            <p:cNvSpPr/>
            <p:nvPr/>
          </p:nvSpPr>
          <p:spPr>
            <a:xfrm>
              <a:off x="3505200" y="2819400"/>
              <a:ext cx="11430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rot="19640612">
              <a:off x="4244570" y="2780822"/>
              <a:ext cx="11430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rot="761025">
              <a:off x="3549813" y="2100175"/>
              <a:ext cx="11430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rot="21215527">
              <a:off x="4445795" y="2043316"/>
              <a:ext cx="11430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rot="285350">
              <a:off x="1786894" y="2215242"/>
              <a:ext cx="11430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p:cNvSpPr/>
            <p:nvPr/>
          </p:nvSpPr>
          <p:spPr>
            <a:xfrm rot="2469738">
              <a:off x="2167894" y="2748643"/>
              <a:ext cx="11430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ouble Wave 233"/>
            <p:cNvSpPr/>
            <p:nvPr/>
          </p:nvSpPr>
          <p:spPr>
            <a:xfrm>
              <a:off x="1524000" y="3124200"/>
              <a:ext cx="4191000" cy="457200"/>
            </a:xfrm>
            <a:prstGeom prst="doubleWave">
              <a:avLst>
                <a:gd name="adj1" fmla="val 6250"/>
                <a:gd name="adj2" fmla="val -10000"/>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214265" y="1904608"/>
            <a:ext cx="3153624" cy="2031325"/>
          </a:xfrm>
          <a:prstGeom prst="rect">
            <a:avLst/>
          </a:prstGeom>
        </p:spPr>
        <p:txBody>
          <a:bodyPr wrap="square">
            <a:spAutoFit/>
          </a:bodyPr>
          <a:lstStyle/>
          <a:p>
            <a:r>
              <a:rPr lang="en-US" b="0" i="0" dirty="0">
                <a:solidFill>
                  <a:schemeClr val="bg1"/>
                </a:solidFill>
                <a:effectLst/>
                <a:latin typeface="Abadi" panose="020B0604020104020204" pitchFamily="34" charset="0"/>
              </a:rPr>
              <a:t>"The gigantic, global collapse that is yet to come will not be that of a failing stock market, but the fall of hardened mind-sets and collective pride when it all finally tumbles.”</a:t>
            </a:r>
          </a:p>
          <a:p>
            <a:r>
              <a:rPr lang="en-US" dirty="0">
                <a:solidFill>
                  <a:schemeClr val="bg1"/>
                </a:solidFill>
                <a:latin typeface="Abadi" panose="020B0604020104020204" pitchFamily="34" charset="0"/>
              </a:rPr>
              <a:t>--Elder Neal A. Maxwell </a:t>
            </a:r>
            <a:endParaRPr lang="en-US" dirty="0">
              <a:solidFill>
                <a:schemeClr val="bg1"/>
              </a:solidFill>
            </a:endParaRPr>
          </a:p>
        </p:txBody>
      </p:sp>
      <p:sp>
        <p:nvSpPr>
          <p:cNvPr id="3" name="Rectangle 2"/>
          <p:cNvSpPr/>
          <p:nvPr/>
        </p:nvSpPr>
        <p:spPr>
          <a:xfrm>
            <a:off x="8627952" y="1752435"/>
            <a:ext cx="3404103" cy="3416320"/>
          </a:xfrm>
          <a:prstGeom prst="rect">
            <a:avLst/>
          </a:prstGeom>
        </p:spPr>
        <p:txBody>
          <a:bodyPr wrap="square">
            <a:spAutoFit/>
          </a:bodyPr>
          <a:lstStyle/>
          <a:p>
            <a:r>
              <a:rPr lang="en-US" i="1" dirty="0">
                <a:solidFill>
                  <a:srgbClr val="FFFF00"/>
                </a:solidFill>
                <a:effectLst/>
                <a:latin typeface="Abadi" panose="020B0604020104020204" pitchFamily="34" charset="0"/>
              </a:rPr>
              <a:t>It came to pass that I saw and bear record, that the great and spacious building was the pride of the world; and it fell, and the fall thereof was exceedingly great. And the angel of the Lord </a:t>
            </a:r>
            <a:r>
              <a:rPr lang="en-US" i="1" dirty="0" err="1">
                <a:solidFill>
                  <a:srgbClr val="FFFF00"/>
                </a:solidFill>
                <a:effectLst/>
                <a:latin typeface="Abadi" panose="020B0604020104020204" pitchFamily="34" charset="0"/>
              </a:rPr>
              <a:t>spake</a:t>
            </a:r>
            <a:r>
              <a:rPr lang="en-US" i="1" dirty="0">
                <a:solidFill>
                  <a:srgbClr val="FFFF00"/>
                </a:solidFill>
                <a:effectLst/>
                <a:latin typeface="Abadi" panose="020B0604020104020204" pitchFamily="34" charset="0"/>
              </a:rPr>
              <a:t> unto me again, saying: Thus shall be the destruction of all nations, kindreds, tongues, and people, that shall fight against the twelve apostles of the Lamb.</a:t>
            </a:r>
            <a:endParaRPr lang="en-US" i="1" dirty="0">
              <a:latin typeface="Abadi" panose="020B0604020104020204" pitchFamily="34" charset="0"/>
            </a:endParaRPr>
          </a:p>
        </p:txBody>
      </p:sp>
    </p:spTree>
    <p:extLst>
      <p:ext uri="{BB962C8B-B14F-4D97-AF65-F5344CB8AC3E}">
        <p14:creationId xmlns:p14="http://schemas.microsoft.com/office/powerpoint/2010/main" val="133914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2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80753" y="0"/>
            <a:ext cx="11929731"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Nephi writes all he sees and hears</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11:36</a:t>
            </a:r>
          </a:p>
        </p:txBody>
      </p:sp>
      <p:grpSp>
        <p:nvGrpSpPr>
          <p:cNvPr id="477" name="Group 506"/>
          <p:cNvGrpSpPr/>
          <p:nvPr/>
        </p:nvGrpSpPr>
        <p:grpSpPr>
          <a:xfrm>
            <a:off x="3570655" y="762001"/>
            <a:ext cx="4712677" cy="5852417"/>
            <a:chOff x="838200" y="1371600"/>
            <a:chExt cx="1524000" cy="1752600"/>
          </a:xfrm>
        </p:grpSpPr>
        <p:sp>
          <p:nvSpPr>
            <p:cNvPr id="479" name="Rounded Rectangle 478"/>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ounded Rectangle 479"/>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ounded Rectangle 480"/>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Donut 481"/>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3" name="Donut 482"/>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4" name="Donut 483"/>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5" name="Plaque 484"/>
            <p:cNvSpPr/>
            <p:nvPr/>
          </p:nvSpPr>
          <p:spPr>
            <a:xfrm>
              <a:off x="914400" y="1676400"/>
              <a:ext cx="381000" cy="381000"/>
            </a:xfrm>
            <a:prstGeom prst="plaque">
              <a:avLst>
                <a:gd name="adj" fmla="val 40196"/>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Plaque 485"/>
            <p:cNvSpPr/>
            <p:nvPr/>
          </p:nvSpPr>
          <p:spPr>
            <a:xfrm>
              <a:off x="914400" y="2057400"/>
              <a:ext cx="381000" cy="381000"/>
            </a:xfrm>
            <a:prstGeom prst="plaque">
              <a:avLst>
                <a:gd name="adj" fmla="val 40196"/>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Plaque 486"/>
            <p:cNvSpPr/>
            <p:nvPr/>
          </p:nvSpPr>
          <p:spPr>
            <a:xfrm>
              <a:off x="914400" y="2514600"/>
              <a:ext cx="381000" cy="381000"/>
            </a:xfrm>
            <a:prstGeom prst="plaque">
              <a:avLst>
                <a:gd name="adj" fmla="val 40196"/>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TextBox 487"/>
            <p:cNvSpPr txBox="1"/>
            <p:nvPr/>
          </p:nvSpPr>
          <p:spPr>
            <a:xfrm>
              <a:off x="1295400" y="1676400"/>
              <a:ext cx="1066800" cy="1023072"/>
            </a:xfrm>
            <a:prstGeom prst="rect">
              <a:avLst/>
            </a:prstGeom>
            <a:noFill/>
          </p:spPr>
          <p:txBody>
            <a:bodyPr wrap="square" rtlCol="0">
              <a:spAutoFit/>
            </a:bodyPr>
            <a:lstStyle/>
            <a:p>
              <a:pPr algn="ctr"/>
              <a:r>
                <a:rPr lang="en-US" sz="5400" dirty="0">
                  <a:solidFill>
                    <a:schemeClr val="bg2">
                      <a:lumMod val="25000"/>
                    </a:schemeClr>
                  </a:solidFill>
                  <a:latin typeface="Rod" pitchFamily="49" charset="-79"/>
                  <a:cs typeface="Rod" pitchFamily="49" charset="-79"/>
                </a:rPr>
                <a:t>The </a:t>
              </a:r>
            </a:p>
            <a:p>
              <a:pPr algn="ctr"/>
              <a:r>
                <a:rPr lang="en-US" sz="5400" dirty="0">
                  <a:solidFill>
                    <a:schemeClr val="bg2">
                      <a:lumMod val="25000"/>
                    </a:schemeClr>
                  </a:solidFill>
                  <a:latin typeface="Rod" pitchFamily="49" charset="-79"/>
                  <a:cs typeface="Rod" pitchFamily="49" charset="-79"/>
                </a:rPr>
                <a:t>Book </a:t>
              </a:r>
            </a:p>
            <a:p>
              <a:pPr algn="ctr"/>
              <a:r>
                <a:rPr lang="en-US" sz="5400" dirty="0">
                  <a:solidFill>
                    <a:schemeClr val="bg2">
                      <a:lumMod val="25000"/>
                    </a:schemeClr>
                  </a:solidFill>
                  <a:latin typeface="Rod" pitchFamily="49" charset="-79"/>
                  <a:cs typeface="Rod" pitchFamily="49" charset="-79"/>
                </a:rPr>
                <a:t>Of </a:t>
              </a:r>
            </a:p>
            <a:p>
              <a:pPr algn="ctr"/>
              <a:r>
                <a:rPr lang="en-US" sz="5400" dirty="0">
                  <a:solidFill>
                    <a:schemeClr val="bg2">
                      <a:lumMod val="25000"/>
                    </a:schemeClr>
                  </a:solidFill>
                  <a:latin typeface="Rod" pitchFamily="49" charset="-79"/>
                  <a:cs typeface="Rod" pitchFamily="49" charset="-79"/>
                </a:rPr>
                <a:t>Mormon</a:t>
              </a:r>
            </a:p>
          </p:txBody>
        </p:sp>
      </p:grpSp>
    </p:spTree>
    <p:extLst>
      <p:ext uri="{BB962C8B-B14F-4D97-AF65-F5344CB8AC3E}">
        <p14:creationId xmlns:p14="http://schemas.microsoft.com/office/powerpoint/2010/main" val="348383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 y="0"/>
            <a:ext cx="12099851" cy="1754326"/>
          </a:xfrm>
          <a:prstGeom prst="rect">
            <a:avLst/>
          </a:prstGeom>
          <a:noFill/>
        </p:spPr>
        <p:txBody>
          <a:bodyPr wrap="square" rtlCol="0">
            <a:spAutoFit/>
          </a:bodyPr>
          <a:lstStyle/>
          <a:p>
            <a:pPr algn="ctr"/>
            <a:r>
              <a:rPr lang="en-US" sz="5400" dirty="0">
                <a:solidFill>
                  <a:schemeClr val="bg1"/>
                </a:solidFill>
                <a:effectLst>
                  <a:glow rad="228600">
                    <a:schemeClr val="accent3">
                      <a:satMod val="175000"/>
                      <a:alpha val="40000"/>
                    </a:schemeClr>
                  </a:glow>
                </a:effectLst>
                <a:latin typeface="AR CENA" panose="02000000000000000000" pitchFamily="2" charset="0"/>
              </a:rPr>
              <a:t>God reveals truth to those who diligently seek Him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291" y="2344847"/>
            <a:ext cx="2942378" cy="370234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747" t="3365" r="2877" b="6908"/>
          <a:stretch/>
        </p:blipFill>
        <p:spPr>
          <a:xfrm>
            <a:off x="2145673" y="2408222"/>
            <a:ext cx="2760348" cy="3340729"/>
          </a:xfrm>
          <a:prstGeom prst="rect">
            <a:avLst/>
          </a:prstGeom>
        </p:spPr>
      </p:pic>
    </p:spTree>
    <p:extLst>
      <p:ext uri="{BB962C8B-B14F-4D97-AF65-F5344CB8AC3E}">
        <p14:creationId xmlns:p14="http://schemas.microsoft.com/office/powerpoint/2010/main" val="2372323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886545" y="602056"/>
            <a:ext cx="7832757" cy="5909310"/>
          </a:xfrm>
          <a:prstGeom prst="rect">
            <a:avLst/>
          </a:prstGeom>
        </p:spPr>
        <p:txBody>
          <a:bodyPr wrap="square">
            <a:spAutoFit/>
          </a:bodyPr>
          <a:lstStyle/>
          <a:p>
            <a:r>
              <a:rPr lang="en-US" dirty="0">
                <a:solidFill>
                  <a:schemeClr val="bg1"/>
                </a:solidFill>
              </a:rPr>
              <a:t>“Take time to ponder and reflect. Get away from the bustle of life. Find a quiet place and take time to simply sit and think, to listen to your thoughts and feelings, to open yourself to the promptings of the Spirit. Note what the following prophets said they were doing prior to receiving important revelations.</a:t>
            </a:r>
          </a:p>
          <a:p>
            <a:r>
              <a:rPr lang="en-US" dirty="0">
                <a:solidFill>
                  <a:schemeClr val="bg1"/>
                </a:solidFill>
              </a:rPr>
              <a:t>--Elder Gerald N. Lund</a:t>
            </a:r>
          </a:p>
          <a:p>
            <a:endParaRPr lang="en-US" dirty="0">
              <a:solidFill>
                <a:schemeClr val="bg1"/>
              </a:solidFill>
            </a:endParaRPr>
          </a:p>
          <a:p>
            <a:endParaRPr lang="en-US" dirty="0">
              <a:solidFill>
                <a:schemeClr val="bg1"/>
              </a:solidFill>
            </a:endParaRPr>
          </a:p>
          <a:p>
            <a:r>
              <a:rPr lang="en-US" dirty="0">
                <a:solidFill>
                  <a:schemeClr val="bg1"/>
                </a:solidFill>
              </a:rPr>
              <a:t> Nephi: ‘I sat pondering in my heart’ (1 Nephi 11:1). </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Joseph Smith and Sidney Rigdon: ‘While we meditated upon these things’ (D&amp;C 76:19). </a:t>
            </a:r>
          </a:p>
          <a:p>
            <a:endParaRPr lang="en-US" dirty="0">
              <a:solidFill>
                <a:schemeClr val="bg1"/>
              </a:solidFill>
            </a:endParaRPr>
          </a:p>
          <a:p>
            <a:endParaRPr lang="en-US" dirty="0">
              <a:solidFill>
                <a:schemeClr val="bg1"/>
              </a:solidFill>
            </a:endParaRPr>
          </a:p>
          <a:p>
            <a:r>
              <a:rPr lang="en-US" dirty="0">
                <a:solidFill>
                  <a:schemeClr val="bg1"/>
                </a:solidFill>
              </a:rPr>
              <a:t>Joseph F. Smith: ‘I sat in my room pondering over the scriptures; and reflecting’ (D&amp;C 138:1–2). </a:t>
            </a:r>
          </a:p>
          <a:p>
            <a:endParaRPr lang="en-US" dirty="0">
              <a:solidFill>
                <a:schemeClr val="bg1"/>
              </a:solidFill>
            </a:endParaRPr>
          </a:p>
          <a:p>
            <a:endParaRPr lang="en-US" dirty="0">
              <a:solidFill>
                <a:schemeClr val="bg1"/>
              </a:solidFill>
            </a:endParaRPr>
          </a:p>
          <a:p>
            <a:r>
              <a:rPr lang="en-US" dirty="0">
                <a:solidFill>
                  <a:schemeClr val="bg1"/>
                </a:solidFill>
              </a:rPr>
              <a:t>Joseph Smith: ‘My mind was called up to serious reflection. … I reflected … again and again [upon the words of James]’ (JS—H 1:8, 12).</a:t>
            </a:r>
          </a:p>
        </p:txBody>
      </p:sp>
      <p:grpSp>
        <p:nvGrpSpPr>
          <p:cNvPr id="21" name="Group 20"/>
          <p:cNvGrpSpPr/>
          <p:nvPr/>
        </p:nvGrpSpPr>
        <p:grpSpPr>
          <a:xfrm>
            <a:off x="2064192" y="2109459"/>
            <a:ext cx="733329" cy="914400"/>
            <a:chOff x="597529" y="253497"/>
            <a:chExt cx="1602463" cy="1787997"/>
          </a:xfrm>
        </p:grpSpPr>
        <p:sp>
          <p:nvSpPr>
            <p:cNvPr id="4" name="Rectangle 3"/>
            <p:cNvSpPr/>
            <p:nvPr/>
          </p:nvSpPr>
          <p:spPr>
            <a:xfrm>
              <a:off x="688063" y="371192"/>
              <a:ext cx="1457608" cy="157530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97723" y="476060"/>
              <a:ext cx="1184986" cy="1565434"/>
              <a:chOff x="5160586" y="204110"/>
              <a:chExt cx="1956722" cy="2584940"/>
            </a:xfrm>
          </p:grpSpPr>
          <p:sp>
            <p:nvSpPr>
              <p:cNvPr id="9" name="Trapezoid 8"/>
              <p:cNvSpPr/>
              <p:nvPr/>
            </p:nvSpPr>
            <p:spPr>
              <a:xfrm>
                <a:off x="5562615" y="1672714"/>
                <a:ext cx="1337785" cy="981009"/>
              </a:xfrm>
              <a:prstGeom prst="trapezoid">
                <a:avLst/>
              </a:prstGeom>
              <a:solidFill>
                <a:srgbClr val="D5C0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009698">
                <a:off x="6304627" y="1715510"/>
                <a:ext cx="118439" cy="107354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516325" y="351542"/>
                <a:ext cx="1337785" cy="16307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rot="21065087">
                <a:off x="5160586" y="204110"/>
                <a:ext cx="1929334" cy="1604671"/>
              </a:xfrm>
              <a:custGeom>
                <a:avLst/>
                <a:gdLst>
                  <a:gd name="connsiteX0" fmla="*/ 1160364 w 1929334"/>
                  <a:gd name="connsiteY0" fmla="*/ 19946 h 1604671"/>
                  <a:gd name="connsiteX1" fmla="*/ 1907064 w 1929334"/>
                  <a:gd name="connsiteY1" fmla="*/ 464736 h 1604671"/>
                  <a:gd name="connsiteX2" fmla="*/ 1910219 w 1929334"/>
                  <a:gd name="connsiteY2" fmla="*/ 532762 h 1604671"/>
                  <a:gd name="connsiteX3" fmla="*/ 1916952 w 1929334"/>
                  <a:gd name="connsiteY3" fmla="*/ 520210 h 1604671"/>
                  <a:gd name="connsiteX4" fmla="*/ 1929334 w 1929334"/>
                  <a:gd name="connsiteY4" fmla="*/ 481731 h 1604671"/>
                  <a:gd name="connsiteX5" fmla="*/ 1929334 w 1929334"/>
                  <a:gd name="connsiteY5" fmla="*/ 1532453 h 1604671"/>
                  <a:gd name="connsiteX6" fmla="*/ 1731218 w 1929334"/>
                  <a:gd name="connsiteY6" fmla="*/ 1532453 h 1604671"/>
                  <a:gd name="connsiteX7" fmla="*/ 1533101 w 1929334"/>
                  <a:gd name="connsiteY7" fmla="*/ 1532453 h 1604671"/>
                  <a:gd name="connsiteX8" fmla="*/ 1533101 w 1929334"/>
                  <a:gd name="connsiteY8" fmla="*/ 816181 h 1604671"/>
                  <a:gd name="connsiteX9" fmla="*/ 1500216 w 1929334"/>
                  <a:gd name="connsiteY9" fmla="*/ 823891 h 1604671"/>
                  <a:gd name="connsiteX10" fmla="*/ 1034712 w 1929334"/>
                  <a:gd name="connsiteY10" fmla="*/ 820951 h 1604671"/>
                  <a:gd name="connsiteX11" fmla="*/ 590667 w 1929334"/>
                  <a:gd name="connsiteY11" fmla="*/ 681212 h 1604671"/>
                  <a:gd name="connsiteX12" fmla="*/ 535277 w 1929334"/>
                  <a:gd name="connsiteY12" fmla="*/ 647897 h 1604671"/>
                  <a:gd name="connsiteX13" fmla="*/ 343249 w 1929334"/>
                  <a:gd name="connsiteY13" fmla="*/ 1330569 h 1604671"/>
                  <a:gd name="connsiteX14" fmla="*/ 171625 w 1929334"/>
                  <a:gd name="connsiteY14" fmla="*/ 1282292 h 1604671"/>
                  <a:gd name="connsiteX15" fmla="*/ 0 w 1929334"/>
                  <a:gd name="connsiteY15" fmla="*/ 1234016 h 1604671"/>
                  <a:gd name="connsiteX16" fmla="*/ 284516 w 1929334"/>
                  <a:gd name="connsiteY16" fmla="*/ 222544 h 1604671"/>
                  <a:gd name="connsiteX17" fmla="*/ 346474 w 1929334"/>
                  <a:gd name="connsiteY17" fmla="*/ 166881 h 1604671"/>
                  <a:gd name="connsiteX18" fmla="*/ 350144 w 1929334"/>
                  <a:gd name="connsiteY18" fmla="*/ 172601 h 1604671"/>
                  <a:gd name="connsiteX19" fmla="*/ 372523 w 1929334"/>
                  <a:gd name="connsiteY19" fmla="*/ 146987 h 1604671"/>
                  <a:gd name="connsiteX20" fmla="*/ 1160364 w 1929334"/>
                  <a:gd name="connsiteY20" fmla="*/ 19946 h 160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9334" h="1604671">
                    <a:moveTo>
                      <a:pt x="1160364" y="19946"/>
                    </a:moveTo>
                    <a:cubicBezTo>
                      <a:pt x="1553434" y="81606"/>
                      <a:pt x="1859848" y="270336"/>
                      <a:pt x="1907064" y="464736"/>
                    </a:cubicBezTo>
                    <a:lnTo>
                      <a:pt x="1910219" y="532762"/>
                    </a:lnTo>
                    <a:lnTo>
                      <a:pt x="1916952" y="520210"/>
                    </a:lnTo>
                    <a:cubicBezTo>
                      <a:pt x="1921079" y="510071"/>
                      <a:pt x="1925207" y="497367"/>
                      <a:pt x="1929334" y="481731"/>
                    </a:cubicBezTo>
                    <a:lnTo>
                      <a:pt x="1929334" y="1532453"/>
                    </a:lnTo>
                    <a:cubicBezTo>
                      <a:pt x="1863295" y="1782625"/>
                      <a:pt x="1797256" y="1282281"/>
                      <a:pt x="1731218" y="1532453"/>
                    </a:cubicBezTo>
                    <a:cubicBezTo>
                      <a:pt x="1665179" y="1782625"/>
                      <a:pt x="1599140" y="1282281"/>
                      <a:pt x="1533101" y="1532453"/>
                    </a:cubicBezTo>
                    <a:lnTo>
                      <a:pt x="1533101" y="816181"/>
                    </a:lnTo>
                    <a:lnTo>
                      <a:pt x="1500216" y="823891"/>
                    </a:lnTo>
                    <a:cubicBezTo>
                      <a:pt x="1363624" y="846710"/>
                      <a:pt x="1203171" y="847377"/>
                      <a:pt x="1034712" y="820951"/>
                    </a:cubicBezTo>
                    <a:cubicBezTo>
                      <a:pt x="866253" y="794525"/>
                      <a:pt x="713712" y="744760"/>
                      <a:pt x="590667" y="681212"/>
                    </a:cubicBezTo>
                    <a:lnTo>
                      <a:pt x="535277" y="647897"/>
                    </a:lnTo>
                    <a:lnTo>
                      <a:pt x="343249" y="1330569"/>
                    </a:lnTo>
                    <a:cubicBezTo>
                      <a:pt x="218299" y="1555304"/>
                      <a:pt x="296574" y="1057558"/>
                      <a:pt x="171625" y="1282292"/>
                    </a:cubicBezTo>
                    <a:cubicBezTo>
                      <a:pt x="46674" y="1507028"/>
                      <a:pt x="124950" y="1009282"/>
                      <a:pt x="0" y="1234016"/>
                    </a:cubicBezTo>
                    <a:lnTo>
                      <a:pt x="284516" y="222544"/>
                    </a:lnTo>
                    <a:cubicBezTo>
                      <a:pt x="315753" y="166360"/>
                      <a:pt x="334289" y="155332"/>
                      <a:pt x="346474" y="166881"/>
                    </a:cubicBezTo>
                    <a:lnTo>
                      <a:pt x="350144" y="172601"/>
                    </a:lnTo>
                    <a:lnTo>
                      <a:pt x="372523" y="146987"/>
                    </a:lnTo>
                    <a:cubicBezTo>
                      <a:pt x="518551" y="22611"/>
                      <a:pt x="823447" y="-32905"/>
                      <a:pt x="1160364" y="19946"/>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ounded Rectangle 152"/>
              <p:cNvSpPr/>
              <p:nvPr/>
            </p:nvSpPr>
            <p:spPr>
              <a:xfrm rot="5400000">
                <a:off x="6066781" y="-268686"/>
                <a:ext cx="233221" cy="1867833"/>
              </a:xfrm>
              <a:prstGeom prst="roundRect">
                <a:avLst/>
              </a:prstGeom>
              <a:solidFill>
                <a:srgbClr val="D5C0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ame 19"/>
            <p:cNvSpPr/>
            <p:nvPr/>
          </p:nvSpPr>
          <p:spPr>
            <a:xfrm>
              <a:off x="597529" y="253497"/>
              <a:ext cx="1602463" cy="1774479"/>
            </a:xfrm>
            <a:prstGeom prst="frame">
              <a:avLst>
                <a:gd name="adj1" fmla="val 911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roup 27"/>
          <p:cNvGrpSpPr/>
          <p:nvPr/>
        </p:nvGrpSpPr>
        <p:grpSpPr>
          <a:xfrm>
            <a:off x="1339913" y="3281127"/>
            <a:ext cx="1399514" cy="924460"/>
            <a:chOff x="1339913" y="3281127"/>
            <a:chExt cx="1399514" cy="92446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13" y="3286408"/>
              <a:ext cx="608394" cy="869134"/>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082" y="3281127"/>
              <a:ext cx="693345" cy="924460"/>
            </a:xfrm>
            <a:prstGeom prst="rect">
              <a:avLst/>
            </a:prstGeom>
          </p:spPr>
        </p:pic>
      </p:gr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435" y="4601453"/>
            <a:ext cx="580560" cy="776305"/>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270" y="5684068"/>
            <a:ext cx="608394" cy="869134"/>
          </a:xfrm>
          <a:prstGeom prst="rect">
            <a:avLst/>
          </a:prstGeom>
        </p:spPr>
      </p:pic>
      <p:pic>
        <p:nvPicPr>
          <p:cNvPr id="7" name="Picture 6">
            <a:extLst>
              <a:ext uri="{FF2B5EF4-FFF2-40B4-BE49-F238E27FC236}">
                <a16:creationId xmlns:a16="http://schemas.microsoft.com/office/drawing/2014/main" id="{DAE7AE07-B995-4248-92D5-56A6F652F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1351" y="632752"/>
            <a:ext cx="709423" cy="943459"/>
          </a:xfrm>
          <a:prstGeom prst="rect">
            <a:avLst/>
          </a:prstGeom>
        </p:spPr>
      </p:pic>
    </p:spTree>
    <p:extLst>
      <p:ext uri="{BB962C8B-B14F-4D97-AF65-F5344CB8AC3E}">
        <p14:creationId xmlns:p14="http://schemas.microsoft.com/office/powerpoint/2010/main" val="206850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175034" y="156172"/>
            <a:ext cx="8915400" cy="31393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Sources:</a:t>
            </a:r>
          </a:p>
          <a:p>
            <a:endParaRPr lang="en-US" dirty="0">
              <a:solidFill>
                <a:schemeClr val="bg1"/>
              </a:solidFill>
            </a:endParaRPr>
          </a:p>
          <a:p>
            <a:r>
              <a:rPr lang="en-US" dirty="0">
                <a:solidFill>
                  <a:schemeClr val="bg1"/>
                </a:solidFill>
              </a:rPr>
              <a:t>President Ezra Taft Benson Ensign, Dec. 2001, 18</a:t>
            </a:r>
          </a:p>
          <a:p>
            <a:r>
              <a:rPr lang="en-US" sz="1800" b="0" i="0" dirty="0">
                <a:solidFill>
                  <a:schemeClr val="bg1"/>
                </a:solidFill>
                <a:effectLst/>
              </a:rPr>
              <a:t>Quentin L. Cook, “</a:t>
            </a:r>
            <a:r>
              <a:rPr lang="en-US" sz="1800" b="0" i="0" u="none" strike="noStrike" dirty="0">
                <a:solidFill>
                  <a:schemeClr val="bg1"/>
                </a:solidFill>
                <a:effectLst/>
              </a:rPr>
              <a:t>The Eternal Everyday</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2017, 52</a:t>
            </a:r>
          </a:p>
          <a:p>
            <a:r>
              <a:rPr lang="en-US" b="0" i="0" dirty="0">
                <a:solidFill>
                  <a:schemeClr val="bg1"/>
                </a:solidFill>
                <a:effectLst/>
              </a:rPr>
              <a:t>James E. Talmage, The Articles of Faith [1968], 159–60; see also Marion G. Romney, “</a:t>
            </a:r>
            <a:r>
              <a:rPr lang="en-US" b="0" i="0" u="none" strike="noStrike" dirty="0">
                <a:solidFill>
                  <a:schemeClr val="bg1"/>
                </a:solidFill>
                <a:effectLst/>
              </a:rPr>
              <a:t>The Holy Ghost</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May 1974, 90–92</a:t>
            </a:r>
            <a:endParaRPr lang="en-US" dirty="0">
              <a:solidFill>
                <a:schemeClr val="bg1"/>
              </a:solidFill>
            </a:endParaRPr>
          </a:p>
          <a:p>
            <a:r>
              <a:rPr lang="en-US" dirty="0">
                <a:solidFill>
                  <a:schemeClr val="bg1"/>
                </a:solidFill>
              </a:rPr>
              <a:t>Bruce R. McConkie, The Mortal Messiah [1979], 1:314</a:t>
            </a:r>
          </a:p>
          <a:p>
            <a:r>
              <a:rPr lang="en-US" dirty="0">
                <a:solidFill>
                  <a:schemeClr val="bg1"/>
                </a:solidFill>
              </a:rPr>
              <a:t>President Gordon B. Hinckley Teachings of Gordon B. Hinckley, p. 285 – 286</a:t>
            </a:r>
          </a:p>
          <a:p>
            <a:r>
              <a:rPr lang="en-US" dirty="0">
                <a:solidFill>
                  <a:schemeClr val="bg1"/>
                </a:solidFill>
              </a:rPr>
              <a:t>Elder Neal A. Maxwell  Meek and Lowly p. 54</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70809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50613"/>
            <a:ext cx="7016436" cy="3046988"/>
          </a:xfrm>
          <a:prstGeom prst="rect">
            <a:avLst/>
          </a:prstGeom>
          <a:ln>
            <a:solidFill>
              <a:schemeClr val="tx1"/>
            </a:solidFill>
          </a:ln>
        </p:spPr>
        <p:txBody>
          <a:bodyPr wrap="square">
            <a:spAutoFit/>
          </a:bodyPr>
          <a:lstStyle/>
          <a:p>
            <a:r>
              <a:rPr lang="en-US" sz="1200" b="1" dirty="0">
                <a:solidFill>
                  <a:srgbClr val="444444"/>
                </a:solidFill>
                <a:effectLst/>
              </a:rPr>
              <a:t>Branches of the Olive Tree or Remnants of the House of Israel 1 Nephi 10:14:</a:t>
            </a:r>
          </a:p>
          <a:p>
            <a:r>
              <a:rPr lang="en-US" sz="1200" dirty="0">
                <a:solidFill>
                  <a:srgbClr val="444444"/>
                </a:solidFill>
                <a:effectLst/>
              </a:rPr>
              <a:t>"A detailed discussion of the destiny of the house of Israel (as depicted through the allegory of the olive-tree) will be undertaken in Jacob 5-6.  For the moment let us make some simple observations.  The Lord chose an olive tree to dramatize the destiny of his chosen people.  An olive tree almost never dies.  It may be pruned and worked with over numerous generations before the fruit is such as to satisfy the owner of the vineyard; this is often after many and varied cuttings and trimmings and </a:t>
            </a:r>
            <a:r>
              <a:rPr lang="en-US" sz="1200" dirty="0" err="1">
                <a:solidFill>
                  <a:srgbClr val="444444"/>
                </a:solidFill>
                <a:effectLst/>
              </a:rPr>
              <a:t>replantings</a:t>
            </a:r>
            <a:r>
              <a:rPr lang="en-US" sz="1200" dirty="0">
                <a:solidFill>
                  <a:srgbClr val="444444"/>
                </a:solidFill>
                <a:effectLst/>
              </a:rPr>
              <a:t>.  So, it is with the house of Israel.  That house is stubborn and often requires constant and enduring care. It frequently requires chastening and pruning, actions painful at the time but ultimately accepted as a blessing and perhaps the only means of preservation.  As it is with the dedicated gardener, so it is with the Lord-his mercies and tender regard will simply not allow him to let his chosen people go: he pleads with his people Israel to cleave unto him as he cleaves unto them. (Jacob 6:5.)</a:t>
            </a:r>
          </a:p>
          <a:p>
            <a:r>
              <a:rPr lang="en-US" sz="1200" dirty="0">
                <a:solidFill>
                  <a:srgbClr val="444444"/>
                </a:solidFill>
                <a:effectLst/>
              </a:rPr>
              <a:t>"Whose branches should be broken off? The Lord chooses periodically to 'break off' or separate certain branches or groups of the house of Israel from the main body; through this means-that of scattering-the blood and influence of' the chosen people may be spread throughout the earth.  The Nephite and Mulekite branches are illustrative of this principle." (McConkie, Millet, Doctrinal Commentary on the Book of Mormon, vol. 1, p.69)</a:t>
            </a:r>
          </a:p>
        </p:txBody>
      </p:sp>
      <p:sp>
        <p:nvSpPr>
          <p:cNvPr id="3" name="Rectangle 2"/>
          <p:cNvSpPr/>
          <p:nvPr/>
        </p:nvSpPr>
        <p:spPr>
          <a:xfrm>
            <a:off x="7016436" y="0"/>
            <a:ext cx="5175564" cy="1754326"/>
          </a:xfrm>
          <a:prstGeom prst="rect">
            <a:avLst/>
          </a:prstGeom>
          <a:ln>
            <a:solidFill>
              <a:schemeClr val="tx1"/>
            </a:solidFill>
          </a:ln>
        </p:spPr>
        <p:txBody>
          <a:bodyPr wrap="square">
            <a:spAutoFit/>
          </a:bodyPr>
          <a:lstStyle/>
          <a:p>
            <a:r>
              <a:rPr lang="en-US" sz="1200" b="1" dirty="0"/>
              <a:t>Condescension 1 Nephi 11:16, 26:</a:t>
            </a:r>
          </a:p>
          <a:p>
            <a:r>
              <a:rPr lang="en-US" sz="1200" dirty="0"/>
              <a:t>“Here was Jesus—a member of the Godhead, the Firstborn of the Father, the Creator, Jehovah of the Old Testament—now leaving His divine and holy station; divesting Himself of all that glory and majesty and entering the body of a tiny infant; helpless, completely dependent on His mother and earthly father. That He should not come to the finest of earthly palaces and be … showered with jewels but should come to a lowly stable is astonishing. Little wonder that the angel should say to Nephi, ‘Behold the condescension of God!’ (1 Ne. 11:26.)” (Gerald N. Lund, </a:t>
            </a:r>
            <a:r>
              <a:rPr lang="en-US" sz="1200" i="1" dirty="0"/>
              <a:t>Jesus Christ, Key to the Plan of Salvation</a:t>
            </a:r>
            <a:r>
              <a:rPr lang="en-US" sz="1200" dirty="0"/>
              <a:t> [1991], 16).</a:t>
            </a:r>
            <a:endParaRPr lang="en-US" sz="1200" dirty="0">
              <a:solidFill>
                <a:srgbClr val="444444"/>
              </a:solidFill>
              <a:effectLst/>
            </a:endParaRPr>
          </a:p>
        </p:txBody>
      </p:sp>
      <p:sp>
        <p:nvSpPr>
          <p:cNvPr id="4" name="Rectangle 3"/>
          <p:cNvSpPr/>
          <p:nvPr/>
        </p:nvSpPr>
        <p:spPr>
          <a:xfrm>
            <a:off x="0" y="0"/>
            <a:ext cx="7016436" cy="938719"/>
          </a:xfrm>
          <a:prstGeom prst="rect">
            <a:avLst/>
          </a:prstGeom>
          <a:ln>
            <a:solidFill>
              <a:schemeClr val="tx1"/>
            </a:solidFill>
          </a:ln>
        </p:spPr>
        <p:txBody>
          <a:bodyPr wrap="square">
            <a:spAutoFit/>
          </a:bodyPr>
          <a:lstStyle/>
          <a:p>
            <a:pPr fontAlgn="base"/>
            <a:r>
              <a:rPr lang="en-US" sz="1100" dirty="0"/>
              <a:t>“No man can receive the Holy Ghost without receiving revelations. The Holy Ghost is a revelator” (in </a:t>
            </a:r>
            <a:r>
              <a:rPr lang="en-US" sz="1100" i="1" dirty="0"/>
              <a:t>History of the Church,</a:t>
            </a:r>
            <a:r>
              <a:rPr lang="en-US" sz="1100" dirty="0"/>
              <a:t> 6:58).</a:t>
            </a:r>
          </a:p>
          <a:p>
            <a:pPr fontAlgn="base"/>
            <a:r>
              <a:rPr lang="en-US" sz="1100" dirty="0"/>
              <a:t>“Having a knowledge of God, we begin to know how to approach Him, and how to ask so as to receive an answer.</a:t>
            </a:r>
          </a:p>
          <a:p>
            <a:pPr fontAlgn="base"/>
            <a:r>
              <a:rPr lang="en-US" sz="1100" dirty="0"/>
              <a:t>“When we understand the character of God, and know how to come to Him, he begins to unfold the heavens to us, and to tell us all about it. When we are ready to come to him, he is ready to come to us” (in </a:t>
            </a:r>
            <a:r>
              <a:rPr lang="en-US" sz="1100" i="1" dirty="0"/>
              <a:t>History of the Church,</a:t>
            </a:r>
            <a:r>
              <a:rPr lang="en-US" sz="1100" dirty="0"/>
              <a:t> 6:308).</a:t>
            </a:r>
          </a:p>
        </p:txBody>
      </p:sp>
      <p:sp>
        <p:nvSpPr>
          <p:cNvPr id="5" name="Rectangle 4"/>
          <p:cNvSpPr/>
          <p:nvPr/>
        </p:nvSpPr>
        <p:spPr>
          <a:xfrm>
            <a:off x="0" y="4000123"/>
            <a:ext cx="7034543" cy="2492990"/>
          </a:xfrm>
          <a:prstGeom prst="rect">
            <a:avLst/>
          </a:prstGeom>
          <a:ln>
            <a:solidFill>
              <a:schemeClr val="tx1"/>
            </a:solidFill>
          </a:ln>
        </p:spPr>
        <p:txBody>
          <a:bodyPr wrap="square">
            <a:spAutoFit/>
          </a:bodyPr>
          <a:lstStyle/>
          <a:p>
            <a:r>
              <a:rPr lang="en-US" sz="1200" b="1" i="0" dirty="0">
                <a:solidFill>
                  <a:srgbClr val="444444"/>
                </a:solidFill>
                <a:effectLst/>
                <a:latin typeface="Abadi" panose="020B0604020104020204" pitchFamily="34" charset="0"/>
              </a:rPr>
              <a:t>The Form of a Man 1 Nephi 11:11:</a:t>
            </a:r>
          </a:p>
          <a:p>
            <a:r>
              <a:rPr lang="en-US" sz="1200" b="1" i="0" dirty="0">
                <a:solidFill>
                  <a:srgbClr val="444444"/>
                </a:solidFill>
                <a:effectLst/>
                <a:latin typeface="Abadi" panose="020B0604020104020204" pitchFamily="34" charset="0"/>
              </a:rPr>
              <a:t> </a:t>
            </a:r>
            <a:r>
              <a:rPr lang="en-US" sz="1200" b="0" i="0" dirty="0">
                <a:solidFill>
                  <a:srgbClr val="444444"/>
                </a:solidFill>
                <a:effectLst/>
                <a:latin typeface="Abadi" panose="020B0604020104020204" pitchFamily="34" charset="0"/>
              </a:rPr>
              <a:t>"That the Spirit of the Lord is capable of manifesting Himself in the form and figure of man, is indicated by the wonderful interview between the Spirit and Nephi, in which He revealed Himself to the prophet, questioned him concerning his desires and belief, instructed him in the things of God, speaking face to face with the man [1 Ne 11:11]. However, the Holy Ghost does not possess a body of flesh and bones, as do both the Father and the Son, but is a personage of spirit. Much of the confusion existing in human conceptions concerning the nature of the Holy Ghost arises from the common failure to segregate His person and powers. Plainly, such expressions as being filled with the Holy Ghost, and His falling upon persons, have reference to the powers and influences that emanate from God, and which are characteristic of Him; for the Holy Ghost may in this way operate simultaneously upon many persons even though they be widely separated, whereas the actual person of the Holy Ghost cannot be in more than one place at a time." Elder James E. Talmage (</a:t>
            </a:r>
            <a:r>
              <a:rPr lang="en-US" sz="1200" b="0" i="1" dirty="0">
                <a:solidFill>
                  <a:srgbClr val="444444"/>
                </a:solidFill>
                <a:effectLst/>
                <a:latin typeface="Abadi" panose="020B0604020104020204" pitchFamily="34" charset="0"/>
              </a:rPr>
              <a:t>Articles of Faith,</a:t>
            </a:r>
            <a:r>
              <a:rPr lang="en-US" sz="1200" b="0" i="0" dirty="0">
                <a:solidFill>
                  <a:srgbClr val="444444"/>
                </a:solidFill>
                <a:effectLst/>
                <a:latin typeface="Abadi" panose="020B0604020104020204" pitchFamily="34" charset="0"/>
              </a:rPr>
              <a:t> p. 42, as taken from </a:t>
            </a:r>
            <a:r>
              <a:rPr lang="en-US" sz="1200" b="0" i="1" dirty="0">
                <a:solidFill>
                  <a:srgbClr val="444444"/>
                </a:solidFill>
                <a:effectLst/>
                <a:latin typeface="Abadi" panose="020B0604020104020204" pitchFamily="34" charset="0"/>
              </a:rPr>
              <a:t>Latter-day Commentary on the Book of Mormon</a:t>
            </a:r>
            <a:r>
              <a:rPr lang="en-US" sz="1200" b="0" i="0" dirty="0">
                <a:solidFill>
                  <a:srgbClr val="444444"/>
                </a:solidFill>
                <a:effectLst/>
                <a:latin typeface="Abadi" panose="020B0604020104020204" pitchFamily="34" charset="0"/>
              </a:rPr>
              <a:t> compiled by K. Douglas Bassett, p. 36)</a:t>
            </a:r>
            <a:endParaRPr lang="en-US" sz="1200" dirty="0">
              <a:solidFill>
                <a:srgbClr val="444444"/>
              </a:solidFill>
              <a:effectLst/>
            </a:endParaRPr>
          </a:p>
        </p:txBody>
      </p:sp>
      <p:sp>
        <p:nvSpPr>
          <p:cNvPr id="6" name="Rectangle 5"/>
          <p:cNvSpPr/>
          <p:nvPr/>
        </p:nvSpPr>
        <p:spPr>
          <a:xfrm>
            <a:off x="7016436" y="1763596"/>
            <a:ext cx="5175564" cy="3231654"/>
          </a:xfrm>
          <a:prstGeom prst="rect">
            <a:avLst/>
          </a:prstGeom>
          <a:ln>
            <a:solidFill>
              <a:schemeClr val="tx1"/>
            </a:solidFill>
          </a:ln>
        </p:spPr>
        <p:txBody>
          <a:bodyPr wrap="square">
            <a:spAutoFit/>
          </a:bodyPr>
          <a:lstStyle/>
          <a:p>
            <a:r>
              <a:rPr lang="en-US" sz="1200" b="1" dirty="0">
                <a:solidFill>
                  <a:srgbClr val="444444"/>
                </a:solidFill>
                <a:effectLst/>
              </a:rPr>
              <a:t>Those Against the Apostles of the Lord 1 Nephi 11:35:</a:t>
            </a:r>
          </a:p>
          <a:p>
            <a:r>
              <a:rPr lang="en-US" sz="1200" dirty="0">
                <a:solidFill>
                  <a:srgbClr val="444444"/>
                </a:solidFill>
                <a:effectLst/>
              </a:rPr>
              <a:t>"The world is still fighting the apostles of the Lamb because they represent the truth, and the world rejects the truth. Even those of the house of Israel at times will gather to fight against the twelve: 'And the angel of the Lord </a:t>
            </a:r>
            <a:r>
              <a:rPr lang="en-US" sz="1200" dirty="0" err="1">
                <a:solidFill>
                  <a:srgbClr val="444444"/>
                </a:solidFill>
                <a:effectLst/>
              </a:rPr>
              <a:t>spake</a:t>
            </a:r>
            <a:r>
              <a:rPr lang="en-US" sz="1200" dirty="0">
                <a:solidFill>
                  <a:srgbClr val="444444"/>
                </a:solidFill>
                <a:effectLst/>
              </a:rPr>
              <a:t> unto me again saying: Behold the world and the wisdom thereof; yea, behold the house of Israel hath gathered together to fight against the twelve apostles of the Lamb' (v 35). This verse describes the apostasy following Christ's ministry in Jerusalem. The Apostasy was caused by the pride and wisdom of the world, but it will not stand forever: 'And it came to pass that I saw and bear record, that the great and spacious building was the pride of the world; and it fell, and the fall thereof was exceedingly great. And the angel of the Lord </a:t>
            </a:r>
            <a:r>
              <a:rPr lang="en-US" sz="1200" dirty="0" err="1">
                <a:solidFill>
                  <a:srgbClr val="444444"/>
                </a:solidFill>
                <a:effectLst/>
              </a:rPr>
              <a:t>spake</a:t>
            </a:r>
            <a:r>
              <a:rPr lang="en-US" sz="1200" dirty="0">
                <a:solidFill>
                  <a:srgbClr val="444444"/>
                </a:solidFill>
                <a:effectLst/>
              </a:rPr>
              <a:t> unto me again, saying: Thus shall be the destruction of all nations, kindreds, tongues, and people, that shall fight against the twelve apostles of the Lamb' (v 36). The world still fights the Twelve Apostles and their teaching with its own wisdom, but it will eventually fall, and the pride that motivates the fight will be the cause of that fall." (Monte S. Nyman and Charles D. Tate, Jr., eds., Fourth Nephi through Moroni: From Zion to Destruction [Provo: BYU Religious Studies Center, 1995], 210.)</a:t>
            </a:r>
            <a:endParaRPr lang="en-US" sz="1200" dirty="0"/>
          </a:p>
        </p:txBody>
      </p:sp>
    </p:spTree>
    <p:extLst>
      <p:ext uri="{BB962C8B-B14F-4D97-AF65-F5344CB8AC3E}">
        <p14:creationId xmlns:p14="http://schemas.microsoft.com/office/powerpoint/2010/main" val="3830573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44443" y="422318"/>
          <a:ext cx="11724238" cy="6271260"/>
        </p:xfrm>
        <a:graphic>
          <a:graphicData uri="http://schemas.openxmlformats.org/drawingml/2006/table">
            <a:tbl>
              <a:tblPr firstRow="1" bandRow="1">
                <a:tableStyleId>{5940675A-B579-460E-94D1-54222C63F5DA}</a:tableStyleId>
              </a:tblPr>
              <a:tblGrid>
                <a:gridCol w="5862119">
                  <a:extLst>
                    <a:ext uri="{9D8B030D-6E8A-4147-A177-3AD203B41FA5}">
                      <a16:colId xmlns:a16="http://schemas.microsoft.com/office/drawing/2014/main" val="2751918930"/>
                    </a:ext>
                  </a:extLst>
                </a:gridCol>
                <a:gridCol w="5862119">
                  <a:extLst>
                    <a:ext uri="{9D8B030D-6E8A-4147-A177-3AD203B41FA5}">
                      <a16:colId xmlns:a16="http://schemas.microsoft.com/office/drawing/2014/main" val="500338600"/>
                    </a:ext>
                  </a:extLst>
                </a:gridCol>
              </a:tblGrid>
              <a:tr h="311908">
                <a:tc>
                  <a:txBody>
                    <a:bodyPr/>
                    <a:lstStyle/>
                    <a:p>
                      <a:pPr algn="l" fontAlgn="ctr"/>
                      <a:r>
                        <a:rPr lang="en-US" sz="1400" dirty="0">
                          <a:effectLst/>
                        </a:rPr>
                        <a:t>Vision of the Tree of Life</a:t>
                      </a:r>
                      <a:endParaRPr lang="en-US" sz="1400" dirty="0">
                        <a:solidFill>
                          <a:srgbClr val="FFFFFF"/>
                        </a:solidFill>
                        <a:effectLst/>
                      </a:endParaRPr>
                    </a:p>
                  </a:txBody>
                  <a:tcPr marL="95250" marR="95250" marT="95250" marB="95250" anchor="ctr">
                    <a:solidFill>
                      <a:schemeClr val="accent5">
                        <a:lumMod val="20000"/>
                        <a:lumOff val="80000"/>
                      </a:schemeClr>
                    </a:solidFill>
                  </a:tcPr>
                </a:tc>
                <a:tc>
                  <a:txBody>
                    <a:bodyPr/>
                    <a:lstStyle/>
                    <a:p>
                      <a:pPr algn="l" fontAlgn="ctr"/>
                      <a:r>
                        <a:rPr lang="en-US" sz="1400" dirty="0">
                          <a:effectLst/>
                        </a:rPr>
                        <a:t>Vision of the History of the World­­­­</a:t>
                      </a:r>
                      <a:endParaRPr lang="en-US" sz="1400" dirty="0">
                        <a:solidFill>
                          <a:srgbClr val="FFFFFF"/>
                        </a:solidFill>
                        <a:effectLst/>
                      </a:endParaRPr>
                    </a:p>
                  </a:txBody>
                  <a:tcPr marL="95250" marR="95250" marT="95250" marB="95250" anchor="ctr">
                    <a:solidFill>
                      <a:schemeClr val="accent5">
                        <a:lumMod val="20000"/>
                        <a:lumOff val="80000"/>
                      </a:schemeClr>
                    </a:solidFill>
                  </a:tcPr>
                </a:tc>
                <a:extLst>
                  <a:ext uri="{0D108BD9-81ED-4DB2-BD59-A6C34878D82A}">
                    <a16:rowId xmlns:a16="http://schemas.microsoft.com/office/drawing/2014/main" val="974373343"/>
                  </a:ext>
                </a:extLst>
              </a:tr>
              <a:tr h="370840">
                <a:tc>
                  <a:txBody>
                    <a:bodyPr/>
                    <a:lstStyle/>
                    <a:p>
                      <a:pPr fontAlgn="ctr"/>
                      <a:r>
                        <a:rPr lang="en-US" sz="1400">
                          <a:effectLst/>
                        </a:rPr>
                        <a:t>Tree=love of God (v. 8)</a:t>
                      </a:r>
                    </a:p>
                  </a:txBody>
                  <a:tcPr marL="95250" marR="95250" marT="95250" marB="95250" anchor="ctr"/>
                </a:tc>
                <a:tc>
                  <a:txBody>
                    <a:bodyPr/>
                    <a:lstStyle/>
                    <a:p>
                      <a:pPr fontAlgn="ctr"/>
                      <a:r>
                        <a:rPr lang="en-US" sz="1400">
                          <a:effectLst/>
                        </a:rPr>
                        <a:t>The birth of the Lamb of God to a virgin from Nazareth (v. 13-21)</a:t>
                      </a:r>
                    </a:p>
                  </a:txBody>
                  <a:tcPr marL="95250" marR="95250" marT="95250" marB="95250" anchor="ctr"/>
                </a:tc>
                <a:extLst>
                  <a:ext uri="{0D108BD9-81ED-4DB2-BD59-A6C34878D82A}">
                    <a16:rowId xmlns:a16="http://schemas.microsoft.com/office/drawing/2014/main" val="2990242187"/>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The Savior going forth among the children of men (v. 24)</a:t>
                      </a:r>
                    </a:p>
                  </a:txBody>
                  <a:tcPr marL="95250" marR="95250" marT="95250" marB="95250" anchor="ctr"/>
                </a:tc>
                <a:extLst>
                  <a:ext uri="{0D108BD9-81ED-4DB2-BD59-A6C34878D82A}">
                    <a16:rowId xmlns:a16="http://schemas.microsoft.com/office/drawing/2014/main" val="828689986"/>
                  </a:ext>
                </a:extLst>
              </a:tr>
              <a:tr h="370840">
                <a:tc>
                  <a:txBody>
                    <a:bodyPr/>
                    <a:lstStyle/>
                    <a:p>
                      <a:pPr fontAlgn="ctr"/>
                      <a:r>
                        <a:rPr lang="en-US" sz="1400">
                          <a:effectLst/>
                        </a:rPr>
                        <a:t>Rod of iron=word of God (v. 25)</a:t>
                      </a:r>
                    </a:p>
                  </a:txBody>
                  <a:tcPr marL="95250" marR="95250" marT="95250" marB="95250" anchor="ctr"/>
                </a:tc>
                <a:tc>
                  <a:txBody>
                    <a:bodyPr/>
                    <a:lstStyle/>
                    <a:p>
                      <a:pPr fontAlgn="ctr"/>
                      <a:r>
                        <a:rPr lang="en-US" sz="1400">
                          <a:effectLst/>
                        </a:rPr>
                        <a:t>The Lamb of God was baptized (v. 27)</a:t>
                      </a:r>
                    </a:p>
                  </a:txBody>
                  <a:tcPr marL="95250" marR="95250" marT="95250" marB="95250" anchor="ctr"/>
                </a:tc>
                <a:extLst>
                  <a:ext uri="{0D108BD9-81ED-4DB2-BD59-A6C34878D82A}">
                    <a16:rowId xmlns:a16="http://schemas.microsoft.com/office/drawing/2014/main" val="1454339123"/>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He ministers in power and great glory (v. 28)</a:t>
                      </a:r>
                    </a:p>
                  </a:txBody>
                  <a:tcPr marL="95250" marR="95250" marT="95250" marB="95250" anchor="ctr"/>
                </a:tc>
                <a:extLst>
                  <a:ext uri="{0D108BD9-81ED-4DB2-BD59-A6C34878D82A}">
                    <a16:rowId xmlns:a16="http://schemas.microsoft.com/office/drawing/2014/main" val="1188122212"/>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12 apostles and the ministering of angels (v. 29-30)</a:t>
                      </a:r>
                    </a:p>
                  </a:txBody>
                  <a:tcPr marL="95250" marR="95250" marT="95250" marB="95250" anchor="ctr"/>
                </a:tc>
                <a:extLst>
                  <a:ext uri="{0D108BD9-81ED-4DB2-BD59-A6C34878D82A}">
                    <a16:rowId xmlns:a16="http://schemas.microsoft.com/office/drawing/2014/main" val="2104211660"/>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The Lamb of God heals the sick and afflicted (v. 31)</a:t>
                      </a:r>
                    </a:p>
                  </a:txBody>
                  <a:tcPr marL="95250" marR="95250" marT="95250" marB="95250" anchor="ctr"/>
                </a:tc>
                <a:extLst>
                  <a:ext uri="{0D108BD9-81ED-4DB2-BD59-A6C34878D82A}">
                    <a16:rowId xmlns:a16="http://schemas.microsoft.com/office/drawing/2014/main" val="3584498068"/>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He is judged of the world and crucified (v. 32-33)</a:t>
                      </a:r>
                    </a:p>
                  </a:txBody>
                  <a:tcPr marL="95250" marR="95250" marT="95250" marB="95250" anchor="ctr"/>
                </a:tc>
                <a:extLst>
                  <a:ext uri="{0D108BD9-81ED-4DB2-BD59-A6C34878D82A}">
                    <a16:rowId xmlns:a16="http://schemas.microsoft.com/office/drawing/2014/main" val="2318077523"/>
                  </a:ext>
                </a:extLst>
              </a:tr>
              <a:tr h="370840">
                <a:tc>
                  <a:txBody>
                    <a:bodyPr/>
                    <a:lstStyle/>
                    <a:p>
                      <a:pPr fontAlgn="ctr"/>
                      <a:r>
                        <a:rPr lang="en-US" sz="1400">
                          <a:effectLst/>
                        </a:rPr>
                        <a:t>Large and spacious building=pride of the world (v. 35)</a:t>
                      </a:r>
                    </a:p>
                  </a:txBody>
                  <a:tcPr marL="95250" marR="95250" marT="95250" marB="95250" anchor="ctr"/>
                </a:tc>
                <a:tc>
                  <a:txBody>
                    <a:bodyPr/>
                    <a:lstStyle/>
                    <a:p>
                      <a:pPr fontAlgn="ctr"/>
                      <a:r>
                        <a:rPr lang="en-US" sz="1400">
                          <a:effectLst/>
                        </a:rPr>
                        <a:t>The multitudes of the earth gather to fight against the apostles of the Lamb (v. 34-35)</a:t>
                      </a:r>
                    </a:p>
                  </a:txBody>
                  <a:tcPr marL="95250" marR="95250" marT="95250" marB="95250" anchor="ctr"/>
                </a:tc>
                <a:extLst>
                  <a:ext uri="{0D108BD9-81ED-4DB2-BD59-A6C34878D82A}">
                    <a16:rowId xmlns:a16="http://schemas.microsoft.com/office/drawing/2014/main" val="4230312360"/>
                  </a:ext>
                </a:extLst>
              </a:tr>
              <a:tr h="370840">
                <a:tc>
                  <a:txBody>
                    <a:bodyPr/>
                    <a:lstStyle/>
                    <a:p>
                      <a:pPr fontAlgn="ctr"/>
                      <a:r>
                        <a:rPr lang="en-US" sz="1400">
                          <a:effectLst/>
                        </a:rPr>
                        <a:t>Mist of darkness=temptations of the devil (1 Ne 12:4,17)</a:t>
                      </a:r>
                    </a:p>
                  </a:txBody>
                  <a:tcPr marL="95250" marR="95250" marT="95250" marB="95250" anchor="ctr"/>
                </a:tc>
                <a:tc>
                  <a:txBody>
                    <a:bodyPr/>
                    <a:lstStyle/>
                    <a:p>
                      <a:pPr fontAlgn="ctr"/>
                      <a:r>
                        <a:rPr lang="en-US" sz="1400">
                          <a:effectLst/>
                        </a:rPr>
                        <a:t>Vapor of darkness covers the Americas for 3 days (1 Ne 12:5)</a:t>
                      </a:r>
                    </a:p>
                  </a:txBody>
                  <a:tcPr marL="95250" marR="95250" marT="95250" marB="95250" anchor="ctr"/>
                </a:tc>
                <a:extLst>
                  <a:ext uri="{0D108BD9-81ED-4DB2-BD59-A6C34878D82A}">
                    <a16:rowId xmlns:a16="http://schemas.microsoft.com/office/drawing/2014/main" val="643026540"/>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Christ appears to the Nephites (12:6)</a:t>
                      </a:r>
                    </a:p>
                  </a:txBody>
                  <a:tcPr marL="95250" marR="95250" marT="95250" marB="95250" anchor="ctr"/>
                </a:tc>
                <a:extLst>
                  <a:ext uri="{0D108BD9-81ED-4DB2-BD59-A6C34878D82A}">
                    <a16:rowId xmlns:a16="http://schemas.microsoft.com/office/drawing/2014/main" val="83680264"/>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They are righteous up to the fourth generation (12:12)</a:t>
                      </a:r>
                    </a:p>
                  </a:txBody>
                  <a:tcPr marL="95250" marR="95250" marT="95250" marB="95250" anchor="ctr"/>
                </a:tc>
                <a:extLst>
                  <a:ext uri="{0D108BD9-81ED-4DB2-BD59-A6C34878D82A}">
                    <a16:rowId xmlns:a16="http://schemas.microsoft.com/office/drawing/2014/main" val="4063699817"/>
                  </a:ext>
                </a:extLst>
              </a:tr>
              <a:tr h="370840">
                <a:tc>
                  <a:txBody>
                    <a:bodyPr/>
                    <a:lstStyle/>
                    <a:p>
                      <a:pPr fontAlgn="ctr"/>
                      <a:r>
                        <a:rPr lang="en-US" sz="1400">
                          <a:effectLst/>
                        </a:rPr>
                        <a:t> </a:t>
                      </a:r>
                    </a:p>
                  </a:txBody>
                  <a:tcPr marL="95250" marR="95250" marT="95250" marB="95250" anchor="ctr"/>
                </a:tc>
                <a:tc>
                  <a:txBody>
                    <a:bodyPr/>
                    <a:lstStyle/>
                    <a:p>
                      <a:pPr fontAlgn="ctr"/>
                      <a:r>
                        <a:rPr lang="en-US" sz="1400" dirty="0">
                          <a:effectLst/>
                        </a:rPr>
                        <a:t>They fall prey to the temptations of the devil and are destroyed (12:17-20)</a:t>
                      </a:r>
                    </a:p>
                  </a:txBody>
                  <a:tcPr marL="95250" marR="95250" marT="95250" marB="95250" anchor="ctr"/>
                </a:tc>
                <a:extLst>
                  <a:ext uri="{0D108BD9-81ED-4DB2-BD59-A6C34878D82A}">
                    <a16:rowId xmlns:a16="http://schemas.microsoft.com/office/drawing/2014/main" val="124823535"/>
                  </a:ext>
                </a:extLst>
              </a:tr>
              <a:tr h="370840">
                <a:tc>
                  <a:txBody>
                    <a:bodyPr/>
                    <a:lstStyle/>
                    <a:p>
                      <a:pPr fontAlgn="ctr"/>
                      <a:r>
                        <a:rPr lang="en-US" sz="1400">
                          <a:effectLst/>
                        </a:rPr>
                        <a:t>Filthy water=depths of hell (12:16)</a:t>
                      </a:r>
                    </a:p>
                  </a:txBody>
                  <a:tcPr marL="95250" marR="95250" marT="95250" marB="95250" anchor="ctr"/>
                </a:tc>
                <a:tc>
                  <a:txBody>
                    <a:bodyPr/>
                    <a:lstStyle/>
                    <a:p>
                      <a:pPr fontAlgn="ctr"/>
                      <a:r>
                        <a:rPr lang="en-US" sz="1400">
                          <a:effectLst/>
                        </a:rPr>
                        <a:t>Wickedness and destruction of the Nephites (12:19-20)</a:t>
                      </a:r>
                    </a:p>
                  </a:txBody>
                  <a:tcPr marL="95250" marR="95250" marT="95250" marB="95250" anchor="ctr"/>
                </a:tc>
                <a:extLst>
                  <a:ext uri="{0D108BD9-81ED-4DB2-BD59-A6C34878D82A}">
                    <a16:rowId xmlns:a16="http://schemas.microsoft.com/office/drawing/2014/main" val="2565464164"/>
                  </a:ext>
                </a:extLst>
              </a:tr>
              <a:tr h="370840">
                <a:tc>
                  <a:txBody>
                    <a:bodyPr/>
                    <a:lstStyle/>
                    <a:p>
                      <a:pPr fontAlgn="ctr"/>
                      <a:r>
                        <a:rPr lang="en-US" sz="1400">
                          <a:effectLst/>
                        </a:rPr>
                        <a:t>Terrible gulf=justice of God (12:18)</a:t>
                      </a:r>
                    </a:p>
                  </a:txBody>
                  <a:tcPr marL="95250" marR="95250" marT="95250" marB="95250" anchor="ctr"/>
                </a:tc>
                <a:tc>
                  <a:txBody>
                    <a:bodyPr/>
                    <a:lstStyle/>
                    <a:p>
                      <a:pPr fontAlgn="ctr"/>
                      <a:r>
                        <a:rPr lang="en-US" sz="1400" dirty="0">
                          <a:effectLst/>
                        </a:rPr>
                        <a:t>Nephites destroyed for their wickedness (12:19-20)</a:t>
                      </a:r>
                    </a:p>
                  </a:txBody>
                  <a:tcPr marL="95250" marR="95250" marT="95250" marB="95250" anchor="ctr"/>
                </a:tc>
                <a:extLst>
                  <a:ext uri="{0D108BD9-81ED-4DB2-BD59-A6C34878D82A}">
                    <a16:rowId xmlns:a16="http://schemas.microsoft.com/office/drawing/2014/main" val="4181695008"/>
                  </a:ext>
                </a:extLst>
              </a:tr>
            </a:tbl>
          </a:graphicData>
        </a:graphic>
      </p:graphicFrame>
      <p:sp>
        <p:nvSpPr>
          <p:cNvPr id="3" name="Rectangle 2"/>
          <p:cNvSpPr/>
          <p:nvPr/>
        </p:nvSpPr>
        <p:spPr>
          <a:xfrm>
            <a:off x="2027977" y="0"/>
            <a:ext cx="8193386" cy="338554"/>
          </a:xfrm>
          <a:prstGeom prst="rect">
            <a:avLst/>
          </a:prstGeom>
        </p:spPr>
        <p:txBody>
          <a:bodyPr wrap="square">
            <a:spAutoFit/>
          </a:bodyPr>
          <a:lstStyle/>
          <a:p>
            <a:r>
              <a:rPr lang="en-US" sz="1600" dirty="0">
                <a:solidFill>
                  <a:srgbClr val="444444"/>
                </a:solidFill>
                <a:latin typeface="Abadi" panose="020B0604020104020204" pitchFamily="34" charset="0"/>
              </a:rPr>
              <a:t>H</a:t>
            </a:r>
            <a:r>
              <a:rPr lang="en-US" sz="1600" b="0" i="0" dirty="0">
                <a:solidFill>
                  <a:srgbClr val="444444"/>
                </a:solidFill>
                <a:effectLst/>
                <a:latin typeface="Abadi" panose="020B0604020104020204" pitchFamily="34" charset="0"/>
              </a:rPr>
              <a:t>istorical events Nephi was shown after each portion of Lehi's dream was given.</a:t>
            </a:r>
            <a:endParaRPr lang="en-US" sz="1600" dirty="0"/>
          </a:p>
        </p:txBody>
      </p:sp>
      <p:sp>
        <p:nvSpPr>
          <p:cNvPr id="4" name="Rectangle 3"/>
          <p:cNvSpPr/>
          <p:nvPr/>
        </p:nvSpPr>
        <p:spPr>
          <a:xfrm>
            <a:off x="215775" y="6642556"/>
            <a:ext cx="8193386" cy="215444"/>
          </a:xfrm>
          <a:prstGeom prst="rect">
            <a:avLst/>
          </a:prstGeom>
        </p:spPr>
        <p:txBody>
          <a:bodyPr wrap="square">
            <a:spAutoFit/>
          </a:bodyPr>
          <a:lstStyle/>
          <a:p>
            <a:r>
              <a:rPr lang="en-US" sz="800" dirty="0">
                <a:solidFill>
                  <a:srgbClr val="444444"/>
                </a:solidFill>
                <a:latin typeface="Abadi" panose="020B0604020104020204" pitchFamily="34" charset="0"/>
              </a:rPr>
              <a:t>Source: gospeldoctrine.com</a:t>
            </a:r>
            <a:endParaRPr lang="en-US" sz="800" dirty="0"/>
          </a:p>
        </p:txBody>
      </p:sp>
    </p:spTree>
    <p:extLst>
      <p:ext uri="{BB962C8B-B14F-4D97-AF65-F5344CB8AC3E}">
        <p14:creationId xmlns:p14="http://schemas.microsoft.com/office/powerpoint/2010/main" val="1062002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16366" y="787540"/>
            <a:ext cx="8610600" cy="923330"/>
          </a:xfrm>
          <a:prstGeom prst="rect">
            <a:avLst/>
          </a:prstGeom>
          <a:noFill/>
        </p:spPr>
        <p:txBody>
          <a:bodyPr wrap="square" rtlCol="0">
            <a:spAutoFit/>
          </a:bodyPr>
          <a:lstStyle/>
          <a:p>
            <a:pPr algn="ctr"/>
            <a:r>
              <a:rPr lang="en-US" sz="5400" dirty="0">
                <a:solidFill>
                  <a:schemeClr val="bg1"/>
                </a:solidFill>
                <a:latin typeface="Footlight MT Light" pitchFamily="18" charset="0"/>
              </a:rPr>
              <a:t>Symbols of Vision</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grpSp>
        <p:nvGrpSpPr>
          <p:cNvPr id="36" name="Group 35">
            <a:extLst>
              <a:ext uri="{FF2B5EF4-FFF2-40B4-BE49-F238E27FC236}">
                <a16:creationId xmlns:a16="http://schemas.microsoft.com/office/drawing/2014/main" id="{1B238465-1BAB-0AB2-FFDC-B917D42A494C}"/>
              </a:ext>
            </a:extLst>
          </p:cNvPr>
          <p:cNvGrpSpPr/>
          <p:nvPr/>
        </p:nvGrpSpPr>
        <p:grpSpPr>
          <a:xfrm>
            <a:off x="3212985" y="2154921"/>
            <a:ext cx="6006520" cy="3298307"/>
            <a:chOff x="2449586" y="2532426"/>
            <a:chExt cx="6006520" cy="3298307"/>
          </a:xfrm>
        </p:grpSpPr>
        <p:sp>
          <p:nvSpPr>
            <p:cNvPr id="8" name="Rectangle: Rounded Corners 7">
              <a:extLst>
                <a:ext uri="{FF2B5EF4-FFF2-40B4-BE49-F238E27FC236}">
                  <a16:creationId xmlns:a16="http://schemas.microsoft.com/office/drawing/2014/main" id="{357CD0A6-B97C-7DFF-131E-5DC4238AE78D}"/>
                </a:ext>
              </a:extLst>
            </p:cNvPr>
            <p:cNvSpPr/>
            <p:nvPr/>
          </p:nvSpPr>
          <p:spPr>
            <a:xfrm>
              <a:off x="2449586" y="4890781"/>
              <a:ext cx="1501630" cy="93995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3D13C0F-9C14-A93D-124E-1730B21FDC55}"/>
                </a:ext>
              </a:extLst>
            </p:cNvPr>
            <p:cNvSpPr/>
            <p:nvPr/>
          </p:nvSpPr>
          <p:spPr>
            <a:xfrm>
              <a:off x="3951216" y="4890781"/>
              <a:ext cx="1501630" cy="93995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0F93C8D-CB66-FDB8-7689-4DD9B954C09C}"/>
                </a:ext>
              </a:extLst>
            </p:cNvPr>
            <p:cNvSpPr/>
            <p:nvPr/>
          </p:nvSpPr>
          <p:spPr>
            <a:xfrm>
              <a:off x="5452846" y="4890781"/>
              <a:ext cx="1501630" cy="93995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030CBEC-28AA-9664-BC89-11FD83482D66}"/>
                </a:ext>
              </a:extLst>
            </p:cNvPr>
            <p:cNvSpPr/>
            <p:nvPr/>
          </p:nvSpPr>
          <p:spPr>
            <a:xfrm>
              <a:off x="6954476" y="4890781"/>
              <a:ext cx="1501630" cy="93995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F60E78E-494F-C246-CC4C-AA04561443F6}"/>
                </a:ext>
              </a:extLst>
            </p:cNvPr>
            <p:cNvSpPr/>
            <p:nvPr/>
          </p:nvSpPr>
          <p:spPr>
            <a:xfrm>
              <a:off x="3138882" y="3950829"/>
              <a:ext cx="1501630" cy="93995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30B75A8-D1AB-508A-D0C9-C663A89436B4}"/>
                </a:ext>
              </a:extLst>
            </p:cNvPr>
            <p:cNvSpPr/>
            <p:nvPr/>
          </p:nvSpPr>
          <p:spPr>
            <a:xfrm>
              <a:off x="4640512" y="3950829"/>
              <a:ext cx="1501630" cy="93995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0ECD747-C566-7436-9474-4041ADC7B33B}"/>
                </a:ext>
              </a:extLst>
            </p:cNvPr>
            <p:cNvSpPr/>
            <p:nvPr/>
          </p:nvSpPr>
          <p:spPr>
            <a:xfrm>
              <a:off x="6142142" y="3950829"/>
              <a:ext cx="1501630" cy="93995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0A6BE80-991A-A9AB-F213-365197CF21CA}"/>
                </a:ext>
              </a:extLst>
            </p:cNvPr>
            <p:cNvSpPr/>
            <p:nvPr/>
          </p:nvSpPr>
          <p:spPr>
            <a:xfrm>
              <a:off x="3889697" y="3037548"/>
              <a:ext cx="1501630" cy="93995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610BCD9-674B-49E9-E52A-78D81A40F1D6}"/>
                </a:ext>
              </a:extLst>
            </p:cNvPr>
            <p:cNvSpPr/>
            <p:nvPr/>
          </p:nvSpPr>
          <p:spPr>
            <a:xfrm>
              <a:off x="5345185" y="3037548"/>
              <a:ext cx="1501630" cy="93995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3AA4610-8200-AD79-EFAD-C269608E25DC}"/>
                </a:ext>
              </a:extLst>
            </p:cNvPr>
            <p:cNvSpPr/>
            <p:nvPr/>
          </p:nvSpPr>
          <p:spPr>
            <a:xfrm>
              <a:off x="2594996" y="4385659"/>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F5227F5-8E59-7127-0E33-7177DC45396F}"/>
                </a:ext>
              </a:extLst>
            </p:cNvPr>
            <p:cNvSpPr/>
            <p:nvPr/>
          </p:nvSpPr>
          <p:spPr>
            <a:xfrm>
              <a:off x="2932659" y="4385659"/>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5AA4FAA-EAE3-879C-D6C9-CF6D3A1A16E3}"/>
                </a:ext>
              </a:extLst>
            </p:cNvPr>
            <p:cNvSpPr/>
            <p:nvPr/>
          </p:nvSpPr>
          <p:spPr>
            <a:xfrm>
              <a:off x="7656356" y="4385659"/>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A000155-DC5C-8A1D-B723-57CF811EAC49}"/>
                </a:ext>
              </a:extLst>
            </p:cNvPr>
            <p:cNvSpPr/>
            <p:nvPr/>
          </p:nvSpPr>
          <p:spPr>
            <a:xfrm>
              <a:off x="7994019" y="4385659"/>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55B993B-CC66-DB44-10A6-CDCF96FD5C0C}"/>
                </a:ext>
              </a:extLst>
            </p:cNvPr>
            <p:cNvSpPr/>
            <p:nvPr/>
          </p:nvSpPr>
          <p:spPr>
            <a:xfrm>
              <a:off x="3280099" y="3441470"/>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44802946-DE76-A650-9E7C-51BBD79855A2}"/>
                </a:ext>
              </a:extLst>
            </p:cNvPr>
            <p:cNvSpPr/>
            <p:nvPr/>
          </p:nvSpPr>
          <p:spPr>
            <a:xfrm>
              <a:off x="3617762" y="3441470"/>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E3F52B5C-7AB9-B4DA-C5B8-1E2E73A6588F}"/>
                </a:ext>
              </a:extLst>
            </p:cNvPr>
            <p:cNvSpPr/>
            <p:nvPr/>
          </p:nvSpPr>
          <p:spPr>
            <a:xfrm>
              <a:off x="6855896" y="3466636"/>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1078610C-65E9-415F-B2CC-F22403EB53E9}"/>
                </a:ext>
              </a:extLst>
            </p:cNvPr>
            <p:cNvSpPr/>
            <p:nvPr/>
          </p:nvSpPr>
          <p:spPr>
            <a:xfrm>
              <a:off x="7193559" y="3466636"/>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666735DF-CA34-B640-7901-3370C8774E13}"/>
                </a:ext>
              </a:extLst>
            </p:cNvPr>
            <p:cNvSpPr/>
            <p:nvPr/>
          </p:nvSpPr>
          <p:spPr>
            <a:xfrm>
              <a:off x="3993853" y="2532426"/>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BDA12C3-9450-0EB4-C240-34E1B348AFF3}"/>
                </a:ext>
              </a:extLst>
            </p:cNvPr>
            <p:cNvSpPr/>
            <p:nvPr/>
          </p:nvSpPr>
          <p:spPr>
            <a:xfrm>
              <a:off x="4571774" y="2532426"/>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0D2D1B00-CE13-C15B-FEEC-F2F09223B681}"/>
                </a:ext>
              </a:extLst>
            </p:cNvPr>
            <p:cNvSpPr/>
            <p:nvPr/>
          </p:nvSpPr>
          <p:spPr>
            <a:xfrm>
              <a:off x="5149695" y="2532426"/>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DDA9F75B-4167-28CD-5DE8-A78C93E9F88E}"/>
                </a:ext>
              </a:extLst>
            </p:cNvPr>
            <p:cNvSpPr/>
            <p:nvPr/>
          </p:nvSpPr>
          <p:spPr>
            <a:xfrm>
              <a:off x="5727616" y="2532426"/>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C4E7CFFC-0079-BBC3-6AE8-13BBC0F36B38}"/>
                </a:ext>
              </a:extLst>
            </p:cNvPr>
            <p:cNvSpPr/>
            <p:nvPr/>
          </p:nvSpPr>
          <p:spPr>
            <a:xfrm>
              <a:off x="6305538" y="2532426"/>
              <a:ext cx="275438" cy="505122"/>
            </a:xfrm>
            <a:prstGeom prst="roundRect">
              <a:avLst/>
            </a:prstGeom>
            <a:blipFill>
              <a:blip r:embed="rId2"/>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9E03D9A6-7973-5855-D901-4C61188C1059}"/>
              </a:ext>
            </a:extLst>
          </p:cNvPr>
          <p:cNvSpPr txBox="1"/>
          <p:nvPr/>
        </p:nvSpPr>
        <p:spPr>
          <a:xfrm>
            <a:off x="3895293" y="3542252"/>
            <a:ext cx="4622683" cy="923330"/>
          </a:xfrm>
          <a:prstGeom prst="rect">
            <a:avLst/>
          </a:prstGeom>
          <a:noFill/>
        </p:spPr>
        <p:txBody>
          <a:bodyPr wrap="square" rtlCol="0">
            <a:spAutoFit/>
          </a:bodyPr>
          <a:lstStyle/>
          <a:p>
            <a:pPr algn="ctr"/>
            <a:r>
              <a:rPr lang="en-US" sz="5400" dirty="0">
                <a:solidFill>
                  <a:schemeClr val="bg1"/>
                </a:solidFill>
                <a:latin typeface="Footlight MT Light" pitchFamily="18" charset="0"/>
              </a:rPr>
              <a:t>1 Nephi 12-13</a:t>
            </a:r>
          </a:p>
        </p:txBody>
      </p:sp>
      <p:grpSp>
        <p:nvGrpSpPr>
          <p:cNvPr id="37" name="Group 36">
            <a:extLst>
              <a:ext uri="{FF2B5EF4-FFF2-40B4-BE49-F238E27FC236}">
                <a16:creationId xmlns:a16="http://schemas.microsoft.com/office/drawing/2014/main" id="{F5245404-4B00-8C0F-00CA-53F2902B7CC4}"/>
              </a:ext>
            </a:extLst>
          </p:cNvPr>
          <p:cNvGrpSpPr/>
          <p:nvPr/>
        </p:nvGrpSpPr>
        <p:grpSpPr>
          <a:xfrm>
            <a:off x="9522537" y="3053966"/>
            <a:ext cx="1183215" cy="2823232"/>
            <a:chOff x="397451" y="228208"/>
            <a:chExt cx="1468018" cy="3502792"/>
          </a:xfrm>
        </p:grpSpPr>
        <p:sp>
          <p:nvSpPr>
            <p:cNvPr id="38" name="Oval 37">
              <a:extLst>
                <a:ext uri="{FF2B5EF4-FFF2-40B4-BE49-F238E27FC236}">
                  <a16:creationId xmlns:a16="http://schemas.microsoft.com/office/drawing/2014/main" id="{6A842D4F-4603-46B4-141E-5894DEFBA4CA}"/>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C97217-5406-DFC1-89B6-7EED72ABFF57}"/>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90266D49-0F45-4EAE-9FA4-D988C77C54E9}"/>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7C4DCB0-9ADD-895C-6AA5-26054725BEC3}"/>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3DC24288-8C99-8C8B-2407-3B6E698E3DC3}"/>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0239339-658C-836B-3F70-320A829FA6DD}"/>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F93601EA-7B9D-7891-D2D9-6855F8D331E1}"/>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4C72713-78B2-0AAC-BE35-ADE9343EC60B}"/>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C8C3A785-33D2-F052-1127-F2836FBDE527}"/>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ounded Rectangle 152">
              <a:extLst>
                <a:ext uri="{FF2B5EF4-FFF2-40B4-BE49-F238E27FC236}">
                  <a16:creationId xmlns:a16="http://schemas.microsoft.com/office/drawing/2014/main" id="{430DB1F1-42FE-7258-243F-DBA7C600EFC0}"/>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1B3065B-7DF3-86CD-DEBE-265397BE07C9}"/>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54">
              <a:extLst>
                <a:ext uri="{FF2B5EF4-FFF2-40B4-BE49-F238E27FC236}">
                  <a16:creationId xmlns:a16="http://schemas.microsoft.com/office/drawing/2014/main" id="{05711E78-7FD0-15ED-13ED-284D54BCF9D6}"/>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9427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87105" y="0"/>
            <a:ext cx="11678830"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Condescension of God the Father</a:t>
            </a:r>
          </a:p>
        </p:txBody>
      </p:sp>
      <p:sp>
        <p:nvSpPr>
          <p:cNvPr id="8" name="TextBox 7"/>
          <p:cNvSpPr txBox="1"/>
          <p:nvPr/>
        </p:nvSpPr>
        <p:spPr>
          <a:xfrm>
            <a:off x="67147" y="6488668"/>
            <a:ext cx="2362200" cy="369332"/>
          </a:xfrm>
          <a:prstGeom prst="rect">
            <a:avLst/>
          </a:prstGeom>
          <a:noFill/>
        </p:spPr>
        <p:txBody>
          <a:bodyPr wrap="square" rtlCol="0">
            <a:spAutoFit/>
          </a:bodyPr>
          <a:lstStyle/>
          <a:p>
            <a:r>
              <a:rPr lang="en-US" dirty="0">
                <a:solidFill>
                  <a:srgbClr val="FFFF00"/>
                </a:solidFill>
              </a:rPr>
              <a:t>1 Nephi 11:16</a:t>
            </a:r>
          </a:p>
        </p:txBody>
      </p:sp>
      <p:sp>
        <p:nvSpPr>
          <p:cNvPr id="2" name="Rectangle 1"/>
          <p:cNvSpPr/>
          <p:nvPr/>
        </p:nvSpPr>
        <p:spPr>
          <a:xfrm>
            <a:off x="4509571" y="736523"/>
            <a:ext cx="3175806" cy="523220"/>
          </a:xfrm>
          <a:prstGeom prst="rect">
            <a:avLst/>
          </a:prstGeom>
        </p:spPr>
        <p:txBody>
          <a:bodyPr wrap="none">
            <a:spAutoFit/>
          </a:bodyPr>
          <a:lstStyle/>
          <a:p>
            <a:r>
              <a:rPr lang="en-US" sz="2800" dirty="0">
                <a:solidFill>
                  <a:schemeClr val="bg1"/>
                </a:solidFill>
                <a:latin typeface="Open Sans"/>
              </a:rPr>
              <a:t>And of Jesus</a:t>
            </a:r>
            <a:r>
              <a:rPr lang="en-US" sz="2800" b="0" i="0" dirty="0">
                <a:solidFill>
                  <a:schemeClr val="bg1"/>
                </a:solidFill>
                <a:effectLst/>
                <a:latin typeface="Open Sans"/>
              </a:rPr>
              <a:t> Christ</a:t>
            </a:r>
            <a:endParaRPr lang="en-US" sz="2800" dirty="0">
              <a:solidFill>
                <a:schemeClr val="bg1"/>
              </a:solidFill>
            </a:endParaRPr>
          </a:p>
        </p:txBody>
      </p:sp>
      <p:sp>
        <p:nvSpPr>
          <p:cNvPr id="4" name="Rectangle 3"/>
          <p:cNvSpPr/>
          <p:nvPr/>
        </p:nvSpPr>
        <p:spPr>
          <a:xfrm>
            <a:off x="187105" y="1775936"/>
            <a:ext cx="3760206" cy="3139321"/>
          </a:xfrm>
          <a:prstGeom prst="rect">
            <a:avLst/>
          </a:prstGeom>
        </p:spPr>
        <p:txBody>
          <a:bodyPr wrap="square">
            <a:spAutoFit/>
          </a:bodyPr>
          <a:lstStyle/>
          <a:p>
            <a:r>
              <a:rPr lang="en-US" b="0" i="0" dirty="0">
                <a:solidFill>
                  <a:schemeClr val="bg1"/>
                </a:solidFill>
                <a:effectLst/>
                <a:latin typeface="Abadi" panose="020B0604020104020204" pitchFamily="34" charset="0"/>
              </a:rPr>
              <a:t>“It means to descend or come down from an exalted position to a place of inferior station.' "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Before being born of Mary, he was the God of Abraham, Isaac, and Jacob.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After the virgin birth, he was seen as the carpenter's son.”</a:t>
            </a:r>
          </a:p>
          <a:p>
            <a:r>
              <a:rPr lang="en-US" dirty="0">
                <a:solidFill>
                  <a:schemeClr val="bg1"/>
                </a:solidFill>
                <a:latin typeface="Abadi" panose="020B0604020104020204" pitchFamily="34" charset="0"/>
              </a:rPr>
              <a:t>--President Ezra Taft Benson</a:t>
            </a:r>
            <a:endParaRPr lang="en-US" dirty="0">
              <a:solidFill>
                <a:schemeClr val="bg1"/>
              </a:solidFill>
            </a:endParaRPr>
          </a:p>
        </p:txBody>
      </p:sp>
      <p:sp>
        <p:nvSpPr>
          <p:cNvPr id="11" name="Rectangle 10"/>
          <p:cNvSpPr/>
          <p:nvPr/>
        </p:nvSpPr>
        <p:spPr>
          <a:xfrm>
            <a:off x="5954163" y="4356174"/>
            <a:ext cx="6096000" cy="1723549"/>
          </a:xfrm>
          <a:prstGeom prst="rect">
            <a:avLst/>
          </a:prstGeom>
        </p:spPr>
        <p:txBody>
          <a:bodyPr>
            <a:spAutoFit/>
          </a:bodyPr>
          <a:lstStyle/>
          <a:p>
            <a:r>
              <a:rPr lang="en-US" b="0" i="0" dirty="0">
                <a:solidFill>
                  <a:schemeClr val="bg1"/>
                </a:solidFill>
                <a:effectLst/>
                <a:latin typeface="Abadi" panose="020B0604020104020204" pitchFamily="34" charset="0"/>
              </a:rPr>
              <a:t>"'</a:t>
            </a:r>
            <a:r>
              <a:rPr lang="en-US" b="0" i="0" dirty="0" err="1">
                <a:solidFill>
                  <a:schemeClr val="bg1"/>
                </a:solidFill>
                <a:effectLst/>
                <a:latin typeface="Abadi" panose="020B0604020104020204" pitchFamily="34" charset="0"/>
              </a:rPr>
              <a:t>Knowest</a:t>
            </a:r>
            <a:r>
              <a:rPr lang="en-US" b="0" i="0" dirty="0">
                <a:solidFill>
                  <a:schemeClr val="bg1"/>
                </a:solidFill>
                <a:effectLst/>
                <a:latin typeface="Abadi" panose="020B0604020104020204" pitchFamily="34" charset="0"/>
              </a:rPr>
              <a:t> thou the condescension of God?'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I suppose none of us can fully understand that-how the great Jehovah should come among men, born in a manger in a vassal state, among a people who would hate him." </a:t>
            </a:r>
          </a:p>
          <a:p>
            <a:r>
              <a:rPr lang="en-US" sz="1600" dirty="0">
                <a:solidFill>
                  <a:schemeClr val="bg1"/>
                </a:solidFill>
                <a:latin typeface="Abadi" panose="020B0604020104020204" pitchFamily="34" charset="0"/>
              </a:rPr>
              <a:t>--President Gordon B. Hinckley</a:t>
            </a:r>
            <a:endParaRPr lang="en-US" sz="1600" dirty="0">
              <a:solidFill>
                <a:schemeClr val="bg1"/>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416" y="2000207"/>
            <a:ext cx="950945" cy="134538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946" y="4708326"/>
            <a:ext cx="1196147" cy="1491492"/>
          </a:xfrm>
          <a:prstGeom prst="rect">
            <a:avLst/>
          </a:prstGeom>
        </p:spPr>
      </p:pic>
      <p:sp>
        <p:nvSpPr>
          <p:cNvPr id="18" name="Rectangle 17"/>
          <p:cNvSpPr/>
          <p:nvPr/>
        </p:nvSpPr>
        <p:spPr>
          <a:xfrm>
            <a:off x="7478163" y="1805794"/>
            <a:ext cx="4508626" cy="1477328"/>
          </a:xfrm>
          <a:prstGeom prst="rect">
            <a:avLst/>
          </a:prstGeom>
        </p:spPr>
        <p:txBody>
          <a:bodyPr wrap="square">
            <a:spAutoFit/>
          </a:bodyPr>
          <a:lstStyle/>
          <a:p>
            <a:r>
              <a:rPr lang="en-US" b="0" i="0" dirty="0">
                <a:solidFill>
                  <a:schemeClr val="bg1"/>
                </a:solidFill>
                <a:effectLst/>
                <a:latin typeface="Open Sans"/>
              </a:rPr>
              <a:t>“The condescension of God lies in the fact that he, an exalted Being, steps down from his eternal throne to become the Father of a mortal Son” </a:t>
            </a:r>
          </a:p>
          <a:p>
            <a:r>
              <a:rPr lang="en-US" b="0" i="0" dirty="0">
                <a:solidFill>
                  <a:schemeClr val="bg1"/>
                </a:solidFill>
                <a:effectLst/>
                <a:latin typeface="Open Sans"/>
              </a:rPr>
              <a:t>--Bruce R. McConkie</a:t>
            </a:r>
            <a:endParaRPr lang="en-US" dirty="0">
              <a:solidFill>
                <a:schemeClr val="bg1"/>
              </a:solidFill>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09" y="1835779"/>
            <a:ext cx="1053220" cy="1470120"/>
          </a:xfrm>
          <a:prstGeom prst="rect">
            <a:avLst/>
          </a:prstGeom>
        </p:spPr>
      </p:pic>
      <p:sp>
        <p:nvSpPr>
          <p:cNvPr id="6" name="TextBox 5">
            <a:extLst>
              <a:ext uri="{FF2B5EF4-FFF2-40B4-BE49-F238E27FC236}">
                <a16:creationId xmlns:a16="http://schemas.microsoft.com/office/drawing/2014/main" id="{3782B177-CC76-39E3-A7F1-C91B57C74192}"/>
              </a:ext>
            </a:extLst>
          </p:cNvPr>
          <p:cNvSpPr txBox="1"/>
          <p:nvPr/>
        </p:nvSpPr>
        <p:spPr>
          <a:xfrm>
            <a:off x="2883752" y="6400071"/>
            <a:ext cx="6140822" cy="369332"/>
          </a:xfrm>
          <a:prstGeom prst="rect">
            <a:avLst/>
          </a:prstGeom>
          <a:noFill/>
        </p:spPr>
        <p:txBody>
          <a:bodyPr wrap="square">
            <a:spAutoFit/>
          </a:bodyPr>
          <a:lstStyle/>
          <a:p>
            <a:r>
              <a:rPr lang="en-US" b="1" dirty="0">
                <a:solidFill>
                  <a:srgbClr val="FFFF00"/>
                </a:solidFill>
                <a:effectLst>
                  <a:glow rad="228600">
                    <a:schemeClr val="accent2">
                      <a:satMod val="175000"/>
                      <a:alpha val="40000"/>
                    </a:schemeClr>
                  </a:glow>
                </a:effectLst>
              </a:rPr>
              <a:t>T</a:t>
            </a:r>
            <a:r>
              <a:rPr lang="en-US" b="1" i="0" dirty="0">
                <a:solidFill>
                  <a:srgbClr val="FFFF00"/>
                </a:solidFill>
                <a:effectLst>
                  <a:glow rad="228600">
                    <a:schemeClr val="accent2">
                      <a:satMod val="175000"/>
                      <a:alpha val="40000"/>
                    </a:schemeClr>
                  </a:glow>
                </a:effectLst>
              </a:rPr>
              <a:t>he condescension of God demonstrates His love for us</a:t>
            </a:r>
            <a:r>
              <a:rPr lang="en-US" b="0" i="0" dirty="0">
                <a:solidFill>
                  <a:srgbClr val="FFFF00"/>
                </a:solidFill>
                <a:effectLst>
                  <a:glow rad="228600">
                    <a:schemeClr val="accent2">
                      <a:satMod val="175000"/>
                      <a:alpha val="40000"/>
                    </a:schemeClr>
                  </a:glow>
                </a:effectLst>
              </a:rPr>
              <a:t>.</a:t>
            </a:r>
            <a:endParaRPr lang="en-US" dirty="0">
              <a:solidFill>
                <a:srgbClr val="FFFF00"/>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251759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0"/>
            <a:ext cx="8610600" cy="923330"/>
          </a:xfrm>
          <a:prstGeom prst="rect">
            <a:avLst/>
          </a:prstGeom>
          <a:noFill/>
        </p:spPr>
        <p:txBody>
          <a:bodyPr wrap="square" rtlCol="0">
            <a:spAutoFit/>
          </a:bodyPr>
          <a:lstStyle/>
          <a:p>
            <a:pPr algn="ctr"/>
            <a:r>
              <a:rPr lang="en-US" sz="5400" dirty="0">
                <a:solidFill>
                  <a:schemeClr val="bg1"/>
                </a:solidFill>
                <a:latin typeface="Footlight MT Light" pitchFamily="18" charset="0"/>
              </a:rPr>
              <a:t>Symbols of Vision</a:t>
            </a:r>
          </a:p>
        </p:txBody>
      </p:sp>
      <p:sp>
        <p:nvSpPr>
          <p:cNvPr id="6" name="TextBox 5"/>
          <p:cNvSpPr txBox="1"/>
          <p:nvPr/>
        </p:nvSpPr>
        <p:spPr>
          <a:xfrm>
            <a:off x="1166078" y="1213748"/>
            <a:ext cx="4413839" cy="1384995"/>
          </a:xfrm>
          <a:prstGeom prst="rect">
            <a:avLst/>
          </a:prstGeom>
          <a:noFill/>
        </p:spPr>
        <p:txBody>
          <a:bodyPr wrap="square" rtlCol="0">
            <a:spAutoFit/>
          </a:bodyPr>
          <a:lstStyle/>
          <a:p>
            <a:r>
              <a:rPr lang="en-US" sz="2800" dirty="0">
                <a:solidFill>
                  <a:schemeClr val="bg1"/>
                </a:solidFill>
              </a:rPr>
              <a:t>Nephi’s Posterity---as many as the sand of the sea—become a great nation</a:t>
            </a:r>
          </a:p>
        </p:txBody>
      </p:sp>
      <p:sp>
        <p:nvSpPr>
          <p:cNvPr id="7" name="TextBox 6"/>
          <p:cNvSpPr txBox="1"/>
          <p:nvPr/>
        </p:nvSpPr>
        <p:spPr>
          <a:xfrm>
            <a:off x="6324600" y="4495800"/>
            <a:ext cx="4232564" cy="1384995"/>
          </a:xfrm>
          <a:prstGeom prst="rect">
            <a:avLst/>
          </a:prstGeom>
          <a:noFill/>
        </p:spPr>
        <p:txBody>
          <a:bodyPr wrap="square" rtlCol="0">
            <a:spAutoFit/>
          </a:bodyPr>
          <a:lstStyle/>
          <a:p>
            <a:r>
              <a:rPr lang="en-US" sz="2800" dirty="0">
                <a:solidFill>
                  <a:schemeClr val="bg1"/>
                </a:solidFill>
              </a:rPr>
              <a:t>Wars between Lamanites and Nephites before the coming of the Lord</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9" name="TextBox 8"/>
          <p:cNvSpPr txBox="1"/>
          <p:nvPr/>
        </p:nvSpPr>
        <p:spPr>
          <a:xfrm>
            <a:off x="0" y="6488668"/>
            <a:ext cx="3352800" cy="369332"/>
          </a:xfrm>
          <a:prstGeom prst="rect">
            <a:avLst/>
          </a:prstGeom>
          <a:noFill/>
        </p:spPr>
        <p:txBody>
          <a:bodyPr wrap="square" rtlCol="0">
            <a:spAutoFit/>
          </a:bodyPr>
          <a:lstStyle/>
          <a:p>
            <a:r>
              <a:rPr lang="en-US" dirty="0">
                <a:solidFill>
                  <a:schemeClr val="bg1"/>
                </a:solidFill>
              </a:rPr>
              <a:t>1 Nephi 12:1-3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206" y="3685108"/>
            <a:ext cx="3423294" cy="255434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553" y="1268162"/>
            <a:ext cx="3304515" cy="2480036"/>
          </a:xfrm>
          <a:prstGeom prst="rect">
            <a:avLst/>
          </a:prstGeom>
        </p:spPr>
      </p:pic>
    </p:spTree>
    <p:extLst>
      <p:ext uri="{BB962C8B-B14F-4D97-AF65-F5344CB8AC3E}">
        <p14:creationId xmlns:p14="http://schemas.microsoft.com/office/powerpoint/2010/main" val="327548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0"/>
            <a:ext cx="8610600" cy="923330"/>
          </a:xfrm>
          <a:prstGeom prst="rect">
            <a:avLst/>
          </a:prstGeom>
          <a:noFill/>
        </p:spPr>
        <p:txBody>
          <a:bodyPr wrap="square" rtlCol="0">
            <a:spAutoFit/>
          </a:bodyPr>
          <a:lstStyle/>
          <a:p>
            <a:pPr algn="ctr"/>
            <a:r>
              <a:rPr lang="en-US" sz="5400" dirty="0">
                <a:solidFill>
                  <a:schemeClr val="bg1"/>
                </a:solidFill>
                <a:latin typeface="Footlight MT Light" pitchFamily="18" charset="0"/>
              </a:rPr>
              <a:t>Destruction</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8" name="TextBox 7"/>
          <p:cNvSpPr txBox="1"/>
          <p:nvPr/>
        </p:nvSpPr>
        <p:spPr>
          <a:xfrm>
            <a:off x="963440" y="869887"/>
            <a:ext cx="3352800" cy="923330"/>
          </a:xfrm>
          <a:prstGeom prst="rect">
            <a:avLst/>
          </a:prstGeom>
          <a:noFill/>
        </p:spPr>
        <p:txBody>
          <a:bodyPr wrap="square" rtlCol="0">
            <a:spAutoFit/>
          </a:bodyPr>
          <a:lstStyle/>
          <a:p>
            <a:r>
              <a:rPr lang="en-US" dirty="0">
                <a:solidFill>
                  <a:schemeClr val="bg1"/>
                </a:solidFill>
              </a:rPr>
              <a:t>Great destructions--Lightnings and Thunders and earthquakes and tumultuous noises</a:t>
            </a:r>
          </a:p>
        </p:txBody>
      </p:sp>
      <p:sp>
        <p:nvSpPr>
          <p:cNvPr id="9" name="TextBox 8"/>
          <p:cNvSpPr txBox="1"/>
          <p:nvPr/>
        </p:nvSpPr>
        <p:spPr>
          <a:xfrm>
            <a:off x="0" y="6488668"/>
            <a:ext cx="3352800" cy="369332"/>
          </a:xfrm>
          <a:prstGeom prst="rect">
            <a:avLst/>
          </a:prstGeom>
          <a:noFill/>
        </p:spPr>
        <p:txBody>
          <a:bodyPr wrap="square" rtlCol="0">
            <a:spAutoFit/>
          </a:bodyPr>
          <a:lstStyle/>
          <a:p>
            <a:r>
              <a:rPr lang="en-US" dirty="0">
                <a:solidFill>
                  <a:schemeClr val="bg1"/>
                </a:solidFill>
              </a:rPr>
              <a:t>1 Nephi 12:4-5</a:t>
            </a:r>
          </a:p>
        </p:txBody>
      </p:sp>
      <p:sp>
        <p:nvSpPr>
          <p:cNvPr id="10" name="TextBox 9"/>
          <p:cNvSpPr txBox="1"/>
          <p:nvPr/>
        </p:nvSpPr>
        <p:spPr>
          <a:xfrm>
            <a:off x="1322560" y="3709658"/>
            <a:ext cx="3352800" cy="461665"/>
          </a:xfrm>
          <a:prstGeom prst="rect">
            <a:avLst/>
          </a:prstGeom>
          <a:noFill/>
        </p:spPr>
        <p:txBody>
          <a:bodyPr wrap="square" rtlCol="0">
            <a:spAutoFit/>
          </a:bodyPr>
          <a:lstStyle/>
          <a:p>
            <a:r>
              <a:rPr lang="en-US" sz="2400" dirty="0">
                <a:solidFill>
                  <a:schemeClr val="bg1"/>
                </a:solidFill>
              </a:rPr>
              <a:t>Vapor of darkness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040" y="4227215"/>
            <a:ext cx="3810000" cy="2133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614" y="1812395"/>
            <a:ext cx="2095500" cy="279082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623" y="948030"/>
            <a:ext cx="4762500" cy="3171825"/>
          </a:xfrm>
          <a:prstGeom prst="rect">
            <a:avLst/>
          </a:prstGeom>
        </p:spPr>
      </p:pic>
      <p:sp>
        <p:nvSpPr>
          <p:cNvPr id="16" name="Rectangle 15"/>
          <p:cNvSpPr/>
          <p:nvPr/>
        </p:nvSpPr>
        <p:spPr>
          <a:xfrm>
            <a:off x="458709" y="1903646"/>
            <a:ext cx="4013703" cy="1323439"/>
          </a:xfrm>
          <a:prstGeom prst="rect">
            <a:avLst/>
          </a:prstGeom>
        </p:spPr>
        <p:txBody>
          <a:bodyPr wrap="square">
            <a:spAutoFit/>
          </a:bodyPr>
          <a:lstStyle/>
          <a:p>
            <a:r>
              <a:rPr lang="en-US" sz="2000" i="1" dirty="0">
                <a:solidFill>
                  <a:srgbClr val="FFFF00"/>
                </a:solidFill>
              </a:rPr>
              <a:t>And it was about the sixth hour, and there was a darkness over all the earth until the ninth hour.</a:t>
            </a:r>
          </a:p>
          <a:p>
            <a:r>
              <a:rPr lang="en-US" sz="2000" i="1" dirty="0">
                <a:solidFill>
                  <a:srgbClr val="FFFF00"/>
                </a:solidFill>
              </a:rPr>
              <a:t>Luke 23:44</a:t>
            </a:r>
          </a:p>
        </p:txBody>
      </p:sp>
      <p:sp>
        <p:nvSpPr>
          <p:cNvPr id="17" name="Rectangle 16"/>
          <p:cNvSpPr/>
          <p:nvPr/>
        </p:nvSpPr>
        <p:spPr>
          <a:xfrm>
            <a:off x="4840586" y="5034223"/>
            <a:ext cx="6096000" cy="707886"/>
          </a:xfrm>
          <a:prstGeom prst="rect">
            <a:avLst/>
          </a:prstGeom>
        </p:spPr>
        <p:txBody>
          <a:bodyPr>
            <a:spAutoFit/>
          </a:bodyPr>
          <a:lstStyle/>
          <a:p>
            <a:r>
              <a:rPr lang="en-US" sz="2000" b="0" i="1" dirty="0">
                <a:solidFill>
                  <a:srgbClr val="FFFF00"/>
                </a:solidFill>
                <a:effectLst/>
              </a:rPr>
              <a:t>And the sun was darkened, and the veil of the temple was rent in the </a:t>
            </a:r>
            <a:r>
              <a:rPr lang="en-US" sz="2000" i="1" dirty="0">
                <a:solidFill>
                  <a:srgbClr val="FFFF00"/>
                </a:solidFill>
              </a:rPr>
              <a:t>midst</a:t>
            </a:r>
            <a:r>
              <a:rPr lang="en-US" sz="2000" b="0" i="1" dirty="0">
                <a:solidFill>
                  <a:srgbClr val="FFFF00"/>
                </a:solidFill>
                <a:effectLst/>
              </a:rPr>
              <a:t>. Luke 23:45</a:t>
            </a:r>
            <a:endParaRPr lang="en-US" sz="2000" i="1" dirty="0">
              <a:solidFill>
                <a:srgbClr val="FFFF00"/>
              </a:solidFill>
            </a:endParaRPr>
          </a:p>
        </p:txBody>
      </p:sp>
      <p:sp>
        <p:nvSpPr>
          <p:cNvPr id="19" name="TextBox 18"/>
          <p:cNvSpPr txBox="1"/>
          <p:nvPr/>
        </p:nvSpPr>
        <p:spPr>
          <a:xfrm>
            <a:off x="6435506" y="5925845"/>
            <a:ext cx="3352800" cy="523220"/>
          </a:xfrm>
          <a:prstGeom prst="rect">
            <a:avLst/>
          </a:prstGeom>
          <a:noFill/>
        </p:spPr>
        <p:txBody>
          <a:bodyPr wrap="square" rtlCol="0">
            <a:spAutoFit/>
          </a:bodyPr>
          <a:lstStyle/>
          <a:p>
            <a:r>
              <a:rPr lang="en-US" sz="2800" dirty="0">
                <a:solidFill>
                  <a:srgbClr val="FF0000"/>
                </a:solidFill>
                <a:effectLst>
                  <a:glow rad="228600">
                    <a:schemeClr val="accent6">
                      <a:satMod val="175000"/>
                      <a:alpha val="40000"/>
                    </a:schemeClr>
                  </a:glow>
                </a:effectLst>
              </a:rPr>
              <a:t>Read 3 Nephi 8:19-21</a:t>
            </a:r>
          </a:p>
        </p:txBody>
      </p:sp>
    </p:spTree>
    <p:extLst>
      <p:ext uri="{BB962C8B-B14F-4D97-AF65-F5344CB8AC3E}">
        <p14:creationId xmlns:p14="http://schemas.microsoft.com/office/powerpoint/2010/main" val="35878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
            <a:ext cx="8610600" cy="769441"/>
          </a:xfrm>
          <a:prstGeom prst="rect">
            <a:avLst/>
          </a:prstGeom>
          <a:noFill/>
        </p:spPr>
        <p:txBody>
          <a:bodyPr wrap="square" rtlCol="0">
            <a:spAutoFit/>
          </a:bodyPr>
          <a:lstStyle/>
          <a:p>
            <a:pPr algn="ctr"/>
            <a:r>
              <a:rPr lang="en-US" sz="4400" dirty="0">
                <a:solidFill>
                  <a:schemeClr val="bg1"/>
                </a:solidFill>
                <a:latin typeface="Footlight MT Light" pitchFamily="18" charset="0"/>
              </a:rPr>
              <a:t>Twelve Others Chosen to Minister</a:t>
            </a:r>
          </a:p>
        </p:txBody>
      </p:sp>
      <p:sp>
        <p:nvSpPr>
          <p:cNvPr id="6" name="TextBox 5"/>
          <p:cNvSpPr txBox="1"/>
          <p:nvPr/>
        </p:nvSpPr>
        <p:spPr>
          <a:xfrm>
            <a:off x="714470" y="1545124"/>
            <a:ext cx="3352800" cy="369332"/>
          </a:xfrm>
          <a:prstGeom prst="rect">
            <a:avLst/>
          </a:prstGeom>
          <a:noFill/>
        </p:spPr>
        <p:txBody>
          <a:bodyPr wrap="square" rtlCol="0">
            <a:spAutoFit/>
          </a:bodyPr>
          <a:lstStyle/>
          <a:p>
            <a:r>
              <a:rPr lang="en-US" dirty="0">
                <a:solidFill>
                  <a:schemeClr val="bg1"/>
                </a:solidFill>
              </a:rPr>
              <a:t>Holy Ghost fell upon them</a:t>
            </a:r>
          </a:p>
        </p:txBody>
      </p:sp>
      <p:sp>
        <p:nvSpPr>
          <p:cNvPr id="7" name="TextBox 6"/>
          <p:cNvSpPr txBox="1"/>
          <p:nvPr/>
        </p:nvSpPr>
        <p:spPr>
          <a:xfrm>
            <a:off x="8519311" y="1536071"/>
            <a:ext cx="1828800" cy="369332"/>
          </a:xfrm>
          <a:prstGeom prst="rect">
            <a:avLst/>
          </a:prstGeom>
          <a:noFill/>
        </p:spPr>
        <p:txBody>
          <a:bodyPr wrap="square" rtlCol="0">
            <a:spAutoFit/>
          </a:bodyPr>
          <a:lstStyle/>
          <a:p>
            <a:r>
              <a:rPr lang="en-US" dirty="0">
                <a:solidFill>
                  <a:schemeClr val="bg1"/>
                </a:solidFill>
              </a:rPr>
              <a:t>Ordained of God</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9" name="TextBox 8"/>
          <p:cNvSpPr txBox="1"/>
          <p:nvPr/>
        </p:nvSpPr>
        <p:spPr>
          <a:xfrm>
            <a:off x="0" y="6488668"/>
            <a:ext cx="3352800" cy="369332"/>
          </a:xfrm>
          <a:prstGeom prst="rect">
            <a:avLst/>
          </a:prstGeom>
          <a:noFill/>
        </p:spPr>
        <p:txBody>
          <a:bodyPr wrap="square" rtlCol="0">
            <a:spAutoFit/>
          </a:bodyPr>
          <a:lstStyle/>
          <a:p>
            <a:r>
              <a:rPr lang="en-US" dirty="0">
                <a:solidFill>
                  <a:schemeClr val="bg1"/>
                </a:solidFill>
              </a:rPr>
              <a:t>1 Nephi 12:6-8</a:t>
            </a:r>
          </a:p>
        </p:txBody>
      </p:sp>
      <p:sp>
        <p:nvSpPr>
          <p:cNvPr id="14" name="Rectangle 13"/>
          <p:cNvSpPr/>
          <p:nvPr/>
        </p:nvSpPr>
        <p:spPr>
          <a:xfrm>
            <a:off x="4078586" y="673728"/>
            <a:ext cx="4572000" cy="923330"/>
          </a:xfrm>
          <a:prstGeom prst="rect">
            <a:avLst/>
          </a:prstGeom>
        </p:spPr>
        <p:txBody>
          <a:bodyPr>
            <a:spAutoFit/>
          </a:bodyPr>
          <a:lstStyle/>
          <a:p>
            <a:pPr algn="ctr"/>
            <a:r>
              <a:rPr lang="en-US" dirty="0">
                <a:solidFill>
                  <a:schemeClr val="bg1"/>
                </a:solidFill>
              </a:rPr>
              <a:t>The Savior visited the Americas and ordained twelve disciples who would preside over His Church among the Nephites.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155" y="2065747"/>
            <a:ext cx="3450314" cy="258773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194" y="1973655"/>
            <a:ext cx="3677565" cy="2440862"/>
          </a:xfrm>
          <a:prstGeom prst="rect">
            <a:avLst/>
          </a:prstGeom>
        </p:spPr>
      </p:pic>
      <p:sp>
        <p:nvSpPr>
          <p:cNvPr id="16" name="Rectangle 15"/>
          <p:cNvSpPr/>
          <p:nvPr/>
        </p:nvSpPr>
        <p:spPr>
          <a:xfrm>
            <a:off x="3111375" y="4877616"/>
            <a:ext cx="6096000" cy="1754326"/>
          </a:xfrm>
          <a:prstGeom prst="rect">
            <a:avLst/>
          </a:prstGeom>
        </p:spPr>
        <p:txBody>
          <a:bodyPr>
            <a:spAutoFit/>
          </a:bodyPr>
          <a:lstStyle/>
          <a:p>
            <a:r>
              <a:rPr lang="en-US" b="0" i="0" dirty="0">
                <a:solidFill>
                  <a:schemeClr val="bg1"/>
                </a:solidFill>
                <a:effectLst/>
              </a:rPr>
              <a:t>The twelve men chosen by our Savior among the Nephites are called disciples in the Book of Mormon...</a:t>
            </a:r>
          </a:p>
          <a:p>
            <a:endParaRPr lang="en-US" b="0" i="0" dirty="0">
              <a:solidFill>
                <a:schemeClr val="bg1"/>
              </a:solidFill>
              <a:effectLst/>
            </a:endParaRPr>
          </a:p>
          <a:p>
            <a:r>
              <a:rPr lang="en-US" dirty="0">
                <a:solidFill>
                  <a:schemeClr val="bg1"/>
                </a:solidFill>
              </a:rPr>
              <a:t>…The Nephite twelve became apostles, as special witnesses, just as did Joseph Smith and Oliver Cowdery in the Dispensation of the Fulness of Times.“ --</a:t>
            </a:r>
            <a:r>
              <a:rPr lang="en-US" b="0" i="0" dirty="0">
                <a:solidFill>
                  <a:schemeClr val="bg1"/>
                </a:solidFill>
                <a:effectLst/>
              </a:rPr>
              <a:t>Joseph Fielding Smith </a:t>
            </a:r>
            <a:endParaRPr lang="en-US" dirty="0">
              <a:solidFill>
                <a:schemeClr val="bg1"/>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1795" y="5282256"/>
            <a:ext cx="1030013" cy="1299614"/>
          </a:xfrm>
          <a:prstGeom prst="rect">
            <a:avLst/>
          </a:prstGeom>
        </p:spPr>
      </p:pic>
    </p:spTree>
    <p:extLst>
      <p:ext uri="{BB962C8B-B14F-4D97-AF65-F5344CB8AC3E}">
        <p14:creationId xmlns:p14="http://schemas.microsoft.com/office/powerpoint/2010/main" val="321956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
            <a:ext cx="8610600" cy="769441"/>
          </a:xfrm>
          <a:prstGeom prst="rect">
            <a:avLst/>
          </a:prstGeom>
          <a:noFill/>
        </p:spPr>
        <p:txBody>
          <a:bodyPr wrap="square" rtlCol="0">
            <a:spAutoFit/>
          </a:bodyPr>
          <a:lstStyle/>
          <a:p>
            <a:pPr algn="ctr"/>
            <a:r>
              <a:rPr lang="en-US" sz="4400" dirty="0">
                <a:solidFill>
                  <a:schemeClr val="bg1"/>
                </a:solidFill>
                <a:latin typeface="Footlight MT Light" pitchFamily="18" charset="0"/>
              </a:rPr>
              <a:t>The Judges</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9" name="TextBox 8"/>
          <p:cNvSpPr txBox="1"/>
          <p:nvPr/>
        </p:nvSpPr>
        <p:spPr>
          <a:xfrm>
            <a:off x="0" y="6488668"/>
            <a:ext cx="3352800" cy="369332"/>
          </a:xfrm>
          <a:prstGeom prst="rect">
            <a:avLst/>
          </a:prstGeom>
          <a:noFill/>
        </p:spPr>
        <p:txBody>
          <a:bodyPr wrap="square" rtlCol="0">
            <a:spAutoFit/>
          </a:bodyPr>
          <a:lstStyle/>
          <a:p>
            <a:r>
              <a:rPr lang="en-US" dirty="0">
                <a:solidFill>
                  <a:schemeClr val="bg1"/>
                </a:solidFill>
              </a:rPr>
              <a:t>1 Nephi 12:9</a:t>
            </a:r>
          </a:p>
        </p:txBody>
      </p:sp>
      <p:sp>
        <p:nvSpPr>
          <p:cNvPr id="16" name="Rectangle 15"/>
          <p:cNvSpPr/>
          <p:nvPr/>
        </p:nvSpPr>
        <p:spPr>
          <a:xfrm>
            <a:off x="3853759" y="776397"/>
            <a:ext cx="7852371" cy="5078313"/>
          </a:xfrm>
          <a:prstGeom prst="rect">
            <a:avLst/>
          </a:prstGeom>
        </p:spPr>
        <p:txBody>
          <a:bodyPr wrap="square">
            <a:spAutoFit/>
          </a:bodyPr>
          <a:lstStyle/>
          <a:p>
            <a:r>
              <a:rPr lang="en-US" dirty="0">
                <a:solidFill>
                  <a:schemeClr val="bg1"/>
                </a:solidFill>
              </a:rPr>
              <a:t>"Under Christ a great hierarchy of judges will operate, each functioning in his assigned sphere. John saw many judges sitting upon thrones. (Rev. 20:4.) </a:t>
            </a:r>
          </a:p>
          <a:p>
            <a:endParaRPr lang="en-US" dirty="0">
              <a:solidFill>
                <a:schemeClr val="bg1"/>
              </a:solidFill>
            </a:endParaRPr>
          </a:p>
          <a:p>
            <a:r>
              <a:rPr lang="en-US" dirty="0">
                <a:solidFill>
                  <a:schemeClr val="bg1"/>
                </a:solidFill>
              </a:rPr>
              <a:t>Paul said the saints would judge both the world and angels. (1 Cor. 6:2-3.) </a:t>
            </a:r>
          </a:p>
          <a:p>
            <a:endParaRPr lang="en-US" dirty="0">
              <a:solidFill>
                <a:schemeClr val="bg1"/>
              </a:solidFill>
            </a:endParaRPr>
          </a:p>
          <a:p>
            <a:r>
              <a:rPr lang="en-US" dirty="0">
                <a:solidFill>
                  <a:schemeClr val="bg1"/>
                </a:solidFill>
              </a:rPr>
              <a:t>The elders are to sit in judgment on those who reject them. (D. &amp; C. 75:21-22; Matt. 10:14-15.) </a:t>
            </a:r>
          </a:p>
          <a:p>
            <a:endParaRPr lang="en-US" dirty="0">
              <a:solidFill>
                <a:schemeClr val="bg1"/>
              </a:solidFill>
            </a:endParaRPr>
          </a:p>
          <a:p>
            <a:r>
              <a:rPr lang="en-US" dirty="0">
                <a:solidFill>
                  <a:schemeClr val="bg1"/>
                </a:solidFill>
              </a:rPr>
              <a:t>Daniel saw that judgment would be given to the saints. (Dan. 7:22.) </a:t>
            </a:r>
          </a:p>
          <a:p>
            <a:endParaRPr lang="en-US" dirty="0">
              <a:solidFill>
                <a:schemeClr val="bg1"/>
              </a:solidFill>
            </a:endParaRPr>
          </a:p>
          <a:p>
            <a:r>
              <a:rPr lang="en-US" dirty="0">
                <a:solidFill>
                  <a:schemeClr val="bg1"/>
                </a:solidFill>
              </a:rPr>
              <a:t>The Nephite Twelve will be judged by the Twelve from Jerusalem and then in turn will judge the Nephite nation. (1 Nephi 12:9-10; 3 Nephi 27:27; </a:t>
            </a:r>
            <a:r>
              <a:rPr lang="en-US" dirty="0" err="1">
                <a:solidFill>
                  <a:schemeClr val="bg1"/>
                </a:solidFill>
              </a:rPr>
              <a:t>Morm</a:t>
            </a:r>
            <a:r>
              <a:rPr lang="en-US" dirty="0">
                <a:solidFill>
                  <a:schemeClr val="bg1"/>
                </a:solidFill>
              </a:rPr>
              <a:t>. 3:19.) And the Twelve who served with our Lord in his ministry shall judge the whole house of Israel. (D. &amp; C. 29:12.) </a:t>
            </a:r>
          </a:p>
          <a:p>
            <a:endParaRPr lang="en-US" dirty="0">
              <a:solidFill>
                <a:schemeClr val="bg1"/>
              </a:solidFill>
            </a:endParaRPr>
          </a:p>
          <a:p>
            <a:r>
              <a:rPr lang="en-US" dirty="0">
                <a:solidFill>
                  <a:schemeClr val="bg1"/>
                </a:solidFill>
              </a:rPr>
              <a:t>No doubt there will be many others of many dispensations who will sit in judgment upon the peoples of their days and generations-all judging according to the judgment which Christ shall give them, 'which shall be just.‘”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86" y="1871285"/>
            <a:ext cx="3272797" cy="2456271"/>
          </a:xfrm>
          <a:prstGeom prst="rect">
            <a:avLst/>
          </a:prstGeom>
        </p:spPr>
      </p:pic>
      <p:sp>
        <p:nvSpPr>
          <p:cNvPr id="17" name="TextBox 16"/>
          <p:cNvSpPr txBox="1"/>
          <p:nvPr/>
        </p:nvSpPr>
        <p:spPr>
          <a:xfrm>
            <a:off x="6824805" y="6016379"/>
            <a:ext cx="3352800" cy="523220"/>
          </a:xfrm>
          <a:prstGeom prst="rect">
            <a:avLst/>
          </a:prstGeom>
          <a:noFill/>
        </p:spPr>
        <p:txBody>
          <a:bodyPr wrap="square" rtlCol="0">
            <a:spAutoFit/>
          </a:bodyPr>
          <a:lstStyle/>
          <a:p>
            <a:r>
              <a:rPr lang="en-US" sz="2800" dirty="0">
                <a:solidFill>
                  <a:srgbClr val="FF0000"/>
                </a:solidFill>
                <a:effectLst>
                  <a:glow rad="228600">
                    <a:schemeClr val="accent6">
                      <a:satMod val="175000"/>
                      <a:alpha val="40000"/>
                    </a:schemeClr>
                  </a:glow>
                </a:effectLst>
              </a:rPr>
              <a:t>Read 3 Nephi 27:27</a:t>
            </a:r>
          </a:p>
        </p:txBody>
      </p:sp>
    </p:spTree>
    <p:extLst>
      <p:ext uri="{BB962C8B-B14F-4D97-AF65-F5344CB8AC3E}">
        <p14:creationId xmlns:p14="http://schemas.microsoft.com/office/powerpoint/2010/main" val="17734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
            <a:ext cx="8610600" cy="769441"/>
          </a:xfrm>
          <a:prstGeom prst="rect">
            <a:avLst/>
          </a:prstGeom>
          <a:noFill/>
        </p:spPr>
        <p:txBody>
          <a:bodyPr wrap="square" rtlCol="0">
            <a:spAutoFit/>
          </a:bodyPr>
          <a:lstStyle/>
          <a:p>
            <a:pPr algn="ctr"/>
            <a:r>
              <a:rPr lang="en-US" sz="4400" dirty="0">
                <a:solidFill>
                  <a:schemeClr val="bg1"/>
                </a:solidFill>
                <a:latin typeface="Footlight MT Light" pitchFamily="18" charset="0"/>
              </a:rPr>
              <a:t>After 4 Generations</a:t>
            </a:r>
          </a:p>
        </p:txBody>
      </p:sp>
      <p:sp>
        <p:nvSpPr>
          <p:cNvPr id="6" name="TextBox 5"/>
          <p:cNvSpPr txBox="1"/>
          <p:nvPr/>
        </p:nvSpPr>
        <p:spPr>
          <a:xfrm>
            <a:off x="6303475" y="2259595"/>
            <a:ext cx="5022410" cy="954107"/>
          </a:xfrm>
          <a:prstGeom prst="rect">
            <a:avLst/>
          </a:prstGeom>
          <a:noFill/>
        </p:spPr>
        <p:txBody>
          <a:bodyPr wrap="square" rtlCol="0">
            <a:spAutoFit/>
          </a:bodyPr>
          <a:lstStyle/>
          <a:p>
            <a:pPr algn="ctr"/>
            <a:r>
              <a:rPr lang="en-US" sz="2800" dirty="0">
                <a:solidFill>
                  <a:schemeClr val="bg1"/>
                </a:solidFill>
              </a:rPr>
              <a:t>Nephites are destroyed by the Lamanites</a:t>
            </a:r>
          </a:p>
        </p:txBody>
      </p:sp>
      <p:sp>
        <p:nvSpPr>
          <p:cNvPr id="7" name="TextBox 6"/>
          <p:cNvSpPr txBox="1"/>
          <p:nvPr/>
        </p:nvSpPr>
        <p:spPr>
          <a:xfrm>
            <a:off x="889502" y="991356"/>
            <a:ext cx="4289079" cy="954107"/>
          </a:xfrm>
          <a:prstGeom prst="rect">
            <a:avLst/>
          </a:prstGeom>
          <a:noFill/>
        </p:spPr>
        <p:txBody>
          <a:bodyPr wrap="square" rtlCol="0">
            <a:spAutoFit/>
          </a:bodyPr>
          <a:lstStyle/>
          <a:p>
            <a:pPr algn="ctr"/>
            <a:r>
              <a:rPr lang="en-US" sz="2800" dirty="0">
                <a:solidFill>
                  <a:schemeClr val="bg1"/>
                </a:solidFill>
              </a:rPr>
              <a:t>Nephites  become proud and wicked</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9" name="TextBox 8"/>
          <p:cNvSpPr txBox="1"/>
          <p:nvPr/>
        </p:nvSpPr>
        <p:spPr>
          <a:xfrm>
            <a:off x="0" y="6488668"/>
            <a:ext cx="3352800" cy="369332"/>
          </a:xfrm>
          <a:prstGeom prst="rect">
            <a:avLst/>
          </a:prstGeom>
          <a:noFill/>
        </p:spPr>
        <p:txBody>
          <a:bodyPr wrap="square" rtlCol="0">
            <a:spAutoFit/>
          </a:bodyPr>
          <a:lstStyle/>
          <a:p>
            <a:r>
              <a:rPr lang="en-US" dirty="0">
                <a:solidFill>
                  <a:schemeClr val="bg1"/>
                </a:solidFill>
              </a:rPr>
              <a:t>1 Nephi 12:11-19</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3394" y="3259248"/>
            <a:ext cx="3036409" cy="317324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916"/>
          <a:stretch/>
        </p:blipFill>
        <p:spPr>
          <a:xfrm>
            <a:off x="1355191" y="2163779"/>
            <a:ext cx="3162300" cy="3862340"/>
          </a:xfrm>
          <a:prstGeom prst="rect">
            <a:avLst/>
          </a:prstGeom>
        </p:spPr>
      </p:pic>
    </p:spTree>
    <p:extLst>
      <p:ext uri="{BB962C8B-B14F-4D97-AF65-F5344CB8AC3E}">
        <p14:creationId xmlns:p14="http://schemas.microsoft.com/office/powerpoint/2010/main" val="357649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29200" y="3020292"/>
            <a:ext cx="2438400" cy="646331"/>
          </a:xfrm>
          <a:prstGeom prst="rect">
            <a:avLst/>
          </a:prstGeom>
          <a:noFill/>
        </p:spPr>
        <p:txBody>
          <a:bodyPr wrap="square" rtlCol="0">
            <a:spAutoFit/>
          </a:bodyPr>
          <a:lstStyle/>
          <a:p>
            <a:r>
              <a:rPr lang="en-US" sz="3600" dirty="0">
                <a:solidFill>
                  <a:schemeClr val="bg1"/>
                </a:solidFill>
                <a:latin typeface="Footlight MT Light" pitchFamily="18" charset="0"/>
              </a:rPr>
              <a:t>Pride Cycle</a:t>
            </a:r>
          </a:p>
        </p:txBody>
      </p:sp>
      <p:sp>
        <p:nvSpPr>
          <p:cNvPr id="6" name="Oval 5"/>
          <p:cNvSpPr/>
          <p:nvPr/>
        </p:nvSpPr>
        <p:spPr>
          <a:xfrm>
            <a:off x="3048000" y="533400"/>
            <a:ext cx="6400800" cy="609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81600" y="228601"/>
            <a:ext cx="2133600" cy="646331"/>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Come Unto Christ Liberty</a:t>
            </a:r>
          </a:p>
        </p:txBody>
      </p:sp>
      <p:sp>
        <p:nvSpPr>
          <p:cNvPr id="8" name="TextBox 7"/>
          <p:cNvSpPr txBox="1"/>
          <p:nvPr/>
        </p:nvSpPr>
        <p:spPr>
          <a:xfrm>
            <a:off x="7543800" y="838201"/>
            <a:ext cx="2133600" cy="646331"/>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Blessings</a:t>
            </a:r>
          </a:p>
          <a:p>
            <a:pPr algn="ctr"/>
            <a:r>
              <a:rPr lang="en-US" dirty="0">
                <a:solidFill>
                  <a:schemeClr val="bg1"/>
                </a:solidFill>
              </a:rPr>
              <a:t> Prosperity</a:t>
            </a:r>
          </a:p>
        </p:txBody>
      </p:sp>
      <p:sp>
        <p:nvSpPr>
          <p:cNvPr id="9" name="TextBox 8"/>
          <p:cNvSpPr txBox="1"/>
          <p:nvPr/>
        </p:nvSpPr>
        <p:spPr>
          <a:xfrm>
            <a:off x="8305800" y="1676401"/>
            <a:ext cx="2133600" cy="646331"/>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Selfishness</a:t>
            </a:r>
          </a:p>
          <a:p>
            <a:pPr algn="ctr"/>
            <a:r>
              <a:rPr lang="en-US" dirty="0">
                <a:solidFill>
                  <a:schemeClr val="bg1"/>
                </a:solidFill>
              </a:rPr>
              <a:t>Self-Indulgence</a:t>
            </a:r>
          </a:p>
        </p:txBody>
      </p:sp>
      <p:sp>
        <p:nvSpPr>
          <p:cNvPr id="10" name="TextBox 9"/>
          <p:cNvSpPr txBox="1"/>
          <p:nvPr/>
        </p:nvSpPr>
        <p:spPr>
          <a:xfrm>
            <a:off x="8534400" y="2819400"/>
            <a:ext cx="2133600" cy="923330"/>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Become “Lifted Up”</a:t>
            </a:r>
          </a:p>
          <a:p>
            <a:pPr algn="ctr"/>
            <a:r>
              <a:rPr lang="en-US" dirty="0">
                <a:solidFill>
                  <a:schemeClr val="bg1"/>
                </a:solidFill>
              </a:rPr>
              <a:t>Inequality</a:t>
            </a:r>
          </a:p>
          <a:p>
            <a:pPr algn="ctr"/>
            <a:r>
              <a:rPr lang="en-US" dirty="0">
                <a:solidFill>
                  <a:schemeClr val="bg1"/>
                </a:solidFill>
              </a:rPr>
              <a:t>Class divisions</a:t>
            </a:r>
          </a:p>
        </p:txBody>
      </p:sp>
      <p:sp>
        <p:nvSpPr>
          <p:cNvPr id="11" name="TextBox 10"/>
          <p:cNvSpPr txBox="1"/>
          <p:nvPr/>
        </p:nvSpPr>
        <p:spPr>
          <a:xfrm>
            <a:off x="8305800" y="4114800"/>
            <a:ext cx="2133600" cy="923330"/>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Seek Control over others</a:t>
            </a:r>
          </a:p>
          <a:p>
            <a:pPr algn="ctr"/>
            <a:r>
              <a:rPr lang="en-US" dirty="0">
                <a:solidFill>
                  <a:schemeClr val="bg1"/>
                </a:solidFill>
              </a:rPr>
              <a:t>Use others</a:t>
            </a:r>
          </a:p>
        </p:txBody>
      </p:sp>
      <p:sp>
        <p:nvSpPr>
          <p:cNvPr id="12" name="TextBox 11"/>
          <p:cNvSpPr txBox="1"/>
          <p:nvPr/>
        </p:nvSpPr>
        <p:spPr>
          <a:xfrm>
            <a:off x="7696200" y="5334000"/>
            <a:ext cx="2133600" cy="369332"/>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Personal Apostasy</a:t>
            </a:r>
          </a:p>
        </p:txBody>
      </p:sp>
      <p:sp>
        <p:nvSpPr>
          <p:cNvPr id="13" name="TextBox 12"/>
          <p:cNvSpPr txBox="1"/>
          <p:nvPr/>
        </p:nvSpPr>
        <p:spPr>
          <a:xfrm>
            <a:off x="5257800" y="6096000"/>
            <a:ext cx="2133600" cy="369332"/>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Sin and Bondage</a:t>
            </a:r>
          </a:p>
        </p:txBody>
      </p:sp>
      <p:sp>
        <p:nvSpPr>
          <p:cNvPr id="14" name="TextBox 13"/>
          <p:cNvSpPr txBox="1"/>
          <p:nvPr/>
        </p:nvSpPr>
        <p:spPr>
          <a:xfrm>
            <a:off x="1676400" y="2971801"/>
            <a:ext cx="2133600" cy="646331"/>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Hatred</a:t>
            </a:r>
          </a:p>
          <a:p>
            <a:pPr algn="ctr"/>
            <a:r>
              <a:rPr lang="en-US" dirty="0">
                <a:solidFill>
                  <a:schemeClr val="bg1"/>
                </a:solidFill>
              </a:rPr>
              <a:t>War</a:t>
            </a:r>
          </a:p>
        </p:txBody>
      </p:sp>
      <p:sp>
        <p:nvSpPr>
          <p:cNvPr id="15" name="TextBox 14"/>
          <p:cNvSpPr txBox="1"/>
          <p:nvPr/>
        </p:nvSpPr>
        <p:spPr>
          <a:xfrm>
            <a:off x="2971800" y="5334001"/>
            <a:ext cx="2133600" cy="646331"/>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Insensitivity</a:t>
            </a:r>
          </a:p>
          <a:p>
            <a:pPr algn="ctr"/>
            <a:r>
              <a:rPr lang="en-US" dirty="0">
                <a:solidFill>
                  <a:schemeClr val="bg1"/>
                </a:solidFill>
              </a:rPr>
              <a:t>Past Feeling</a:t>
            </a:r>
          </a:p>
        </p:txBody>
      </p:sp>
      <p:sp>
        <p:nvSpPr>
          <p:cNvPr id="16" name="TextBox 15"/>
          <p:cNvSpPr txBox="1"/>
          <p:nvPr/>
        </p:nvSpPr>
        <p:spPr>
          <a:xfrm>
            <a:off x="1905000" y="4038601"/>
            <a:ext cx="2133600" cy="646331"/>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Persecution of Others</a:t>
            </a:r>
          </a:p>
        </p:txBody>
      </p:sp>
      <p:sp>
        <p:nvSpPr>
          <p:cNvPr id="17" name="TextBox 16"/>
          <p:cNvSpPr txBox="1"/>
          <p:nvPr/>
        </p:nvSpPr>
        <p:spPr>
          <a:xfrm>
            <a:off x="1981200" y="1752600"/>
            <a:ext cx="2133600" cy="923330"/>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Misery/Endless </a:t>
            </a:r>
            <a:r>
              <a:rPr lang="en-US" dirty="0" err="1">
                <a:solidFill>
                  <a:schemeClr val="bg1"/>
                </a:solidFill>
              </a:rPr>
              <a:t>Wo</a:t>
            </a:r>
            <a:endParaRPr lang="en-US" dirty="0">
              <a:solidFill>
                <a:schemeClr val="bg1"/>
              </a:solidFill>
            </a:endParaRPr>
          </a:p>
          <a:p>
            <a:pPr algn="ctr"/>
            <a:r>
              <a:rPr lang="en-US" dirty="0">
                <a:solidFill>
                  <a:schemeClr val="bg1"/>
                </a:solidFill>
              </a:rPr>
              <a:t>We come to ourselves</a:t>
            </a:r>
          </a:p>
        </p:txBody>
      </p:sp>
      <p:sp>
        <p:nvSpPr>
          <p:cNvPr id="18" name="TextBox 17"/>
          <p:cNvSpPr txBox="1"/>
          <p:nvPr/>
        </p:nvSpPr>
        <p:spPr>
          <a:xfrm>
            <a:off x="2895600" y="838201"/>
            <a:ext cx="2133600" cy="646331"/>
          </a:xfrm>
          <a:prstGeom prst="rect">
            <a:avLst/>
          </a:prstGeom>
          <a:solidFill>
            <a:schemeClr val="accent6">
              <a:lumMod val="75000"/>
            </a:schemeClr>
          </a:solidFill>
          <a:ln>
            <a:solidFill>
              <a:schemeClr val="bg2">
                <a:lumMod val="75000"/>
              </a:schemeClr>
            </a:solidFill>
          </a:ln>
        </p:spPr>
        <p:txBody>
          <a:bodyPr wrap="square" rtlCol="0">
            <a:spAutoFit/>
          </a:bodyPr>
          <a:lstStyle/>
          <a:p>
            <a:pPr algn="ctr"/>
            <a:r>
              <a:rPr lang="en-US" dirty="0">
                <a:solidFill>
                  <a:schemeClr val="bg1"/>
                </a:solidFill>
              </a:rPr>
              <a:t>Depths of Humility</a:t>
            </a:r>
          </a:p>
          <a:p>
            <a:pPr algn="ctr"/>
            <a:r>
              <a:rPr lang="en-US" dirty="0">
                <a:solidFill>
                  <a:schemeClr val="bg1"/>
                </a:solidFill>
              </a:rPr>
              <a:t>Seek help from God</a:t>
            </a:r>
          </a:p>
        </p:txBody>
      </p:sp>
      <p:sp>
        <p:nvSpPr>
          <p:cNvPr id="19" name="Curved Up Arrow 18"/>
          <p:cNvSpPr/>
          <p:nvPr/>
        </p:nvSpPr>
        <p:spPr>
          <a:xfrm flipH="1">
            <a:off x="4800600" y="1600200"/>
            <a:ext cx="2819400" cy="685800"/>
          </a:xfrm>
          <a:prstGeom prst="curvedUpArrow">
            <a:avLst>
              <a:gd name="adj1" fmla="val 25000"/>
              <a:gd name="adj2" fmla="val 73949"/>
              <a:gd name="adj3" fmla="val 36765"/>
            </a:avLst>
          </a:prstGeom>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Up Arrow 19"/>
          <p:cNvSpPr/>
          <p:nvPr/>
        </p:nvSpPr>
        <p:spPr>
          <a:xfrm rot="9490634" flipH="1">
            <a:off x="3682153" y="113658"/>
            <a:ext cx="1477732" cy="428955"/>
          </a:xfrm>
          <a:prstGeom prst="curvedUpArrow">
            <a:avLst>
              <a:gd name="adj1" fmla="val 25000"/>
              <a:gd name="adj2" fmla="val 73949"/>
              <a:gd name="adj3" fmla="val 36765"/>
            </a:avLst>
          </a:prstGeom>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Up Arrow 20"/>
          <p:cNvSpPr/>
          <p:nvPr/>
        </p:nvSpPr>
        <p:spPr>
          <a:xfrm rot="918187" flipV="1">
            <a:off x="7421809" y="187401"/>
            <a:ext cx="1477732" cy="428955"/>
          </a:xfrm>
          <a:prstGeom prst="curvedUpArrow">
            <a:avLst>
              <a:gd name="adj1" fmla="val 25000"/>
              <a:gd name="adj2" fmla="val 73949"/>
              <a:gd name="adj3" fmla="val 36765"/>
            </a:avLst>
          </a:prstGeom>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5334000" y="1219200"/>
            <a:ext cx="1981200" cy="400110"/>
          </a:xfrm>
          <a:prstGeom prst="rect">
            <a:avLst/>
          </a:prstGeom>
          <a:noFill/>
        </p:spPr>
        <p:txBody>
          <a:bodyPr wrap="square" rtlCol="0">
            <a:spAutoFit/>
          </a:bodyPr>
          <a:lstStyle/>
          <a:p>
            <a:pPr algn="ctr"/>
            <a:r>
              <a:rPr lang="en-US" sz="2000" dirty="0">
                <a:solidFill>
                  <a:schemeClr val="bg1"/>
                </a:solidFill>
                <a:latin typeface="Footlight MT Light" pitchFamily="18" charset="0"/>
              </a:rPr>
              <a:t>Humility Cycle</a:t>
            </a:r>
          </a:p>
        </p:txBody>
      </p:sp>
      <p:sp>
        <p:nvSpPr>
          <p:cNvPr id="23" name="Footer Placeholder 14">
            <a:extLst>
              <a:ext uri="{FF2B5EF4-FFF2-40B4-BE49-F238E27FC236}">
                <a16:creationId xmlns:a16="http://schemas.microsoft.com/office/drawing/2014/main" id="{A86DDBCC-45F1-4347-9084-5BC707ABBE37}"/>
              </a:ext>
            </a:extLst>
          </p:cNvPr>
          <p:cNvSpPr>
            <a:spLocks noGrp="1"/>
          </p:cNvSpPr>
          <p:nvPr/>
        </p:nvSpPr>
        <p:spPr>
          <a:xfrm>
            <a:off x="0" y="651061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Becky Davies</a:t>
            </a:r>
          </a:p>
        </p:txBody>
      </p:sp>
    </p:spTree>
    <p:extLst>
      <p:ext uri="{BB962C8B-B14F-4D97-AF65-F5344CB8AC3E}">
        <p14:creationId xmlns:p14="http://schemas.microsoft.com/office/powerpoint/2010/main" val="8557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0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1"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1828800" y="1"/>
            <a:ext cx="8610600" cy="769441"/>
          </a:xfrm>
          <a:prstGeom prst="rect">
            <a:avLst/>
          </a:prstGeom>
          <a:noFill/>
        </p:spPr>
        <p:txBody>
          <a:bodyPr wrap="square" rtlCol="0">
            <a:spAutoFit/>
          </a:bodyPr>
          <a:lstStyle/>
          <a:p>
            <a:pPr algn="ctr"/>
            <a:r>
              <a:rPr lang="en-US" sz="4400" dirty="0">
                <a:solidFill>
                  <a:schemeClr val="bg1"/>
                </a:solidFill>
                <a:latin typeface="Footlight MT Light" pitchFamily="18" charset="0"/>
              </a:rPr>
              <a:t>Great and Abominable Church</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9" name="TextBox 8"/>
          <p:cNvSpPr txBox="1"/>
          <p:nvPr/>
        </p:nvSpPr>
        <p:spPr>
          <a:xfrm>
            <a:off x="84499" y="6488668"/>
            <a:ext cx="3352800" cy="369332"/>
          </a:xfrm>
          <a:prstGeom prst="rect">
            <a:avLst/>
          </a:prstGeom>
          <a:noFill/>
        </p:spPr>
        <p:txBody>
          <a:bodyPr wrap="square" rtlCol="0">
            <a:spAutoFit/>
          </a:bodyPr>
          <a:lstStyle/>
          <a:p>
            <a:r>
              <a:rPr lang="en-US" dirty="0">
                <a:solidFill>
                  <a:schemeClr val="bg1"/>
                </a:solidFill>
              </a:rPr>
              <a:t>1 Nephi 13:1-9</a:t>
            </a:r>
          </a:p>
        </p:txBody>
      </p:sp>
      <p:sp>
        <p:nvSpPr>
          <p:cNvPr id="13" name="TextBox 12"/>
          <p:cNvSpPr txBox="1"/>
          <p:nvPr/>
        </p:nvSpPr>
        <p:spPr>
          <a:xfrm>
            <a:off x="494168" y="749929"/>
            <a:ext cx="5410200" cy="2585323"/>
          </a:xfrm>
          <a:prstGeom prst="rect">
            <a:avLst/>
          </a:prstGeom>
          <a:noFill/>
        </p:spPr>
        <p:txBody>
          <a:bodyPr wrap="square" rtlCol="0">
            <a:spAutoFit/>
          </a:bodyPr>
          <a:lstStyle/>
          <a:p>
            <a:r>
              <a:rPr lang="en-US" dirty="0">
                <a:solidFill>
                  <a:schemeClr val="bg1"/>
                </a:solidFill>
              </a:rPr>
              <a:t>The “great and abominable church” does not refer to a particular denomination or church. </a:t>
            </a:r>
          </a:p>
          <a:p>
            <a:endParaRPr lang="en-US" dirty="0">
              <a:solidFill>
                <a:schemeClr val="bg1"/>
              </a:solidFill>
            </a:endParaRPr>
          </a:p>
          <a:p>
            <a:r>
              <a:rPr lang="en-US" dirty="0">
                <a:solidFill>
                  <a:schemeClr val="bg1"/>
                </a:solidFill>
              </a:rPr>
              <a:t>It refers to any and all organizations that are designed to lead people away from God and His laws.</a:t>
            </a:r>
          </a:p>
          <a:p>
            <a:endParaRPr lang="en-US" dirty="0">
              <a:solidFill>
                <a:schemeClr val="bg1"/>
              </a:solidFill>
            </a:endParaRPr>
          </a:p>
          <a:p>
            <a:r>
              <a:rPr lang="en-US" dirty="0">
                <a:solidFill>
                  <a:schemeClr val="bg1"/>
                </a:solidFill>
              </a:rPr>
              <a:t>Designed to lead people away from God and His laws.</a:t>
            </a:r>
          </a:p>
          <a:p>
            <a:endParaRPr lang="en-US" dirty="0">
              <a:solidFill>
                <a:schemeClr val="bg1"/>
              </a:solidFill>
            </a:endParaRPr>
          </a:p>
          <a:p>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308" y="4109708"/>
            <a:ext cx="1674420" cy="197766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457" y="793738"/>
            <a:ext cx="4484817" cy="298987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8226" y="3108216"/>
            <a:ext cx="2222578" cy="2541148"/>
          </a:xfrm>
          <a:prstGeom prst="rect">
            <a:avLst/>
          </a:prstGeom>
        </p:spPr>
      </p:pic>
      <p:grpSp>
        <p:nvGrpSpPr>
          <p:cNvPr id="15" name="Group 3"/>
          <p:cNvGrpSpPr/>
          <p:nvPr/>
        </p:nvGrpSpPr>
        <p:grpSpPr>
          <a:xfrm>
            <a:off x="9338649" y="4343304"/>
            <a:ext cx="2017059" cy="2301261"/>
            <a:chOff x="71718" y="1120588"/>
            <a:chExt cx="3048000" cy="4572000"/>
          </a:xfrm>
        </p:grpSpPr>
        <p:grpSp>
          <p:nvGrpSpPr>
            <p:cNvPr id="16" name="Group 13"/>
            <p:cNvGrpSpPr/>
            <p:nvPr/>
          </p:nvGrpSpPr>
          <p:grpSpPr>
            <a:xfrm>
              <a:off x="71718" y="1120588"/>
              <a:ext cx="3048000" cy="4572000"/>
              <a:chOff x="838200" y="1066800"/>
              <a:chExt cx="2438400" cy="3352800"/>
            </a:xfrm>
          </p:grpSpPr>
          <p:sp>
            <p:nvSpPr>
              <p:cNvPr id="18" name="Rounded Rectangle 61"/>
              <p:cNvSpPr/>
              <p:nvPr/>
            </p:nvSpPr>
            <p:spPr>
              <a:xfrm>
                <a:off x="1066800" y="1295400"/>
                <a:ext cx="1981200" cy="3124200"/>
              </a:xfrm>
              <a:prstGeom prst="round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
              <p:cNvSpPr/>
              <p:nvPr/>
            </p:nvSpPr>
            <p:spPr>
              <a:xfrm>
                <a:off x="1143000" y="1219200"/>
                <a:ext cx="1981200" cy="3124200"/>
              </a:xfrm>
              <a:prstGeom prst="round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3"/>
              <p:cNvSpPr/>
              <p:nvPr/>
            </p:nvSpPr>
            <p:spPr>
              <a:xfrm>
                <a:off x="1219200" y="1143000"/>
                <a:ext cx="1981200" cy="3124200"/>
              </a:xfrm>
              <a:prstGeom prst="round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4"/>
              <p:cNvSpPr/>
              <p:nvPr/>
            </p:nvSpPr>
            <p:spPr>
              <a:xfrm>
                <a:off x="1295400" y="1066800"/>
                <a:ext cx="1981200" cy="3124200"/>
              </a:xfrm>
              <a:prstGeom prst="round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789961" y="1498503"/>
              <a:ext cx="2325733" cy="3607680"/>
            </a:xfrm>
            <a:prstGeom prst="rect">
              <a:avLst/>
            </a:prstGeom>
            <a:noFill/>
          </p:spPr>
          <p:txBody>
            <a:bodyPr wrap="square" rtlCol="0">
              <a:spAutoFit/>
            </a:bodyPr>
            <a:lstStyle/>
            <a:p>
              <a:pPr algn="ctr"/>
              <a:r>
                <a:rPr lang="en-US" sz="1400" b="1" dirty="0">
                  <a:latin typeface="Arial Black" panose="020B0A04020102020204" pitchFamily="34" charset="0"/>
                </a:rPr>
                <a:t>Satan and his followers want to destroy the Saints of God and bring them into captivity</a:t>
              </a:r>
            </a:p>
          </p:txBody>
        </p:sp>
      </p:grpSp>
    </p:spTree>
    <p:extLst>
      <p:ext uri="{BB962C8B-B14F-4D97-AF65-F5344CB8AC3E}">
        <p14:creationId xmlns:p14="http://schemas.microsoft.com/office/powerpoint/2010/main" val="4943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p:cNvSpPr txBox="1"/>
          <p:nvPr/>
        </p:nvSpPr>
        <p:spPr>
          <a:xfrm>
            <a:off x="905345" y="776334"/>
            <a:ext cx="6056769" cy="4832092"/>
          </a:xfrm>
          <a:prstGeom prst="rect">
            <a:avLst/>
          </a:prstGeom>
          <a:noFill/>
        </p:spPr>
        <p:txBody>
          <a:bodyPr wrap="square" rtlCol="0">
            <a:spAutoFit/>
          </a:bodyPr>
          <a:lstStyle/>
          <a:p>
            <a:r>
              <a:rPr lang="en-US" sz="2800" dirty="0">
                <a:solidFill>
                  <a:schemeClr val="bg1"/>
                </a:solidFill>
              </a:rPr>
              <a:t>“The titles church of the devil and great and abominable church are used to identify all … organizations of whatever name or nature—whether political, philosophical, educational, economic, social, fraternal, civic, or religious—which are designed to take men on a course that leads away from God and his laws and thus from salvation in the kingdom of God”</a:t>
            </a:r>
          </a:p>
          <a:p>
            <a:r>
              <a:rPr lang="en-US" sz="1600" dirty="0">
                <a:solidFill>
                  <a:schemeClr val="bg1"/>
                </a:solidFill>
              </a:rPr>
              <a:t>--Bruce R. McConkie</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pic>
        <p:nvPicPr>
          <p:cNvPr id="8" name="Picture 7" descr="bruce R. McConkie.jpg"/>
          <p:cNvPicPr>
            <a:picLocks noChangeAspect="1"/>
          </p:cNvPicPr>
          <p:nvPr/>
        </p:nvPicPr>
        <p:blipFill>
          <a:blip r:embed="rId2" cstate="print"/>
          <a:stretch>
            <a:fillRect/>
          </a:stretch>
        </p:blipFill>
        <p:spPr>
          <a:xfrm>
            <a:off x="7848600" y="3505200"/>
            <a:ext cx="1828800" cy="2552700"/>
          </a:xfrm>
          <a:prstGeom prst="rect">
            <a:avLst/>
          </a:prstGeom>
        </p:spPr>
      </p:pic>
    </p:spTree>
    <p:extLst>
      <p:ext uri="{BB962C8B-B14F-4D97-AF65-F5344CB8AC3E}">
        <p14:creationId xmlns:p14="http://schemas.microsoft.com/office/powerpoint/2010/main" val="3307991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153909" y="0"/>
            <a:ext cx="11850986" cy="584775"/>
          </a:xfrm>
          <a:prstGeom prst="rect">
            <a:avLst/>
          </a:prstGeom>
          <a:noFill/>
        </p:spPr>
        <p:txBody>
          <a:bodyPr wrap="square" rtlCol="0">
            <a:spAutoFit/>
          </a:bodyPr>
          <a:lstStyle/>
          <a:p>
            <a:pPr algn="ctr"/>
            <a:r>
              <a:rPr lang="en-US" sz="3200" dirty="0">
                <a:solidFill>
                  <a:schemeClr val="bg1"/>
                </a:solidFill>
                <a:latin typeface="Footlight MT Light" pitchFamily="18" charset="0"/>
              </a:rPr>
              <a:t>Preparation: A Free Land Where The Gospel Can Be Restored</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9" name="TextBox 8"/>
          <p:cNvSpPr txBox="1"/>
          <p:nvPr/>
        </p:nvSpPr>
        <p:spPr>
          <a:xfrm>
            <a:off x="0" y="6488668"/>
            <a:ext cx="3352800" cy="369332"/>
          </a:xfrm>
          <a:prstGeom prst="rect">
            <a:avLst/>
          </a:prstGeom>
          <a:noFill/>
        </p:spPr>
        <p:txBody>
          <a:bodyPr wrap="square" rtlCol="0">
            <a:spAutoFit/>
          </a:bodyPr>
          <a:lstStyle/>
          <a:p>
            <a:r>
              <a:rPr lang="en-US" dirty="0">
                <a:solidFill>
                  <a:schemeClr val="bg1"/>
                </a:solidFill>
              </a:rPr>
              <a:t>1 Nephi 13:12-19</a:t>
            </a:r>
          </a:p>
        </p:txBody>
      </p:sp>
      <p:grpSp>
        <p:nvGrpSpPr>
          <p:cNvPr id="28" name="Group 27"/>
          <p:cNvGrpSpPr/>
          <p:nvPr/>
        </p:nvGrpSpPr>
        <p:grpSpPr>
          <a:xfrm>
            <a:off x="8247707" y="3595970"/>
            <a:ext cx="3793403" cy="2622893"/>
            <a:chOff x="8247707" y="3595970"/>
            <a:chExt cx="3793403" cy="2622893"/>
          </a:xfrm>
        </p:grpSpPr>
        <p:sp>
          <p:nvSpPr>
            <p:cNvPr id="16" name="TextBox 15"/>
            <p:cNvSpPr txBox="1"/>
            <p:nvPr/>
          </p:nvSpPr>
          <p:spPr>
            <a:xfrm>
              <a:off x="8247707" y="5572532"/>
              <a:ext cx="3793403" cy="646331"/>
            </a:xfrm>
            <a:prstGeom prst="rect">
              <a:avLst/>
            </a:prstGeom>
            <a:noFill/>
          </p:spPr>
          <p:txBody>
            <a:bodyPr wrap="square" rtlCol="0">
              <a:spAutoFit/>
            </a:bodyPr>
            <a:lstStyle/>
            <a:p>
              <a:r>
                <a:rPr lang="en-US" dirty="0">
                  <a:solidFill>
                    <a:schemeClr val="bg1"/>
                  </a:solidFill>
                </a:rPr>
                <a:t>Although outnumbered, American revolutionary armies are victorious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9369" y="3595970"/>
              <a:ext cx="2145186" cy="1881377"/>
            </a:xfrm>
            <a:prstGeom prst="rect">
              <a:avLst/>
            </a:prstGeom>
          </p:spPr>
        </p:pic>
      </p:grpSp>
      <p:grpSp>
        <p:nvGrpSpPr>
          <p:cNvPr id="24" name="Group 23"/>
          <p:cNvGrpSpPr/>
          <p:nvPr/>
        </p:nvGrpSpPr>
        <p:grpSpPr>
          <a:xfrm>
            <a:off x="1023041" y="1001163"/>
            <a:ext cx="4508626" cy="2320916"/>
            <a:chOff x="1023041" y="1001163"/>
            <a:chExt cx="4508626" cy="2320916"/>
          </a:xfrm>
        </p:grpSpPr>
        <p:sp>
          <p:nvSpPr>
            <p:cNvPr id="13" name="TextBox 12"/>
            <p:cNvSpPr txBox="1"/>
            <p:nvPr/>
          </p:nvSpPr>
          <p:spPr>
            <a:xfrm>
              <a:off x="1107540" y="1001163"/>
              <a:ext cx="4424127" cy="369332"/>
            </a:xfrm>
            <a:prstGeom prst="rect">
              <a:avLst/>
            </a:prstGeom>
            <a:noFill/>
          </p:spPr>
          <p:txBody>
            <a:bodyPr wrap="square" rtlCol="0">
              <a:spAutoFit/>
            </a:bodyPr>
            <a:lstStyle/>
            <a:p>
              <a:r>
                <a:rPr lang="en-US" dirty="0">
                  <a:solidFill>
                    <a:schemeClr val="bg1"/>
                  </a:solidFill>
                </a:rPr>
                <a:t>Columbus sails to the Americas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41" y="1598413"/>
              <a:ext cx="3552358" cy="1723666"/>
            </a:xfrm>
            <a:prstGeom prst="rect">
              <a:avLst/>
            </a:prstGeom>
          </p:spPr>
        </p:pic>
      </p:grpSp>
      <p:grpSp>
        <p:nvGrpSpPr>
          <p:cNvPr id="26" name="Group 25"/>
          <p:cNvGrpSpPr/>
          <p:nvPr/>
        </p:nvGrpSpPr>
        <p:grpSpPr>
          <a:xfrm>
            <a:off x="1160353" y="3644360"/>
            <a:ext cx="2590800" cy="2283914"/>
            <a:chOff x="1160353" y="3644360"/>
            <a:chExt cx="2590800" cy="2283914"/>
          </a:xfrm>
        </p:grpSpPr>
        <p:sp>
          <p:nvSpPr>
            <p:cNvPr id="12" name="TextBox 11"/>
            <p:cNvSpPr txBox="1"/>
            <p:nvPr/>
          </p:nvSpPr>
          <p:spPr>
            <a:xfrm>
              <a:off x="1160353" y="5281943"/>
              <a:ext cx="2590800" cy="646331"/>
            </a:xfrm>
            <a:prstGeom prst="rect">
              <a:avLst/>
            </a:prstGeom>
            <a:noFill/>
          </p:spPr>
          <p:txBody>
            <a:bodyPr wrap="square" rtlCol="0">
              <a:spAutoFit/>
            </a:bodyPr>
            <a:lstStyle/>
            <a:p>
              <a:r>
                <a:rPr lang="en-US" dirty="0">
                  <a:solidFill>
                    <a:schemeClr val="bg1"/>
                  </a:solidFill>
                </a:rPr>
                <a:t>Native Americans are driven from their lands </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271" y="3644360"/>
              <a:ext cx="2124273" cy="1587170"/>
            </a:xfrm>
            <a:prstGeom prst="rect">
              <a:avLst/>
            </a:prstGeom>
          </p:spPr>
        </p:pic>
      </p:grpSp>
      <p:grpSp>
        <p:nvGrpSpPr>
          <p:cNvPr id="27" name="Group 26"/>
          <p:cNvGrpSpPr/>
          <p:nvPr/>
        </p:nvGrpSpPr>
        <p:grpSpPr>
          <a:xfrm>
            <a:off x="4714490" y="3249064"/>
            <a:ext cx="3767750" cy="3266036"/>
            <a:chOff x="4662535" y="3134764"/>
            <a:chExt cx="3767750" cy="3266036"/>
          </a:xfrm>
        </p:grpSpPr>
        <p:sp>
          <p:nvSpPr>
            <p:cNvPr id="14" name="TextBox 13"/>
            <p:cNvSpPr txBox="1"/>
            <p:nvPr/>
          </p:nvSpPr>
          <p:spPr>
            <a:xfrm>
              <a:off x="4662535" y="3134764"/>
              <a:ext cx="3767750" cy="369332"/>
            </a:xfrm>
            <a:prstGeom prst="rect">
              <a:avLst/>
            </a:prstGeom>
            <a:noFill/>
          </p:spPr>
          <p:txBody>
            <a:bodyPr wrap="square" rtlCol="0">
              <a:spAutoFit/>
            </a:bodyPr>
            <a:lstStyle/>
            <a:p>
              <a:r>
                <a:rPr lang="en-US" dirty="0">
                  <a:solidFill>
                    <a:schemeClr val="bg1"/>
                  </a:solidFill>
                </a:rPr>
                <a:t>Gentiles prosper in the Americas </a:t>
              </a: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r="3549" b="14346"/>
            <a:stretch/>
          </p:blipFill>
          <p:spPr>
            <a:xfrm>
              <a:off x="5082498" y="3718489"/>
              <a:ext cx="2294629" cy="2682311"/>
            </a:xfrm>
            <a:prstGeom prst="rect">
              <a:avLst/>
            </a:prstGeom>
          </p:spPr>
        </p:pic>
      </p:grpSp>
      <p:grpSp>
        <p:nvGrpSpPr>
          <p:cNvPr id="25" name="Group 24"/>
          <p:cNvGrpSpPr/>
          <p:nvPr/>
        </p:nvGrpSpPr>
        <p:grpSpPr>
          <a:xfrm>
            <a:off x="6031118" y="1048336"/>
            <a:ext cx="4408160" cy="1583820"/>
            <a:chOff x="6031118" y="1048336"/>
            <a:chExt cx="4408160" cy="1583820"/>
          </a:xfrm>
        </p:grpSpPr>
        <p:sp>
          <p:nvSpPr>
            <p:cNvPr id="17" name="TextBox 16"/>
            <p:cNvSpPr txBox="1"/>
            <p:nvPr/>
          </p:nvSpPr>
          <p:spPr>
            <a:xfrm>
              <a:off x="6031118" y="1352739"/>
              <a:ext cx="2590800" cy="923330"/>
            </a:xfrm>
            <a:prstGeom prst="rect">
              <a:avLst/>
            </a:prstGeom>
            <a:noFill/>
          </p:spPr>
          <p:txBody>
            <a:bodyPr wrap="square" rtlCol="0">
              <a:spAutoFit/>
            </a:bodyPr>
            <a:lstStyle/>
            <a:p>
              <a:r>
                <a:rPr lang="en-US" dirty="0">
                  <a:solidFill>
                    <a:schemeClr val="bg1"/>
                  </a:solidFill>
                </a:rPr>
                <a:t>Pilgrims sail to the Americas, seeking religious freedom </a:t>
              </a: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9189" y="1048336"/>
              <a:ext cx="2110089" cy="1583820"/>
            </a:xfrm>
            <a:prstGeom prst="rect">
              <a:avLst/>
            </a:prstGeom>
          </p:spPr>
        </p:pic>
      </p:grpSp>
    </p:spTree>
    <p:extLst>
      <p:ext uri="{BB962C8B-B14F-4D97-AF65-F5344CB8AC3E}">
        <p14:creationId xmlns:p14="http://schemas.microsoft.com/office/powerpoint/2010/main" val="299165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27F8C3-18B5-9723-B989-124B495C62A0}"/>
              </a:ext>
            </a:extLst>
          </p:cNvPr>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extBox 3">
            <a:extLst>
              <a:ext uri="{FF2B5EF4-FFF2-40B4-BE49-F238E27FC236}">
                <a16:creationId xmlns:a16="http://schemas.microsoft.com/office/drawing/2014/main" id="{06E92F45-87CD-26B7-7035-ECD58596A769}"/>
              </a:ext>
            </a:extLst>
          </p:cNvPr>
          <p:cNvSpPr txBox="1"/>
          <p:nvPr/>
        </p:nvSpPr>
        <p:spPr>
          <a:xfrm>
            <a:off x="372140" y="866852"/>
            <a:ext cx="6103088" cy="2677656"/>
          </a:xfrm>
          <a:prstGeom prst="rect">
            <a:avLst/>
          </a:prstGeom>
          <a:noFill/>
        </p:spPr>
        <p:txBody>
          <a:bodyPr wrap="square">
            <a:spAutoFit/>
          </a:bodyPr>
          <a:lstStyle/>
          <a:p>
            <a:pPr algn="l" fontAlgn="base"/>
            <a:r>
              <a:rPr lang="en-US" sz="2400" b="0" i="0" dirty="0">
                <a:solidFill>
                  <a:schemeClr val="bg1"/>
                </a:solidFill>
                <a:effectLst/>
              </a:rPr>
              <a:t>We have front-row seats to </a:t>
            </a:r>
            <a:r>
              <a:rPr lang="en-US" sz="2400" b="0" i="1" dirty="0">
                <a:solidFill>
                  <a:schemeClr val="bg1"/>
                </a:solidFill>
                <a:effectLst/>
              </a:rPr>
              <a:t>witness live</a:t>
            </a:r>
            <a:r>
              <a:rPr lang="en-US" sz="2400" b="0" i="0" dirty="0">
                <a:solidFill>
                  <a:schemeClr val="bg1"/>
                </a:solidFill>
                <a:effectLst/>
              </a:rPr>
              <a:t> what the prophet Nephi saw </a:t>
            </a:r>
            <a:r>
              <a:rPr lang="en-US" sz="2400" b="0" i="1" dirty="0">
                <a:solidFill>
                  <a:schemeClr val="bg1"/>
                </a:solidFill>
                <a:effectLst/>
              </a:rPr>
              <a:t>only in vision</a:t>
            </a:r>
            <a:r>
              <a:rPr lang="en-US" sz="2400" b="0" i="0" dirty="0">
                <a:solidFill>
                  <a:schemeClr val="bg1"/>
                </a:solidFill>
                <a:effectLst/>
              </a:rPr>
              <a:t>. …</a:t>
            </a:r>
          </a:p>
          <a:p>
            <a:pPr algn="l" fontAlgn="base"/>
            <a:endParaRPr lang="en-US" sz="2400" b="0" i="0" dirty="0">
              <a:solidFill>
                <a:schemeClr val="bg1"/>
              </a:solidFill>
              <a:effectLst/>
            </a:endParaRPr>
          </a:p>
          <a:p>
            <a:pPr algn="l" fontAlgn="base"/>
            <a:r>
              <a:rPr lang="en-US" sz="2400" b="0" i="1" dirty="0">
                <a:solidFill>
                  <a:schemeClr val="bg1"/>
                </a:solidFill>
                <a:effectLst/>
              </a:rPr>
              <a:t>You</a:t>
            </a:r>
            <a:r>
              <a:rPr lang="en-US" sz="2400" b="0" i="0" dirty="0">
                <a:solidFill>
                  <a:schemeClr val="bg1"/>
                </a:solidFill>
                <a:effectLst/>
              </a:rPr>
              <a:t>, my brothers and sisters, are among those men, women, and children whom Nephi saw. Think of that! </a:t>
            </a:r>
          </a:p>
          <a:p>
            <a:pPr algn="l" fontAlgn="base"/>
            <a:r>
              <a:rPr lang="en-US" sz="2400" b="0" i="0" dirty="0">
                <a:solidFill>
                  <a:schemeClr val="bg1"/>
                </a:solidFill>
                <a:effectLst/>
              </a:rPr>
              <a:t>Russell M. Nelson</a:t>
            </a:r>
          </a:p>
        </p:txBody>
      </p:sp>
      <p:pic>
        <p:nvPicPr>
          <p:cNvPr id="6" name="Picture 5">
            <a:extLst>
              <a:ext uri="{FF2B5EF4-FFF2-40B4-BE49-F238E27FC236}">
                <a16:creationId xmlns:a16="http://schemas.microsoft.com/office/drawing/2014/main" id="{BEB97034-A197-8A5C-33E6-FAFA075F5E71}"/>
              </a:ext>
            </a:extLst>
          </p:cNvPr>
          <p:cNvPicPr>
            <a:picLocks noChangeAspect="1"/>
          </p:cNvPicPr>
          <p:nvPr/>
        </p:nvPicPr>
        <p:blipFill rotWithShape="1">
          <a:blip r:embed="rId2"/>
          <a:srcRect t="13393"/>
          <a:stretch/>
        </p:blipFill>
        <p:spPr>
          <a:xfrm>
            <a:off x="4022790" y="3161220"/>
            <a:ext cx="5953956" cy="2829928"/>
          </a:xfrm>
          <a:prstGeom prst="rect">
            <a:avLst/>
          </a:prstGeom>
        </p:spPr>
      </p:pic>
      <p:pic>
        <p:nvPicPr>
          <p:cNvPr id="8" name="Picture 7" descr="A close-up of a person smiling&#10;&#10;Description automatically generated">
            <a:extLst>
              <a:ext uri="{FF2B5EF4-FFF2-40B4-BE49-F238E27FC236}">
                <a16:creationId xmlns:a16="http://schemas.microsoft.com/office/drawing/2014/main" id="{FCADFC52-53BB-8E3A-5E4B-15EE11049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466" y="205673"/>
            <a:ext cx="1359093" cy="1701421"/>
          </a:xfrm>
          <a:prstGeom prst="rect">
            <a:avLst/>
          </a:prstGeom>
        </p:spPr>
      </p:pic>
    </p:spTree>
    <p:extLst>
      <p:ext uri="{BB962C8B-B14F-4D97-AF65-F5344CB8AC3E}">
        <p14:creationId xmlns:p14="http://schemas.microsoft.com/office/powerpoint/2010/main" val="70146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67147" y="6488668"/>
            <a:ext cx="2362200" cy="369332"/>
          </a:xfrm>
          <a:prstGeom prst="rect">
            <a:avLst/>
          </a:prstGeom>
          <a:noFill/>
        </p:spPr>
        <p:txBody>
          <a:bodyPr wrap="square" rtlCol="0">
            <a:spAutoFit/>
          </a:bodyPr>
          <a:lstStyle/>
          <a:p>
            <a:r>
              <a:rPr lang="en-US" dirty="0">
                <a:solidFill>
                  <a:srgbClr val="FFFF00"/>
                </a:solidFill>
              </a:rPr>
              <a:t>1 Nephi 11:16</a:t>
            </a:r>
          </a:p>
        </p:txBody>
      </p:sp>
      <p:grpSp>
        <p:nvGrpSpPr>
          <p:cNvPr id="19" name="Group 18"/>
          <p:cNvGrpSpPr/>
          <p:nvPr/>
        </p:nvGrpSpPr>
        <p:grpSpPr>
          <a:xfrm>
            <a:off x="728991" y="178867"/>
            <a:ext cx="3299801" cy="3476335"/>
            <a:chOff x="321585" y="142653"/>
            <a:chExt cx="3299801" cy="3476335"/>
          </a:xfrm>
        </p:grpSpPr>
        <p:grpSp>
          <p:nvGrpSpPr>
            <p:cNvPr id="9" name="Group 8"/>
            <p:cNvGrpSpPr/>
            <p:nvPr/>
          </p:nvGrpSpPr>
          <p:grpSpPr>
            <a:xfrm>
              <a:off x="321585" y="1187182"/>
              <a:ext cx="2857500" cy="2431806"/>
              <a:chOff x="783313" y="408584"/>
              <a:chExt cx="2857500" cy="243180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13" y="408584"/>
                <a:ext cx="2857500" cy="2238375"/>
              </a:xfrm>
              <a:prstGeom prst="rect">
                <a:avLst/>
              </a:prstGeom>
            </p:spPr>
          </p:pic>
          <p:sp>
            <p:nvSpPr>
              <p:cNvPr id="12" name="TextBox 11"/>
              <p:cNvSpPr txBox="1"/>
              <p:nvPr/>
            </p:nvSpPr>
            <p:spPr>
              <a:xfrm>
                <a:off x="789916" y="2594169"/>
                <a:ext cx="2362200" cy="246221"/>
              </a:xfrm>
              <a:prstGeom prst="rect">
                <a:avLst/>
              </a:prstGeom>
              <a:noFill/>
            </p:spPr>
            <p:txBody>
              <a:bodyPr wrap="square" rtlCol="0">
                <a:spAutoFit/>
              </a:bodyPr>
              <a:lstStyle/>
              <a:p>
                <a:r>
                  <a:rPr lang="en-US" sz="1000" dirty="0">
                    <a:solidFill>
                      <a:srgbClr val="FFFF00"/>
                    </a:solidFill>
                  </a:rPr>
                  <a:t>Howard Lyon</a:t>
                </a:r>
              </a:p>
            </p:txBody>
          </p:sp>
        </p:grpSp>
        <p:sp>
          <p:nvSpPr>
            <p:cNvPr id="18" name="Rectangle 17"/>
            <p:cNvSpPr/>
            <p:nvPr/>
          </p:nvSpPr>
          <p:spPr>
            <a:xfrm>
              <a:off x="341014" y="142653"/>
              <a:ext cx="3280372" cy="1200329"/>
            </a:xfrm>
            <a:prstGeom prst="rect">
              <a:avLst/>
            </a:prstGeom>
          </p:spPr>
          <p:txBody>
            <a:bodyPr wrap="square">
              <a:spAutoFit/>
            </a:bodyPr>
            <a:lstStyle/>
            <a:p>
              <a:r>
                <a:rPr lang="en-US" dirty="0">
                  <a:solidFill>
                    <a:schemeClr val="bg1"/>
                  </a:solidFill>
                </a:rPr>
                <a:t>He descended to be born of a mortal woman, even though He was glorified and exalted.</a:t>
              </a:r>
            </a:p>
            <a:p>
              <a:endParaRPr lang="en-US" dirty="0">
                <a:solidFill>
                  <a:schemeClr val="bg1"/>
                </a:solidFill>
              </a:endParaRPr>
            </a:p>
          </p:txBody>
        </p:sp>
      </p:grpSp>
      <p:grpSp>
        <p:nvGrpSpPr>
          <p:cNvPr id="21" name="Group 20"/>
          <p:cNvGrpSpPr/>
          <p:nvPr/>
        </p:nvGrpSpPr>
        <p:grpSpPr>
          <a:xfrm>
            <a:off x="4451286" y="192385"/>
            <a:ext cx="3280373" cy="3764352"/>
            <a:chOff x="3491619" y="156172"/>
            <a:chExt cx="3280373" cy="3764352"/>
          </a:xfrm>
        </p:grpSpPr>
        <p:grpSp>
          <p:nvGrpSpPr>
            <p:cNvPr id="15" name="Group 14"/>
            <p:cNvGrpSpPr/>
            <p:nvPr/>
          </p:nvGrpSpPr>
          <p:grpSpPr>
            <a:xfrm>
              <a:off x="3884692" y="156172"/>
              <a:ext cx="2362200" cy="2936205"/>
              <a:chOff x="4455060" y="264814"/>
              <a:chExt cx="2362200" cy="2936205"/>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619" y="264814"/>
                <a:ext cx="2194560" cy="2743200"/>
              </a:xfrm>
              <a:prstGeom prst="rect">
                <a:avLst/>
              </a:prstGeom>
            </p:spPr>
          </p:pic>
          <p:sp>
            <p:nvSpPr>
              <p:cNvPr id="16" name="TextBox 15"/>
              <p:cNvSpPr txBox="1"/>
              <p:nvPr/>
            </p:nvSpPr>
            <p:spPr>
              <a:xfrm>
                <a:off x="4455060" y="2954798"/>
                <a:ext cx="2362200" cy="246221"/>
              </a:xfrm>
              <a:prstGeom prst="rect">
                <a:avLst/>
              </a:prstGeom>
              <a:noFill/>
            </p:spPr>
            <p:txBody>
              <a:bodyPr wrap="square" rtlCol="0">
                <a:spAutoFit/>
              </a:bodyPr>
              <a:lstStyle/>
              <a:p>
                <a:r>
                  <a:rPr lang="en-US" sz="1000" dirty="0">
                    <a:solidFill>
                      <a:srgbClr val="FFFF00"/>
                    </a:solidFill>
                  </a:rPr>
                  <a:t>Greg Olsen</a:t>
                </a:r>
              </a:p>
            </p:txBody>
          </p:sp>
        </p:grpSp>
        <p:sp>
          <p:nvSpPr>
            <p:cNvPr id="20" name="Rectangle 19"/>
            <p:cNvSpPr/>
            <p:nvPr/>
          </p:nvSpPr>
          <p:spPr>
            <a:xfrm>
              <a:off x="3491619" y="2997194"/>
              <a:ext cx="3280373" cy="923330"/>
            </a:xfrm>
            <a:prstGeom prst="rect">
              <a:avLst/>
            </a:prstGeom>
          </p:spPr>
          <p:txBody>
            <a:bodyPr wrap="square">
              <a:spAutoFit/>
            </a:bodyPr>
            <a:lstStyle/>
            <a:p>
              <a:r>
                <a:rPr lang="en-US" dirty="0">
                  <a:solidFill>
                    <a:schemeClr val="bg1"/>
                  </a:solidFill>
                </a:rPr>
                <a:t>He descended to be baptized of man, even though He was perfect and sinless.</a:t>
              </a:r>
            </a:p>
          </p:txBody>
        </p:sp>
      </p:grpSp>
      <p:grpSp>
        <p:nvGrpSpPr>
          <p:cNvPr id="26" name="Group 25"/>
          <p:cNvGrpSpPr/>
          <p:nvPr/>
        </p:nvGrpSpPr>
        <p:grpSpPr>
          <a:xfrm>
            <a:off x="8464990" y="253994"/>
            <a:ext cx="3150606" cy="3648804"/>
            <a:chOff x="8464990" y="253994"/>
            <a:chExt cx="3150606" cy="3648804"/>
          </a:xfrm>
        </p:grpSpPr>
        <p:sp>
          <p:nvSpPr>
            <p:cNvPr id="22" name="Rectangle 21"/>
            <p:cNvSpPr/>
            <p:nvPr/>
          </p:nvSpPr>
          <p:spPr>
            <a:xfrm>
              <a:off x="8464990" y="253994"/>
              <a:ext cx="3150606" cy="923330"/>
            </a:xfrm>
            <a:prstGeom prst="rect">
              <a:avLst/>
            </a:prstGeom>
          </p:spPr>
          <p:txBody>
            <a:bodyPr wrap="square">
              <a:spAutoFit/>
            </a:bodyPr>
            <a:lstStyle/>
            <a:p>
              <a:r>
                <a:rPr lang="en-US" dirty="0">
                  <a:solidFill>
                    <a:schemeClr val="bg1"/>
                  </a:solidFill>
                </a:rPr>
                <a:t>He descended to minister to the humblest of the humble, even though He was exalted.</a:t>
              </a: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1204" y="1254974"/>
              <a:ext cx="2647824" cy="2647824"/>
            </a:xfrm>
            <a:prstGeom prst="rect">
              <a:avLst/>
            </a:prstGeom>
          </p:spPr>
        </p:pic>
      </p:grpSp>
      <p:grpSp>
        <p:nvGrpSpPr>
          <p:cNvPr id="32" name="Group 31"/>
          <p:cNvGrpSpPr/>
          <p:nvPr/>
        </p:nvGrpSpPr>
        <p:grpSpPr>
          <a:xfrm>
            <a:off x="120711" y="4082132"/>
            <a:ext cx="4673477" cy="2395901"/>
            <a:chOff x="120711" y="4082132"/>
            <a:chExt cx="4673477" cy="2395901"/>
          </a:xfrm>
        </p:grpSpPr>
        <p:sp>
          <p:nvSpPr>
            <p:cNvPr id="4" name="Rectangle 3"/>
            <p:cNvSpPr/>
            <p:nvPr/>
          </p:nvSpPr>
          <p:spPr>
            <a:xfrm>
              <a:off x="120711" y="4446708"/>
              <a:ext cx="2912200" cy="2031325"/>
            </a:xfrm>
            <a:prstGeom prst="rect">
              <a:avLst/>
            </a:prstGeom>
          </p:spPr>
          <p:txBody>
            <a:bodyPr wrap="square">
              <a:spAutoFit/>
            </a:bodyPr>
            <a:lstStyle/>
            <a:p>
              <a:r>
                <a:rPr lang="en-US" dirty="0">
                  <a:solidFill>
                    <a:schemeClr val="bg1"/>
                  </a:solidFill>
                </a:rPr>
                <a:t>He descended to subject Himself to the will of the Father, suffering Himself to be tempted, mocked, scourged, cast out, and disowned, even though He was all-powerful.</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9188" y="4082132"/>
              <a:ext cx="1905000" cy="1264920"/>
            </a:xfrm>
            <a:prstGeom prst="rect">
              <a:avLst/>
            </a:prstGeom>
          </p:spPr>
        </p:pic>
      </p:grpSp>
      <p:grpSp>
        <p:nvGrpSpPr>
          <p:cNvPr id="33" name="Group 32"/>
          <p:cNvGrpSpPr/>
          <p:nvPr/>
        </p:nvGrpSpPr>
        <p:grpSpPr>
          <a:xfrm>
            <a:off x="7188450" y="4513197"/>
            <a:ext cx="4852660" cy="2062200"/>
            <a:chOff x="7188450" y="4513197"/>
            <a:chExt cx="4852660" cy="2062200"/>
          </a:xfrm>
        </p:grpSpPr>
        <p:sp>
          <p:nvSpPr>
            <p:cNvPr id="23" name="Rectangle 22"/>
            <p:cNvSpPr/>
            <p:nvPr/>
          </p:nvSpPr>
          <p:spPr>
            <a:xfrm>
              <a:off x="8745648" y="5151918"/>
              <a:ext cx="3295462" cy="1200329"/>
            </a:xfrm>
            <a:prstGeom prst="rect">
              <a:avLst/>
            </a:prstGeom>
          </p:spPr>
          <p:txBody>
            <a:bodyPr wrap="square">
              <a:spAutoFit/>
            </a:bodyPr>
            <a:lstStyle/>
            <a:p>
              <a:r>
                <a:rPr lang="en-US" dirty="0">
                  <a:solidFill>
                    <a:schemeClr val="bg1"/>
                  </a:solidFill>
                </a:rPr>
                <a:t>He descended to be lifted on the cross and slain for the sins of the world, even though no man could take away His life.</a:t>
              </a:r>
            </a:p>
          </p:txBody>
        </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8450" y="4513197"/>
              <a:ext cx="1485809" cy="2062200"/>
            </a:xfrm>
            <a:prstGeom prst="rect">
              <a:avLst/>
            </a:prstGeom>
          </p:spPr>
        </p:pic>
      </p:grpSp>
      <p:sp>
        <p:nvSpPr>
          <p:cNvPr id="31" name="Rectangle 30"/>
          <p:cNvSpPr/>
          <p:nvPr/>
        </p:nvSpPr>
        <p:spPr>
          <a:xfrm>
            <a:off x="3992578" y="5583787"/>
            <a:ext cx="2924270" cy="923330"/>
          </a:xfrm>
          <a:prstGeom prst="rect">
            <a:avLst/>
          </a:prstGeom>
        </p:spPr>
        <p:txBody>
          <a:bodyPr wrap="square">
            <a:spAutoFit/>
          </a:bodyPr>
          <a:lstStyle/>
          <a:p>
            <a:r>
              <a:rPr lang="en-US" dirty="0">
                <a:solidFill>
                  <a:schemeClr val="bg1"/>
                </a:solidFill>
              </a:rPr>
              <a:t>He descended to be judged of the world, even though He was the Judge of the world.</a:t>
            </a:r>
          </a:p>
        </p:txBody>
      </p:sp>
      <p:sp>
        <p:nvSpPr>
          <p:cNvPr id="34" name="Rectangle 33"/>
          <p:cNvSpPr/>
          <p:nvPr/>
        </p:nvSpPr>
        <p:spPr>
          <a:xfrm>
            <a:off x="9777116" y="6550223"/>
            <a:ext cx="2247731" cy="307777"/>
          </a:xfrm>
          <a:prstGeom prst="rect">
            <a:avLst/>
          </a:prstGeom>
        </p:spPr>
        <p:txBody>
          <a:bodyPr wrap="none">
            <a:spAutoFit/>
          </a:bodyPr>
          <a:lstStyle/>
          <a:p>
            <a:r>
              <a:rPr lang="en-US" sz="1400" dirty="0">
                <a:solidFill>
                  <a:schemeClr val="bg1"/>
                </a:solidFill>
                <a:latin typeface="Abadi" panose="020B0604020104020204" pitchFamily="34" charset="0"/>
              </a:rPr>
              <a:t>President Ezra Taft Benson</a:t>
            </a:r>
            <a:endParaRPr lang="en-US" sz="1400" dirty="0"/>
          </a:p>
        </p:txBody>
      </p:sp>
    </p:spTree>
    <p:extLst>
      <p:ext uri="{BB962C8B-B14F-4D97-AF65-F5344CB8AC3E}">
        <p14:creationId xmlns:p14="http://schemas.microsoft.com/office/powerpoint/2010/main" val="109018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13" name="TextBox 12"/>
          <p:cNvSpPr txBox="1"/>
          <p:nvPr/>
        </p:nvSpPr>
        <p:spPr>
          <a:xfrm>
            <a:off x="1648485" y="986827"/>
            <a:ext cx="7391400" cy="3139321"/>
          </a:xfrm>
          <a:prstGeom prst="rect">
            <a:avLst/>
          </a:prstGeom>
          <a:noFill/>
        </p:spPr>
        <p:txBody>
          <a:bodyPr wrap="square" rtlCol="0">
            <a:spAutoFit/>
          </a:bodyPr>
          <a:lstStyle/>
          <a:p>
            <a:r>
              <a:rPr lang="en-US" dirty="0">
                <a:solidFill>
                  <a:schemeClr val="bg1"/>
                </a:solidFill>
              </a:rPr>
              <a:t>“This great American nation the Almighty raised up by the power of his omnipotent hand, that it might be possible in the latter days for the kingdom of God to be established in the earth. </a:t>
            </a:r>
          </a:p>
          <a:p>
            <a:endParaRPr lang="en-US" dirty="0">
              <a:solidFill>
                <a:schemeClr val="bg1"/>
              </a:solidFill>
            </a:endParaRPr>
          </a:p>
          <a:p>
            <a:r>
              <a:rPr lang="en-US" dirty="0">
                <a:solidFill>
                  <a:schemeClr val="bg1"/>
                </a:solidFill>
              </a:rPr>
              <a:t>If the Lord had not prepared the way by laying the foundations of this glorious nation, it would have been impossible (under the stringent laws and bigotry of the monarchical governments of the world) to have laid the foundations for the coming of his great kingdom. The Lord has done this” </a:t>
            </a:r>
          </a:p>
          <a:p>
            <a:endParaRPr lang="en-US" dirty="0">
              <a:solidFill>
                <a:schemeClr val="bg1"/>
              </a:solidFill>
            </a:endParaRPr>
          </a:p>
          <a:p>
            <a:r>
              <a:rPr lang="en-US" dirty="0">
                <a:solidFill>
                  <a:schemeClr val="bg1"/>
                </a:solidFill>
              </a:rPr>
              <a:t>Joseph F. Smith (Gospel Doctrine, 5th ed. </a:t>
            </a:r>
          </a:p>
          <a:p>
            <a:r>
              <a:rPr lang="en-US" dirty="0">
                <a:solidFill>
                  <a:schemeClr val="bg1"/>
                </a:solidFill>
              </a:rPr>
              <a:t>[1939], 409).</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294" y="3434517"/>
            <a:ext cx="4772025" cy="2886075"/>
          </a:xfrm>
          <a:prstGeom prst="rect">
            <a:avLst/>
          </a:prstGeom>
        </p:spPr>
      </p:pic>
      <p:pic>
        <p:nvPicPr>
          <p:cNvPr id="5" name="Picture 4">
            <a:extLst>
              <a:ext uri="{FF2B5EF4-FFF2-40B4-BE49-F238E27FC236}">
                <a16:creationId xmlns:a16="http://schemas.microsoft.com/office/drawing/2014/main" id="{CD019F7D-A136-4C83-8320-E8368A4FC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57" y="373785"/>
            <a:ext cx="999491" cy="1346373"/>
          </a:xfrm>
          <a:prstGeom prst="rect">
            <a:avLst/>
          </a:prstGeom>
        </p:spPr>
      </p:pic>
    </p:spTree>
    <p:extLst>
      <p:ext uri="{BB962C8B-B14F-4D97-AF65-F5344CB8AC3E}">
        <p14:creationId xmlns:p14="http://schemas.microsoft.com/office/powerpoint/2010/main" val="18239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1828800" y="1"/>
            <a:ext cx="8610600" cy="769441"/>
          </a:xfrm>
          <a:prstGeom prst="rect">
            <a:avLst/>
          </a:prstGeom>
          <a:noFill/>
        </p:spPr>
        <p:txBody>
          <a:bodyPr wrap="square" rtlCol="0">
            <a:spAutoFit/>
          </a:bodyPr>
          <a:lstStyle/>
          <a:p>
            <a:pPr algn="ctr"/>
            <a:r>
              <a:rPr lang="en-US" sz="4400" dirty="0">
                <a:solidFill>
                  <a:schemeClr val="bg1"/>
                </a:solidFill>
                <a:latin typeface="Footlight MT Light" pitchFamily="18" charset="0"/>
              </a:rPr>
              <a:t>The Lord Prepares a Way</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9" name="TextBox 8"/>
          <p:cNvSpPr txBox="1"/>
          <p:nvPr/>
        </p:nvSpPr>
        <p:spPr>
          <a:xfrm>
            <a:off x="0" y="6488668"/>
            <a:ext cx="3352800" cy="369332"/>
          </a:xfrm>
          <a:prstGeom prst="rect">
            <a:avLst/>
          </a:prstGeom>
          <a:noFill/>
        </p:spPr>
        <p:txBody>
          <a:bodyPr wrap="square" rtlCol="0">
            <a:spAutoFit/>
          </a:bodyPr>
          <a:lstStyle/>
          <a:p>
            <a:r>
              <a:rPr lang="en-US" dirty="0">
                <a:solidFill>
                  <a:schemeClr val="bg1"/>
                </a:solidFill>
              </a:rPr>
              <a:t>1 Nephi 13:10-19</a:t>
            </a:r>
          </a:p>
        </p:txBody>
      </p:sp>
      <p:grpSp>
        <p:nvGrpSpPr>
          <p:cNvPr id="11" name="Group 10"/>
          <p:cNvGrpSpPr/>
          <p:nvPr/>
        </p:nvGrpSpPr>
        <p:grpSpPr>
          <a:xfrm>
            <a:off x="1600200" y="688870"/>
            <a:ext cx="9294707" cy="3009900"/>
            <a:chOff x="1600200" y="688870"/>
            <a:chExt cx="9294707" cy="3009900"/>
          </a:xfrm>
        </p:grpSpPr>
        <p:sp>
          <p:nvSpPr>
            <p:cNvPr id="13" name="TextBox 12"/>
            <p:cNvSpPr txBox="1"/>
            <p:nvPr/>
          </p:nvSpPr>
          <p:spPr>
            <a:xfrm>
              <a:off x="1600200" y="1600200"/>
              <a:ext cx="4191000" cy="1477328"/>
            </a:xfrm>
            <a:prstGeom prst="rect">
              <a:avLst/>
            </a:prstGeom>
            <a:noFill/>
          </p:spPr>
          <p:txBody>
            <a:bodyPr wrap="square" rtlCol="0">
              <a:spAutoFit/>
            </a:bodyPr>
            <a:lstStyle/>
            <a:p>
              <a:r>
                <a:rPr lang="en-US" dirty="0">
                  <a:solidFill>
                    <a:schemeClr val="bg1"/>
                  </a:solidFill>
                </a:rPr>
                <a:t>The Lord prepared the way for the Restoration by establishing a country with freedom of religion where He could restore His Church.</a:t>
              </a:r>
            </a:p>
            <a:p>
              <a:endParaRPr lang="en-US"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932" y="688870"/>
              <a:ext cx="4752975" cy="3009900"/>
            </a:xfrm>
            <a:prstGeom prst="rect">
              <a:avLst/>
            </a:prstGeom>
          </p:spPr>
        </p:pic>
      </p:grpSp>
      <p:grpSp>
        <p:nvGrpSpPr>
          <p:cNvPr id="12" name="Group 11"/>
          <p:cNvGrpSpPr/>
          <p:nvPr/>
        </p:nvGrpSpPr>
        <p:grpSpPr>
          <a:xfrm>
            <a:off x="1215736" y="3335447"/>
            <a:ext cx="9991700" cy="2718668"/>
            <a:chOff x="1215736" y="3335447"/>
            <a:chExt cx="9991700" cy="2718668"/>
          </a:xfrm>
        </p:grpSpPr>
        <p:sp>
          <p:nvSpPr>
            <p:cNvPr id="16" name="TextBox 15"/>
            <p:cNvSpPr txBox="1"/>
            <p:nvPr/>
          </p:nvSpPr>
          <p:spPr>
            <a:xfrm>
              <a:off x="7016436" y="4873782"/>
              <a:ext cx="4191000" cy="923330"/>
            </a:xfrm>
            <a:prstGeom prst="rect">
              <a:avLst/>
            </a:prstGeom>
            <a:noFill/>
          </p:spPr>
          <p:txBody>
            <a:bodyPr wrap="square" rtlCol="0">
              <a:spAutoFit/>
            </a:bodyPr>
            <a:lstStyle/>
            <a:p>
              <a:r>
                <a:rPr lang="en-US" dirty="0">
                  <a:solidFill>
                    <a:schemeClr val="bg1"/>
                  </a:solidFill>
                </a:rPr>
                <a:t> The Lord has prepared, and will continue to prepare, a way for His restored gospel to enter every nation.</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532" r="11928"/>
            <a:stretch/>
          </p:blipFill>
          <p:spPr>
            <a:xfrm>
              <a:off x="1215736" y="3335447"/>
              <a:ext cx="4031673" cy="2718668"/>
            </a:xfrm>
            <a:prstGeom prst="rect">
              <a:avLst/>
            </a:prstGeom>
          </p:spPr>
        </p:pic>
      </p:grpSp>
    </p:spTree>
    <p:extLst>
      <p:ext uri="{BB962C8B-B14F-4D97-AF65-F5344CB8AC3E}">
        <p14:creationId xmlns:p14="http://schemas.microsoft.com/office/powerpoint/2010/main" val="19187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0" y="0"/>
            <a:ext cx="12122590" cy="1323439"/>
          </a:xfrm>
          <a:prstGeom prst="rect">
            <a:avLst/>
          </a:prstGeom>
          <a:noFill/>
        </p:spPr>
        <p:txBody>
          <a:bodyPr wrap="square" rtlCol="0">
            <a:spAutoFit/>
          </a:bodyPr>
          <a:lstStyle/>
          <a:p>
            <a:pPr algn="ctr"/>
            <a:r>
              <a:rPr lang="en-US" sz="4000" dirty="0">
                <a:solidFill>
                  <a:schemeClr val="bg1"/>
                </a:solidFill>
                <a:latin typeface="Footlight MT Light" pitchFamily="18" charset="0"/>
              </a:rPr>
              <a:t>The Bible, the Book of Mormon, and Latter Day Scriptures</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9" name="TextBox 8"/>
          <p:cNvSpPr txBox="1"/>
          <p:nvPr/>
        </p:nvSpPr>
        <p:spPr>
          <a:xfrm>
            <a:off x="0" y="6561095"/>
            <a:ext cx="3352800" cy="369332"/>
          </a:xfrm>
          <a:prstGeom prst="rect">
            <a:avLst/>
          </a:prstGeom>
          <a:noFill/>
        </p:spPr>
        <p:txBody>
          <a:bodyPr wrap="square" rtlCol="0">
            <a:spAutoFit/>
          </a:bodyPr>
          <a:lstStyle/>
          <a:p>
            <a:r>
              <a:rPr lang="en-US" dirty="0">
                <a:solidFill>
                  <a:schemeClr val="bg1"/>
                </a:solidFill>
              </a:rPr>
              <a:t>1 Nephi 13:20-42</a:t>
            </a:r>
          </a:p>
        </p:txBody>
      </p:sp>
      <p:grpSp>
        <p:nvGrpSpPr>
          <p:cNvPr id="18" name="Group 17"/>
          <p:cNvGrpSpPr/>
          <p:nvPr/>
        </p:nvGrpSpPr>
        <p:grpSpPr>
          <a:xfrm>
            <a:off x="6817259" y="2874144"/>
            <a:ext cx="4241549" cy="3630120"/>
            <a:chOff x="6817259" y="2874144"/>
            <a:chExt cx="4241549" cy="3630120"/>
          </a:xfrm>
        </p:grpSpPr>
        <p:sp>
          <p:nvSpPr>
            <p:cNvPr id="17" name="TextBox 16"/>
            <p:cNvSpPr txBox="1"/>
            <p:nvPr/>
          </p:nvSpPr>
          <p:spPr>
            <a:xfrm>
              <a:off x="6817259" y="5026936"/>
              <a:ext cx="4241549" cy="1477328"/>
            </a:xfrm>
            <a:prstGeom prst="rect">
              <a:avLst/>
            </a:prstGeom>
            <a:noFill/>
          </p:spPr>
          <p:txBody>
            <a:bodyPr wrap="square" rtlCol="0">
              <a:spAutoFit/>
            </a:bodyPr>
            <a:lstStyle/>
            <a:p>
              <a:r>
                <a:rPr lang="en-US" dirty="0">
                  <a:solidFill>
                    <a:schemeClr val="bg1"/>
                  </a:solidFill>
                </a:rPr>
                <a:t>The Book of Mormon and latter-day scriptures restore plain and precious truths that help us know that Jesus Christ is the Son of God and help us know how to come unto Him.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915" y="2874144"/>
              <a:ext cx="2825153" cy="1877157"/>
            </a:xfrm>
            <a:prstGeom prst="rect">
              <a:avLst/>
            </a:prstGeom>
          </p:spPr>
        </p:pic>
      </p:grpSp>
      <p:grpSp>
        <p:nvGrpSpPr>
          <p:cNvPr id="14" name="Group 13"/>
          <p:cNvGrpSpPr/>
          <p:nvPr/>
        </p:nvGrpSpPr>
        <p:grpSpPr>
          <a:xfrm>
            <a:off x="651850" y="776392"/>
            <a:ext cx="7577750" cy="2473534"/>
            <a:chOff x="651850" y="776392"/>
            <a:chExt cx="7577750" cy="2473534"/>
          </a:xfrm>
        </p:grpSpPr>
        <p:sp>
          <p:nvSpPr>
            <p:cNvPr id="16" name="TextBox 15"/>
            <p:cNvSpPr txBox="1"/>
            <p:nvPr/>
          </p:nvSpPr>
          <p:spPr>
            <a:xfrm>
              <a:off x="4038600" y="1600201"/>
              <a:ext cx="4191000" cy="1200329"/>
            </a:xfrm>
            <a:prstGeom prst="rect">
              <a:avLst/>
            </a:prstGeom>
            <a:noFill/>
          </p:spPr>
          <p:txBody>
            <a:bodyPr wrap="square" rtlCol="0">
              <a:spAutoFit/>
            </a:bodyPr>
            <a:lstStyle/>
            <a:p>
              <a:r>
                <a:rPr lang="en-US" dirty="0">
                  <a:solidFill>
                    <a:schemeClr val="bg1"/>
                  </a:solidFill>
                </a:rPr>
                <a:t>The Bible--Of Great Worth– When the revelation in the Bible were originally recorded, they “contained the fulness of the gospel of the Lord”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50" y="776392"/>
              <a:ext cx="2980060" cy="2473534"/>
            </a:xfrm>
            <a:prstGeom prst="rect">
              <a:avLst/>
            </a:prstGeom>
          </p:spPr>
        </p:pic>
      </p:grpSp>
      <p:grpSp>
        <p:nvGrpSpPr>
          <p:cNvPr id="15" name="Group 14"/>
          <p:cNvGrpSpPr/>
          <p:nvPr/>
        </p:nvGrpSpPr>
        <p:grpSpPr>
          <a:xfrm>
            <a:off x="1524000" y="3810000"/>
            <a:ext cx="4191000" cy="2754706"/>
            <a:chOff x="1524000" y="3810000"/>
            <a:chExt cx="4191000" cy="2754706"/>
          </a:xfrm>
        </p:grpSpPr>
        <p:sp>
          <p:nvSpPr>
            <p:cNvPr id="13" name="TextBox 12"/>
            <p:cNvSpPr txBox="1"/>
            <p:nvPr/>
          </p:nvSpPr>
          <p:spPr>
            <a:xfrm>
              <a:off x="1524000" y="3810000"/>
              <a:ext cx="4191000" cy="369332"/>
            </a:xfrm>
            <a:prstGeom prst="rect">
              <a:avLst/>
            </a:prstGeom>
            <a:noFill/>
          </p:spPr>
          <p:txBody>
            <a:bodyPr wrap="square" rtlCol="0">
              <a:spAutoFit/>
            </a:bodyPr>
            <a:lstStyle/>
            <a:p>
              <a:r>
                <a:rPr lang="en-US" dirty="0">
                  <a:solidFill>
                    <a:schemeClr val="bg1"/>
                  </a:solidFill>
                </a:rPr>
                <a:t>Plain and Precious Truths—Removed</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543" r="51338" b="-1"/>
            <a:stretch/>
          </p:blipFill>
          <p:spPr>
            <a:xfrm>
              <a:off x="2884566" y="4227969"/>
              <a:ext cx="2085786" cy="2336737"/>
            </a:xfrm>
            <a:prstGeom prst="rect">
              <a:avLst/>
            </a:prstGeom>
          </p:spPr>
        </p:pic>
      </p:grpSp>
    </p:spTree>
    <p:extLst>
      <p:ext uri="{BB962C8B-B14F-4D97-AF65-F5344CB8AC3E}">
        <p14:creationId xmlns:p14="http://schemas.microsoft.com/office/powerpoint/2010/main" val="321025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12" name="TextBox 11"/>
          <p:cNvSpPr txBox="1"/>
          <p:nvPr/>
        </p:nvSpPr>
        <p:spPr>
          <a:xfrm>
            <a:off x="5846275" y="3841688"/>
            <a:ext cx="5524877" cy="2585323"/>
          </a:xfrm>
          <a:prstGeom prst="rect">
            <a:avLst/>
          </a:prstGeom>
          <a:noFill/>
        </p:spPr>
        <p:txBody>
          <a:bodyPr wrap="square" rtlCol="0">
            <a:spAutoFit/>
          </a:bodyPr>
          <a:lstStyle/>
          <a:p>
            <a:r>
              <a:rPr lang="en-US" dirty="0">
                <a:solidFill>
                  <a:schemeClr val="bg1"/>
                </a:solidFill>
              </a:rPr>
              <a:t>“Many important points touching the salvation of man had been taken from the Bible, or lost before it was compiled. </a:t>
            </a:r>
          </a:p>
          <a:p>
            <a:endParaRPr lang="en-US" dirty="0">
              <a:solidFill>
                <a:schemeClr val="bg1"/>
              </a:solidFill>
            </a:endParaRPr>
          </a:p>
          <a:p>
            <a:r>
              <a:rPr lang="en-US" dirty="0">
                <a:solidFill>
                  <a:schemeClr val="bg1"/>
                </a:solidFill>
              </a:rPr>
              <a:t>The Bible “as it read when it came from the pen of the original writers,” and that “ignorant translators, careless transcribers, or designing and corrupt priests have committed many errors”. </a:t>
            </a:r>
          </a:p>
          <a:p>
            <a:r>
              <a:rPr lang="en-US" dirty="0">
                <a:solidFill>
                  <a:schemeClr val="bg1"/>
                </a:solidFill>
              </a:rPr>
              <a:t>--Joseph Smith</a:t>
            </a:r>
          </a:p>
        </p:txBody>
      </p:sp>
      <p:grpSp>
        <p:nvGrpSpPr>
          <p:cNvPr id="2" name="Group 1"/>
          <p:cNvGrpSpPr/>
          <p:nvPr/>
        </p:nvGrpSpPr>
        <p:grpSpPr>
          <a:xfrm>
            <a:off x="479834" y="259532"/>
            <a:ext cx="8089202" cy="2601432"/>
            <a:chOff x="479834" y="259532"/>
            <a:chExt cx="8089202" cy="2601432"/>
          </a:xfrm>
        </p:grpSpPr>
        <p:sp>
          <p:nvSpPr>
            <p:cNvPr id="16" name="TextBox 15"/>
            <p:cNvSpPr txBox="1"/>
            <p:nvPr/>
          </p:nvSpPr>
          <p:spPr>
            <a:xfrm>
              <a:off x="479834" y="259532"/>
              <a:ext cx="5214796" cy="2308324"/>
            </a:xfrm>
            <a:prstGeom prst="rect">
              <a:avLst/>
            </a:prstGeom>
            <a:noFill/>
          </p:spPr>
          <p:txBody>
            <a:bodyPr wrap="square" rtlCol="0">
              <a:spAutoFit/>
            </a:bodyPr>
            <a:lstStyle/>
            <a:p>
              <a:r>
                <a:rPr lang="en-US" dirty="0">
                  <a:solidFill>
                    <a:schemeClr val="bg1"/>
                  </a:solidFill>
                </a:rPr>
                <a:t>“Elements … missing from the Bible were both ‘plain and most precious.’ They were plain in their simplicity and clarity, being easy to ‘the understanding of … men’; they were precious in their purity and profound worth, their saving significance and eternal importance to the children of God” </a:t>
              </a:r>
            </a:p>
            <a:p>
              <a:endParaRPr lang="en-US" dirty="0">
                <a:solidFill>
                  <a:schemeClr val="bg1"/>
                </a:solidFill>
              </a:endParaRPr>
            </a:p>
            <a:p>
              <a:r>
                <a:rPr lang="en-US" dirty="0">
                  <a:solidFill>
                    <a:schemeClr val="bg1"/>
                  </a:solidFill>
                </a:rPr>
                <a:t>--Jeffrey R. Holland</a:t>
              </a:r>
            </a:p>
          </p:txBody>
        </p:sp>
        <p:pic>
          <p:nvPicPr>
            <p:cNvPr id="14" name="Picture 13" descr="Jeffrey R. Holland.jpg"/>
            <p:cNvPicPr>
              <a:picLocks noChangeAspect="1"/>
            </p:cNvPicPr>
            <p:nvPr/>
          </p:nvPicPr>
          <p:blipFill>
            <a:blip r:embed="rId2" cstate="print"/>
            <a:stretch>
              <a:fillRect/>
            </a:stretch>
          </p:blipFill>
          <p:spPr>
            <a:xfrm>
              <a:off x="6705600" y="533400"/>
              <a:ext cx="1863436" cy="2327564"/>
            </a:xfrm>
            <a:prstGeom prst="rect">
              <a:avLst/>
            </a:prstGeom>
          </p:spPr>
        </p:pic>
      </p:grpSp>
      <p:pic>
        <p:nvPicPr>
          <p:cNvPr id="15" name="Picture 14" descr="joseph-smith.jpg"/>
          <p:cNvPicPr>
            <a:picLocks noChangeAspect="1"/>
          </p:cNvPicPr>
          <p:nvPr/>
        </p:nvPicPr>
        <p:blipFill>
          <a:blip r:embed="rId3" cstate="print"/>
          <a:stretch>
            <a:fillRect/>
          </a:stretch>
        </p:blipFill>
        <p:spPr>
          <a:xfrm>
            <a:off x="3124200" y="3657600"/>
            <a:ext cx="1975260" cy="2821800"/>
          </a:xfrm>
          <a:prstGeom prst="rect">
            <a:avLst/>
          </a:prstGeom>
        </p:spPr>
      </p:pic>
    </p:spTree>
    <p:extLst>
      <p:ext uri="{BB962C8B-B14F-4D97-AF65-F5344CB8AC3E}">
        <p14:creationId xmlns:p14="http://schemas.microsoft.com/office/powerpoint/2010/main" val="219396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16" name="TextBox 15"/>
          <p:cNvSpPr txBox="1"/>
          <p:nvPr/>
        </p:nvSpPr>
        <p:spPr>
          <a:xfrm>
            <a:off x="1502875" y="884223"/>
            <a:ext cx="2833735" cy="2031325"/>
          </a:xfrm>
          <a:prstGeom prst="rect">
            <a:avLst/>
          </a:prstGeom>
          <a:noFill/>
        </p:spPr>
        <p:txBody>
          <a:bodyPr wrap="square" rtlCol="0">
            <a:spAutoFit/>
          </a:bodyPr>
          <a:lstStyle/>
          <a:p>
            <a:r>
              <a:rPr lang="en-US" dirty="0">
                <a:solidFill>
                  <a:schemeClr val="bg1"/>
                </a:solidFill>
              </a:rPr>
              <a:t>“The Book of Mormon is another testament of Christ. It restored precious </a:t>
            </a:r>
          </a:p>
          <a:p>
            <a:r>
              <a:rPr lang="en-US" dirty="0">
                <a:solidFill>
                  <a:schemeClr val="bg1"/>
                </a:solidFill>
              </a:rPr>
              <a:t>truths concerning the Fall, the Atonement, the Resurrection, and life after</a:t>
            </a:r>
          </a:p>
          <a:p>
            <a:r>
              <a:rPr lang="en-US" dirty="0">
                <a:solidFill>
                  <a:schemeClr val="bg1"/>
                </a:solidFill>
              </a:rPr>
              <a:t> death.</a:t>
            </a:r>
          </a:p>
        </p:txBody>
      </p:sp>
      <p:pic>
        <p:nvPicPr>
          <p:cNvPr id="8" name="Picture 7" descr="james e faust.jpg"/>
          <p:cNvPicPr>
            <a:picLocks noChangeAspect="1"/>
          </p:cNvPicPr>
          <p:nvPr/>
        </p:nvPicPr>
        <p:blipFill>
          <a:blip r:embed="rId2" cstate="print"/>
          <a:stretch>
            <a:fillRect/>
          </a:stretch>
        </p:blipFill>
        <p:spPr>
          <a:xfrm>
            <a:off x="416458" y="315362"/>
            <a:ext cx="800289" cy="964204"/>
          </a:xfrm>
          <a:prstGeom prst="rect">
            <a:avLst/>
          </a:prstGeom>
        </p:spPr>
      </p:pic>
      <p:grpSp>
        <p:nvGrpSpPr>
          <p:cNvPr id="6" name="Group 5"/>
          <p:cNvGrpSpPr/>
          <p:nvPr/>
        </p:nvGrpSpPr>
        <p:grpSpPr>
          <a:xfrm>
            <a:off x="231405" y="3338181"/>
            <a:ext cx="4639360" cy="3173534"/>
            <a:chOff x="466795" y="1373580"/>
            <a:chExt cx="4639360" cy="317353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95" y="1373580"/>
              <a:ext cx="4639360" cy="2963029"/>
            </a:xfrm>
            <a:prstGeom prst="rect">
              <a:avLst/>
            </a:prstGeom>
          </p:spPr>
        </p:pic>
        <p:sp>
          <p:nvSpPr>
            <p:cNvPr id="5" name="Rectangle 4"/>
            <p:cNvSpPr/>
            <p:nvPr/>
          </p:nvSpPr>
          <p:spPr>
            <a:xfrm>
              <a:off x="476815" y="4300893"/>
              <a:ext cx="4565965" cy="246221"/>
            </a:xfrm>
            <a:prstGeom prst="rect">
              <a:avLst/>
            </a:prstGeom>
          </p:spPr>
          <p:txBody>
            <a:bodyPr wrap="square">
              <a:spAutoFit/>
            </a:bodyPr>
            <a:lstStyle/>
            <a:p>
              <a:r>
                <a:rPr lang="en-US" sz="1000" dirty="0">
                  <a:solidFill>
                    <a:schemeClr val="bg1"/>
                  </a:solidFill>
                </a:rPr>
                <a:t>Ted Conibear</a:t>
              </a:r>
            </a:p>
          </p:txBody>
        </p:sp>
      </p:grpSp>
      <p:sp>
        <p:nvSpPr>
          <p:cNvPr id="7" name="Rectangle 6"/>
          <p:cNvSpPr/>
          <p:nvPr/>
        </p:nvSpPr>
        <p:spPr>
          <a:xfrm>
            <a:off x="5257045" y="211794"/>
            <a:ext cx="6545655" cy="6463308"/>
          </a:xfrm>
          <a:prstGeom prst="rect">
            <a:avLst/>
          </a:prstGeom>
        </p:spPr>
        <p:txBody>
          <a:bodyPr wrap="square">
            <a:spAutoFit/>
          </a:bodyPr>
          <a:lstStyle/>
          <a:p>
            <a:r>
              <a:rPr lang="en-US" dirty="0">
                <a:solidFill>
                  <a:schemeClr val="bg1"/>
                </a:solidFill>
              </a:rPr>
              <a:t>“Prior to the Restoration, the heavens had been closed for centuries. But with prophets and apostles upon the earth once more, the heavens were opened once again with visions and revelations. </a:t>
            </a:r>
          </a:p>
          <a:p>
            <a:endParaRPr lang="en-US" dirty="0">
              <a:solidFill>
                <a:schemeClr val="bg1"/>
              </a:solidFill>
            </a:endParaRPr>
          </a:p>
          <a:p>
            <a:r>
              <a:rPr lang="en-US" dirty="0">
                <a:solidFill>
                  <a:schemeClr val="bg1"/>
                </a:solidFill>
              </a:rPr>
              <a:t>Many of the revelations that came to the Prophet Joseph Smith were written down in a book that came to be known as the Doctrine and Covenants.</a:t>
            </a:r>
          </a:p>
          <a:p>
            <a:endParaRPr lang="en-US" dirty="0">
              <a:solidFill>
                <a:schemeClr val="bg1"/>
              </a:solidFill>
            </a:endParaRPr>
          </a:p>
          <a:p>
            <a:r>
              <a:rPr lang="en-US" dirty="0">
                <a:solidFill>
                  <a:schemeClr val="bg1"/>
                </a:solidFill>
              </a:rPr>
              <a:t>This contains further insights about principles and ordinances and is a valuable source concerning the structure of the priesthood. In addition, we have another canon of scripture called the Pearl of Great Price. </a:t>
            </a:r>
          </a:p>
          <a:p>
            <a:endParaRPr lang="en-US" dirty="0">
              <a:solidFill>
                <a:schemeClr val="bg1"/>
              </a:solidFill>
            </a:endParaRPr>
          </a:p>
          <a:p>
            <a:r>
              <a:rPr lang="en-US" dirty="0">
                <a:solidFill>
                  <a:schemeClr val="bg1"/>
                </a:solidFill>
              </a:rPr>
              <a:t>It contains the book of Moses, which came by revelation to the Prophet Joseph Smith, and the book of Abraham, which he translated from a purchased Egyptian scroll. From these we learn not only a great deal more about Moses, Abraham, Enoch, and other prophets but also many more details about the Creation. We learn that the gospel of Jesus Christ was taught to all of the prophets from the beginning—even from the time of Adam” </a:t>
            </a:r>
          </a:p>
          <a:p>
            <a:endParaRPr lang="en-US" dirty="0">
              <a:solidFill>
                <a:schemeClr val="bg1"/>
              </a:solidFill>
            </a:endParaRPr>
          </a:p>
          <a:p>
            <a:r>
              <a:rPr lang="en-US" dirty="0">
                <a:solidFill>
                  <a:schemeClr val="bg1"/>
                </a:solidFill>
              </a:rPr>
              <a:t>-- President James E. Faust</a:t>
            </a:r>
          </a:p>
        </p:txBody>
      </p:sp>
    </p:spTree>
    <p:extLst>
      <p:ext uri="{BB962C8B-B14F-4D97-AF65-F5344CB8AC3E}">
        <p14:creationId xmlns:p14="http://schemas.microsoft.com/office/powerpoint/2010/main" val="41741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16" name="TextBox 15"/>
          <p:cNvSpPr txBox="1"/>
          <p:nvPr/>
        </p:nvSpPr>
        <p:spPr>
          <a:xfrm>
            <a:off x="4070288" y="1343686"/>
            <a:ext cx="4038600" cy="3970318"/>
          </a:xfrm>
          <a:prstGeom prst="rect">
            <a:avLst/>
          </a:prstGeom>
          <a:noFill/>
        </p:spPr>
        <p:txBody>
          <a:bodyPr wrap="square" rtlCol="0">
            <a:spAutoFit/>
          </a:bodyPr>
          <a:lstStyle/>
          <a:p>
            <a:r>
              <a:rPr lang="en-US" dirty="0">
                <a:solidFill>
                  <a:schemeClr val="bg1"/>
                </a:solidFill>
              </a:rPr>
              <a:t>The Joseph Smith Translation of the Bible also helps restore many plain and precious truths. </a:t>
            </a:r>
          </a:p>
          <a:p>
            <a:endParaRPr lang="en-US" dirty="0">
              <a:solidFill>
                <a:schemeClr val="bg1"/>
              </a:solidFill>
            </a:endParaRPr>
          </a:p>
          <a:p>
            <a:r>
              <a:rPr lang="en-US" dirty="0">
                <a:solidFill>
                  <a:schemeClr val="bg1"/>
                </a:solidFill>
              </a:rPr>
              <a:t>The Joseph Smith Translation is “a revision or translation of the King James Version of the Bible in English, which the Prophet Joseph Smith began in June 1830. </a:t>
            </a:r>
          </a:p>
          <a:p>
            <a:endParaRPr lang="en-US" dirty="0">
              <a:solidFill>
                <a:schemeClr val="bg1"/>
              </a:solidFill>
            </a:endParaRPr>
          </a:p>
          <a:p>
            <a:r>
              <a:rPr lang="en-US" dirty="0">
                <a:solidFill>
                  <a:schemeClr val="bg1"/>
                </a:solidFill>
              </a:rPr>
              <a:t>He was commanded by God to make the translation and regarded it as part of his calling as a prophet.</a:t>
            </a:r>
          </a:p>
          <a:p>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178" y="1031907"/>
            <a:ext cx="2392803" cy="3158014"/>
          </a:xfrm>
          <a:prstGeom prst="rect">
            <a:avLst/>
          </a:prstGeom>
        </p:spPr>
      </p:pic>
      <p:grpSp>
        <p:nvGrpSpPr>
          <p:cNvPr id="8" name="Group 3"/>
          <p:cNvGrpSpPr/>
          <p:nvPr/>
        </p:nvGrpSpPr>
        <p:grpSpPr>
          <a:xfrm>
            <a:off x="8288447" y="2804216"/>
            <a:ext cx="3336202" cy="3841028"/>
            <a:chOff x="71718" y="1120588"/>
            <a:chExt cx="3119823" cy="4915282"/>
          </a:xfrm>
        </p:grpSpPr>
        <p:grpSp>
          <p:nvGrpSpPr>
            <p:cNvPr id="9" name="Group 13"/>
            <p:cNvGrpSpPr/>
            <p:nvPr/>
          </p:nvGrpSpPr>
          <p:grpSpPr>
            <a:xfrm>
              <a:off x="71718" y="1120588"/>
              <a:ext cx="3048000" cy="4572000"/>
              <a:chOff x="838200" y="1066800"/>
              <a:chExt cx="2438400" cy="3352800"/>
            </a:xfrm>
          </p:grpSpPr>
          <p:sp>
            <p:nvSpPr>
              <p:cNvPr id="11" name="Rounded Rectangle 61"/>
              <p:cNvSpPr/>
              <p:nvPr/>
            </p:nvSpPr>
            <p:spPr>
              <a:xfrm>
                <a:off x="1066800" y="1295400"/>
                <a:ext cx="1981200" cy="31242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
              <p:cNvSpPr/>
              <p:nvPr/>
            </p:nvSpPr>
            <p:spPr>
              <a:xfrm>
                <a:off x="1143000" y="1219200"/>
                <a:ext cx="1981200" cy="31242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3"/>
              <p:cNvSpPr/>
              <p:nvPr/>
            </p:nvSpPr>
            <p:spPr>
              <a:xfrm>
                <a:off x="1219200" y="1143000"/>
                <a:ext cx="1981200" cy="31242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
              <p:cNvSpPr/>
              <p:nvPr/>
            </p:nvSpPr>
            <p:spPr>
              <a:xfrm>
                <a:off x="1295400" y="1066800"/>
                <a:ext cx="1981200" cy="3124200"/>
              </a:xfrm>
              <a:prstGeom prst="round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54049" y="1217591"/>
              <a:ext cx="2437492" cy="4818279"/>
            </a:xfrm>
            <a:prstGeom prst="rect">
              <a:avLst/>
            </a:prstGeom>
            <a:noFill/>
          </p:spPr>
          <p:txBody>
            <a:bodyPr wrap="square" rtlCol="0">
              <a:spAutoFit/>
            </a:bodyPr>
            <a:lstStyle/>
            <a:p>
              <a:pPr algn="ctr"/>
              <a:r>
                <a:rPr lang="en-US" b="1" dirty="0">
                  <a:latin typeface="Arial Black" panose="020B0A04020102020204" pitchFamily="34" charset="0"/>
                </a:rPr>
                <a:t>The Book of Mormon and other latter-day scriptures restore plain and precious truths that help us know that Jesus Christ is the Son of God and that we must come unto Him to be saved</a:t>
              </a:r>
              <a:endParaRPr lang="en-US" sz="1400" b="1" dirty="0">
                <a:latin typeface="Arial Black" panose="020B0A04020102020204" pitchFamily="34" charset="0"/>
              </a:endParaRPr>
            </a:p>
          </p:txBody>
        </p:sp>
      </p:grpSp>
    </p:spTree>
    <p:extLst>
      <p:ext uri="{BB962C8B-B14F-4D97-AF65-F5344CB8AC3E}">
        <p14:creationId xmlns:p14="http://schemas.microsoft.com/office/powerpoint/2010/main" val="283330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1828800" y="1"/>
            <a:ext cx="8610600" cy="769441"/>
          </a:xfrm>
          <a:prstGeom prst="rect">
            <a:avLst/>
          </a:prstGeom>
          <a:noFill/>
        </p:spPr>
        <p:txBody>
          <a:bodyPr wrap="square" rtlCol="0">
            <a:spAutoFit/>
          </a:bodyPr>
          <a:lstStyle/>
          <a:p>
            <a:pPr algn="ctr"/>
            <a:r>
              <a:rPr lang="en-US" sz="4400" dirty="0">
                <a:solidFill>
                  <a:schemeClr val="bg1"/>
                </a:solidFill>
                <a:latin typeface="Footlight MT Light" pitchFamily="18" charset="0"/>
              </a:rPr>
              <a:t>Coming Closer</a:t>
            </a:r>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10" name="Rectangle 9"/>
          <p:cNvSpPr/>
          <p:nvPr/>
        </p:nvSpPr>
        <p:spPr>
          <a:xfrm>
            <a:off x="4828789" y="1042143"/>
            <a:ext cx="2540251" cy="1477328"/>
          </a:xfrm>
          <a:prstGeom prst="rect">
            <a:avLst/>
          </a:prstGeom>
        </p:spPr>
        <p:txBody>
          <a:bodyPr wrap="square">
            <a:spAutoFit/>
          </a:bodyPr>
          <a:lstStyle/>
          <a:p>
            <a:r>
              <a:rPr lang="en-US" dirty="0">
                <a:solidFill>
                  <a:schemeClr val="bg1"/>
                </a:solidFill>
              </a:rPr>
              <a:t>How has the Book of Mormon influenced your testimony of Jesus Christ and helped you come closer to Him?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9713" y="1272012"/>
            <a:ext cx="2933700" cy="4114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348" y="3339884"/>
            <a:ext cx="3965375" cy="268849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97" y="434953"/>
            <a:ext cx="3238019" cy="2428514"/>
          </a:xfrm>
          <a:prstGeom prst="rect">
            <a:avLst/>
          </a:prstGeom>
        </p:spPr>
      </p:pic>
    </p:spTree>
    <p:extLst>
      <p:ext uri="{BB962C8B-B14F-4D97-AF65-F5344CB8AC3E}">
        <p14:creationId xmlns:p14="http://schemas.microsoft.com/office/powerpoint/2010/main" val="3421324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10" name="Rectangle 9"/>
          <p:cNvSpPr/>
          <p:nvPr/>
        </p:nvSpPr>
        <p:spPr>
          <a:xfrm>
            <a:off x="8541328" y="3536545"/>
            <a:ext cx="3183082" cy="400110"/>
          </a:xfrm>
          <a:prstGeom prst="rect">
            <a:avLst/>
          </a:prstGeom>
        </p:spPr>
        <p:txBody>
          <a:bodyPr wrap="square">
            <a:spAutoFit/>
          </a:bodyPr>
          <a:lstStyle/>
          <a:p>
            <a:pPr algn="ctr"/>
            <a:r>
              <a:rPr lang="en-US" sz="2000" dirty="0">
                <a:solidFill>
                  <a:schemeClr val="bg1"/>
                </a:solidFill>
              </a:rPr>
              <a:t>Photos are sand sculptures</a:t>
            </a:r>
          </a:p>
        </p:txBody>
      </p:sp>
      <p:sp>
        <p:nvSpPr>
          <p:cNvPr id="2" name="Rectangle 1"/>
          <p:cNvSpPr/>
          <p:nvPr/>
        </p:nvSpPr>
        <p:spPr>
          <a:xfrm>
            <a:off x="104081" y="66568"/>
            <a:ext cx="8351856" cy="3693319"/>
          </a:xfrm>
          <a:prstGeom prst="rect">
            <a:avLst/>
          </a:prstGeom>
        </p:spPr>
        <p:txBody>
          <a:bodyPr wrap="square">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Joseph Fielding Smith </a:t>
            </a:r>
            <a:r>
              <a:rPr lang="en-US" i="1" dirty="0">
                <a:solidFill>
                  <a:schemeClr val="bg1"/>
                </a:solidFill>
              </a:rPr>
              <a:t>Answers to Gospel Questions,</a:t>
            </a:r>
            <a:r>
              <a:rPr lang="en-US" dirty="0">
                <a:solidFill>
                  <a:schemeClr val="bg1"/>
                </a:solidFill>
              </a:rPr>
              <a:t> 5 vols. [Salt Lake City: Deseret Book Co., 1957-1966], 1: 120-122.)</a:t>
            </a:r>
          </a:p>
          <a:p>
            <a:r>
              <a:rPr lang="en-US" dirty="0">
                <a:solidFill>
                  <a:schemeClr val="bg1"/>
                </a:solidFill>
              </a:rPr>
              <a:t>Elder Bruce R. McConkie (</a:t>
            </a:r>
            <a:r>
              <a:rPr lang="en-US" i="1" dirty="0">
                <a:solidFill>
                  <a:schemeClr val="bg1"/>
                </a:solidFill>
              </a:rPr>
              <a:t>Doctrinal New Testament Commentary, </a:t>
            </a:r>
            <a:r>
              <a:rPr lang="en-US" dirty="0">
                <a:solidFill>
                  <a:schemeClr val="bg1"/>
                </a:solidFill>
              </a:rPr>
              <a:t>1:558.); (Mormon Doctrine, 2nd ed. [1966], 137–38).</a:t>
            </a:r>
          </a:p>
          <a:p>
            <a:r>
              <a:rPr lang="en-US" dirty="0">
                <a:solidFill>
                  <a:schemeClr val="bg1"/>
                </a:solidFill>
              </a:rPr>
              <a:t>Joseph F. Smith (Gospel Doctrine, 5th ed. [1939], 409).</a:t>
            </a:r>
          </a:p>
          <a:p>
            <a:r>
              <a:rPr lang="en-US" dirty="0">
                <a:solidFill>
                  <a:schemeClr val="bg1"/>
                </a:solidFill>
              </a:rPr>
              <a:t>Jeffrey R. Holland (Christ and the New Covenant: The Messianic Message of the Book of Mormon [1997], 5).</a:t>
            </a:r>
          </a:p>
          <a:p>
            <a:r>
              <a:rPr lang="en-US" dirty="0">
                <a:solidFill>
                  <a:schemeClr val="bg1"/>
                </a:solidFill>
              </a:rPr>
              <a:t>Joseph Smith (Teachings of Presidents of the Church: Joseph Smith [2007], 207,217</a:t>
            </a:r>
          </a:p>
          <a:p>
            <a:r>
              <a:rPr lang="en-US" dirty="0">
                <a:solidFill>
                  <a:schemeClr val="bg1"/>
                </a:solidFill>
              </a:rPr>
              <a:t>James E. Faust (“The Restoration of All Things,” Ensign or Liahona, May 2006, 67–68).</a:t>
            </a:r>
          </a:p>
          <a:p>
            <a:r>
              <a:rPr lang="en-US" dirty="0">
                <a:solidFill>
                  <a:schemeClr val="bg1"/>
                </a:solidFill>
              </a:rPr>
              <a:t>Becky Davies “Pride Cycle” Chart -- Poway Institute</a:t>
            </a:r>
          </a:p>
          <a:p>
            <a:r>
              <a:rPr lang="en-US" sz="1800" b="0" i="0" dirty="0">
                <a:solidFill>
                  <a:schemeClr val="bg1"/>
                </a:solidFill>
                <a:effectLst/>
              </a:rPr>
              <a:t>Russell M. Nelson, “</a:t>
            </a:r>
            <a:r>
              <a:rPr lang="en-US" sz="1800" b="0" i="0" u="none" strike="noStrike" dirty="0">
                <a:solidFill>
                  <a:schemeClr val="bg1"/>
                </a:solidFill>
                <a:effectLst/>
              </a:rPr>
              <a:t>Hear Him</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2020, 88</a:t>
            </a:r>
            <a:endParaRPr lang="en-US" dirty="0">
              <a:solidFill>
                <a:schemeClr val="bg1"/>
              </a:solidFill>
            </a:endParaRPr>
          </a:p>
        </p:txBody>
      </p:sp>
      <p:pic>
        <p:nvPicPr>
          <p:cNvPr id="5" name="Picture 4">
            <a:extLst>
              <a:ext uri="{FF2B5EF4-FFF2-40B4-BE49-F238E27FC236}">
                <a16:creationId xmlns:a16="http://schemas.microsoft.com/office/drawing/2014/main" id="{4D5BB07B-F7E8-4DAE-B19D-70841FBA0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365" y="4293795"/>
            <a:ext cx="3150511" cy="2359642"/>
          </a:xfrm>
          <a:prstGeom prst="rect">
            <a:avLst/>
          </a:prstGeom>
        </p:spPr>
      </p:pic>
      <p:sp>
        <p:nvSpPr>
          <p:cNvPr id="29" name="Footer Placeholder 14">
            <a:extLst>
              <a:ext uri="{FF2B5EF4-FFF2-40B4-BE49-F238E27FC236}">
                <a16:creationId xmlns:a16="http://schemas.microsoft.com/office/drawing/2014/main" id="{170FCFBF-9FF4-472F-B165-CBEA29A77620}"/>
              </a:ext>
            </a:extLst>
          </p:cNvPr>
          <p:cNvSpPr>
            <a:spLocks noGrp="1"/>
          </p:cNvSpPr>
          <p:nvPr/>
        </p:nvSpPr>
        <p:spPr>
          <a:xfrm>
            <a:off x="145609" y="64151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2458553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05400" y="3124201"/>
            <a:ext cx="2438400" cy="646331"/>
          </a:xfrm>
          <a:prstGeom prst="rect">
            <a:avLst/>
          </a:prstGeom>
          <a:solidFill>
            <a:schemeClr val="bg1"/>
          </a:solidFill>
        </p:spPr>
        <p:txBody>
          <a:bodyPr wrap="square" rtlCol="0">
            <a:spAutoFit/>
          </a:bodyPr>
          <a:lstStyle/>
          <a:p>
            <a:r>
              <a:rPr lang="en-US" sz="3600" dirty="0">
                <a:latin typeface="Footlight MT Light" pitchFamily="18" charset="0"/>
              </a:rPr>
              <a:t>Pride Cycle</a:t>
            </a:r>
          </a:p>
        </p:txBody>
      </p:sp>
      <p:sp>
        <p:nvSpPr>
          <p:cNvPr id="6" name="Oval 5"/>
          <p:cNvSpPr/>
          <p:nvPr/>
        </p:nvSpPr>
        <p:spPr>
          <a:xfrm>
            <a:off x="3048000" y="533400"/>
            <a:ext cx="6400800" cy="609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81600" y="228601"/>
            <a:ext cx="21336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Come Unto Christ Liberty</a:t>
            </a:r>
          </a:p>
        </p:txBody>
      </p:sp>
      <p:sp>
        <p:nvSpPr>
          <p:cNvPr id="8" name="TextBox 7"/>
          <p:cNvSpPr txBox="1"/>
          <p:nvPr/>
        </p:nvSpPr>
        <p:spPr>
          <a:xfrm>
            <a:off x="7543800" y="838201"/>
            <a:ext cx="21336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Blessings</a:t>
            </a:r>
          </a:p>
          <a:p>
            <a:pPr algn="ctr"/>
            <a:r>
              <a:rPr lang="en-US" dirty="0"/>
              <a:t> Prosperity</a:t>
            </a:r>
          </a:p>
        </p:txBody>
      </p:sp>
      <p:sp>
        <p:nvSpPr>
          <p:cNvPr id="9" name="TextBox 8"/>
          <p:cNvSpPr txBox="1"/>
          <p:nvPr/>
        </p:nvSpPr>
        <p:spPr>
          <a:xfrm>
            <a:off x="8305800" y="1676401"/>
            <a:ext cx="21336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Selfishness</a:t>
            </a:r>
          </a:p>
          <a:p>
            <a:pPr algn="ctr"/>
            <a:r>
              <a:rPr lang="en-US" dirty="0"/>
              <a:t>Self-Indulgence</a:t>
            </a:r>
          </a:p>
        </p:txBody>
      </p:sp>
      <p:sp>
        <p:nvSpPr>
          <p:cNvPr id="10" name="TextBox 9"/>
          <p:cNvSpPr txBox="1"/>
          <p:nvPr/>
        </p:nvSpPr>
        <p:spPr>
          <a:xfrm>
            <a:off x="8534400" y="2819400"/>
            <a:ext cx="2133600" cy="923330"/>
          </a:xfrm>
          <a:prstGeom prst="rect">
            <a:avLst/>
          </a:prstGeom>
          <a:solidFill>
            <a:schemeClr val="bg1"/>
          </a:solidFill>
          <a:ln>
            <a:solidFill>
              <a:schemeClr val="bg2">
                <a:lumMod val="75000"/>
              </a:schemeClr>
            </a:solidFill>
          </a:ln>
        </p:spPr>
        <p:txBody>
          <a:bodyPr wrap="square" rtlCol="0">
            <a:spAutoFit/>
          </a:bodyPr>
          <a:lstStyle/>
          <a:p>
            <a:pPr algn="ctr"/>
            <a:r>
              <a:rPr lang="en-US" dirty="0"/>
              <a:t>Become “Lifted Up”</a:t>
            </a:r>
          </a:p>
          <a:p>
            <a:pPr algn="ctr"/>
            <a:r>
              <a:rPr lang="en-US" dirty="0"/>
              <a:t>Inequality</a:t>
            </a:r>
          </a:p>
          <a:p>
            <a:pPr algn="ctr"/>
            <a:r>
              <a:rPr lang="en-US" dirty="0"/>
              <a:t>Class divisions</a:t>
            </a:r>
          </a:p>
        </p:txBody>
      </p:sp>
      <p:sp>
        <p:nvSpPr>
          <p:cNvPr id="11" name="TextBox 10"/>
          <p:cNvSpPr txBox="1"/>
          <p:nvPr/>
        </p:nvSpPr>
        <p:spPr>
          <a:xfrm>
            <a:off x="8305800" y="4114800"/>
            <a:ext cx="2133600" cy="923330"/>
          </a:xfrm>
          <a:prstGeom prst="rect">
            <a:avLst/>
          </a:prstGeom>
          <a:solidFill>
            <a:schemeClr val="bg1"/>
          </a:solidFill>
          <a:ln>
            <a:solidFill>
              <a:schemeClr val="bg2">
                <a:lumMod val="75000"/>
              </a:schemeClr>
            </a:solidFill>
          </a:ln>
        </p:spPr>
        <p:txBody>
          <a:bodyPr wrap="square" rtlCol="0">
            <a:spAutoFit/>
          </a:bodyPr>
          <a:lstStyle/>
          <a:p>
            <a:pPr algn="ctr"/>
            <a:r>
              <a:rPr lang="en-US" dirty="0"/>
              <a:t>Seek Control over others</a:t>
            </a:r>
          </a:p>
          <a:p>
            <a:pPr algn="ctr"/>
            <a:r>
              <a:rPr lang="en-US" dirty="0"/>
              <a:t>Use others</a:t>
            </a:r>
          </a:p>
        </p:txBody>
      </p:sp>
      <p:sp>
        <p:nvSpPr>
          <p:cNvPr id="12" name="TextBox 11"/>
          <p:cNvSpPr txBox="1"/>
          <p:nvPr/>
        </p:nvSpPr>
        <p:spPr>
          <a:xfrm>
            <a:off x="7696200" y="5334000"/>
            <a:ext cx="2133600" cy="369332"/>
          </a:xfrm>
          <a:prstGeom prst="rect">
            <a:avLst/>
          </a:prstGeom>
          <a:solidFill>
            <a:schemeClr val="bg1"/>
          </a:solidFill>
          <a:ln>
            <a:solidFill>
              <a:schemeClr val="bg2">
                <a:lumMod val="75000"/>
              </a:schemeClr>
            </a:solidFill>
          </a:ln>
        </p:spPr>
        <p:txBody>
          <a:bodyPr wrap="square" rtlCol="0">
            <a:spAutoFit/>
          </a:bodyPr>
          <a:lstStyle/>
          <a:p>
            <a:pPr algn="ctr"/>
            <a:r>
              <a:rPr lang="en-US" dirty="0"/>
              <a:t>Personal Apostasy</a:t>
            </a:r>
          </a:p>
        </p:txBody>
      </p:sp>
      <p:sp>
        <p:nvSpPr>
          <p:cNvPr id="13" name="TextBox 12"/>
          <p:cNvSpPr txBox="1"/>
          <p:nvPr/>
        </p:nvSpPr>
        <p:spPr>
          <a:xfrm>
            <a:off x="5257800" y="6096000"/>
            <a:ext cx="2133600" cy="369332"/>
          </a:xfrm>
          <a:prstGeom prst="rect">
            <a:avLst/>
          </a:prstGeom>
          <a:solidFill>
            <a:schemeClr val="bg1"/>
          </a:solidFill>
          <a:ln>
            <a:solidFill>
              <a:schemeClr val="bg2">
                <a:lumMod val="75000"/>
              </a:schemeClr>
            </a:solidFill>
          </a:ln>
        </p:spPr>
        <p:txBody>
          <a:bodyPr wrap="square" rtlCol="0">
            <a:spAutoFit/>
          </a:bodyPr>
          <a:lstStyle/>
          <a:p>
            <a:pPr algn="ctr"/>
            <a:r>
              <a:rPr lang="en-US" dirty="0"/>
              <a:t>Sin and Bondage</a:t>
            </a:r>
          </a:p>
        </p:txBody>
      </p:sp>
      <p:sp>
        <p:nvSpPr>
          <p:cNvPr id="14" name="TextBox 13"/>
          <p:cNvSpPr txBox="1"/>
          <p:nvPr/>
        </p:nvSpPr>
        <p:spPr>
          <a:xfrm>
            <a:off x="1676400" y="2971801"/>
            <a:ext cx="21336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Hatred</a:t>
            </a:r>
          </a:p>
          <a:p>
            <a:pPr algn="ctr"/>
            <a:r>
              <a:rPr lang="en-US" dirty="0"/>
              <a:t>War</a:t>
            </a:r>
          </a:p>
        </p:txBody>
      </p:sp>
      <p:sp>
        <p:nvSpPr>
          <p:cNvPr id="15" name="TextBox 14"/>
          <p:cNvSpPr txBox="1"/>
          <p:nvPr/>
        </p:nvSpPr>
        <p:spPr>
          <a:xfrm>
            <a:off x="2971800" y="5334001"/>
            <a:ext cx="21336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Insensitivity</a:t>
            </a:r>
          </a:p>
          <a:p>
            <a:pPr algn="ctr"/>
            <a:r>
              <a:rPr lang="en-US" dirty="0"/>
              <a:t>Past Feeling</a:t>
            </a:r>
          </a:p>
        </p:txBody>
      </p:sp>
      <p:sp>
        <p:nvSpPr>
          <p:cNvPr id="16" name="TextBox 15"/>
          <p:cNvSpPr txBox="1"/>
          <p:nvPr/>
        </p:nvSpPr>
        <p:spPr>
          <a:xfrm>
            <a:off x="1828800" y="3886201"/>
            <a:ext cx="21336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Persecution of Others</a:t>
            </a:r>
          </a:p>
        </p:txBody>
      </p:sp>
      <p:sp>
        <p:nvSpPr>
          <p:cNvPr id="17" name="TextBox 16"/>
          <p:cNvSpPr txBox="1"/>
          <p:nvPr/>
        </p:nvSpPr>
        <p:spPr>
          <a:xfrm>
            <a:off x="1981200" y="1752600"/>
            <a:ext cx="2133600" cy="923330"/>
          </a:xfrm>
          <a:prstGeom prst="rect">
            <a:avLst/>
          </a:prstGeom>
          <a:solidFill>
            <a:schemeClr val="bg1"/>
          </a:solidFill>
          <a:ln>
            <a:solidFill>
              <a:schemeClr val="bg2">
                <a:lumMod val="75000"/>
              </a:schemeClr>
            </a:solidFill>
          </a:ln>
        </p:spPr>
        <p:txBody>
          <a:bodyPr wrap="square" rtlCol="0">
            <a:spAutoFit/>
          </a:bodyPr>
          <a:lstStyle/>
          <a:p>
            <a:pPr algn="ctr"/>
            <a:r>
              <a:rPr lang="en-US" dirty="0"/>
              <a:t>Misery/Endless </a:t>
            </a:r>
            <a:r>
              <a:rPr lang="en-US" dirty="0" err="1"/>
              <a:t>Wo</a:t>
            </a:r>
            <a:endParaRPr lang="en-US" dirty="0"/>
          </a:p>
          <a:p>
            <a:pPr algn="ctr"/>
            <a:r>
              <a:rPr lang="en-US" dirty="0"/>
              <a:t>We come to ourselves</a:t>
            </a:r>
          </a:p>
        </p:txBody>
      </p:sp>
      <p:sp>
        <p:nvSpPr>
          <p:cNvPr id="18" name="TextBox 17"/>
          <p:cNvSpPr txBox="1"/>
          <p:nvPr/>
        </p:nvSpPr>
        <p:spPr>
          <a:xfrm>
            <a:off x="2895600" y="838201"/>
            <a:ext cx="21336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Depths of Humility</a:t>
            </a:r>
          </a:p>
          <a:p>
            <a:pPr algn="ctr"/>
            <a:r>
              <a:rPr lang="en-US" dirty="0"/>
              <a:t>Seek help from God</a:t>
            </a:r>
          </a:p>
        </p:txBody>
      </p:sp>
      <p:sp>
        <p:nvSpPr>
          <p:cNvPr id="19" name="Curved Up Arrow 18"/>
          <p:cNvSpPr/>
          <p:nvPr/>
        </p:nvSpPr>
        <p:spPr>
          <a:xfrm flipH="1">
            <a:off x="4800600" y="1600200"/>
            <a:ext cx="2819400" cy="685800"/>
          </a:xfrm>
          <a:prstGeom prst="curvedUpArrow">
            <a:avLst>
              <a:gd name="adj1" fmla="val 25000"/>
              <a:gd name="adj2" fmla="val 73949"/>
              <a:gd name="adj3" fmla="val 367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Up Arrow 19"/>
          <p:cNvSpPr/>
          <p:nvPr/>
        </p:nvSpPr>
        <p:spPr>
          <a:xfrm rot="9490634" flipH="1">
            <a:off x="3682153" y="113658"/>
            <a:ext cx="1477732" cy="428955"/>
          </a:xfrm>
          <a:prstGeom prst="curvedUpArrow">
            <a:avLst>
              <a:gd name="adj1" fmla="val 25000"/>
              <a:gd name="adj2" fmla="val 73949"/>
              <a:gd name="adj3" fmla="val 367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Up Arrow 20"/>
          <p:cNvSpPr/>
          <p:nvPr/>
        </p:nvSpPr>
        <p:spPr>
          <a:xfrm rot="918187" flipV="1">
            <a:off x="7421809" y="187401"/>
            <a:ext cx="1477732" cy="428955"/>
          </a:xfrm>
          <a:prstGeom prst="curvedUpArrow">
            <a:avLst>
              <a:gd name="adj1" fmla="val 25000"/>
              <a:gd name="adj2" fmla="val 73949"/>
              <a:gd name="adj3" fmla="val 367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5334000" y="1219200"/>
            <a:ext cx="1981200" cy="400110"/>
          </a:xfrm>
          <a:prstGeom prst="rect">
            <a:avLst/>
          </a:prstGeom>
          <a:noFill/>
        </p:spPr>
        <p:txBody>
          <a:bodyPr wrap="square" rtlCol="0">
            <a:spAutoFit/>
          </a:bodyPr>
          <a:lstStyle/>
          <a:p>
            <a:pPr algn="ctr"/>
            <a:r>
              <a:rPr lang="en-US" sz="2000" dirty="0">
                <a:latin typeface="Footlight MT Light" pitchFamily="18" charset="0"/>
              </a:rPr>
              <a:t>Humility Cycle</a:t>
            </a:r>
          </a:p>
        </p:txBody>
      </p:sp>
      <p:sp>
        <p:nvSpPr>
          <p:cNvPr id="23" name="Footer Placeholder 14">
            <a:extLst>
              <a:ext uri="{FF2B5EF4-FFF2-40B4-BE49-F238E27FC236}">
                <a16:creationId xmlns:a16="http://schemas.microsoft.com/office/drawing/2014/main" id="{B638C73C-667A-4E80-B4A6-80DF32F294DC}"/>
              </a:ext>
            </a:extLst>
          </p:cNvPr>
          <p:cNvSpPr>
            <a:spLocks noGrp="1"/>
          </p:cNvSpPr>
          <p:nvPr/>
        </p:nvSpPr>
        <p:spPr>
          <a:xfrm>
            <a:off x="1597972" y="64729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solidFill>
              </a:rPr>
              <a:t>Becky Davies</a:t>
            </a:r>
          </a:p>
        </p:txBody>
      </p:sp>
    </p:spTree>
    <p:extLst>
      <p:ext uri="{BB962C8B-B14F-4D97-AF65-F5344CB8AC3E}">
        <p14:creationId xmlns:p14="http://schemas.microsoft.com/office/powerpoint/2010/main" val="2346859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016436" cy="1754326"/>
          </a:xfrm>
          <a:prstGeom prst="rect">
            <a:avLst/>
          </a:prstGeom>
          <a:ln>
            <a:solidFill>
              <a:schemeClr val="tx1"/>
            </a:solidFill>
          </a:ln>
        </p:spPr>
        <p:txBody>
          <a:bodyPr wrap="square">
            <a:spAutoFit/>
          </a:bodyPr>
          <a:lstStyle/>
          <a:p>
            <a:r>
              <a:rPr lang="en-US" sz="1200" b="1" i="0" dirty="0">
                <a:solidFill>
                  <a:srgbClr val="444444"/>
                </a:solidFill>
                <a:effectLst/>
              </a:rPr>
              <a:t>As Many </a:t>
            </a:r>
            <a:r>
              <a:rPr lang="en-US" sz="1200" b="1" dirty="0">
                <a:solidFill>
                  <a:srgbClr val="444444"/>
                </a:solidFill>
              </a:rPr>
              <a:t>As the Sand of the Sea 1 Nephi 12:1:</a:t>
            </a:r>
          </a:p>
          <a:p>
            <a:r>
              <a:rPr lang="en-US" sz="1200" b="0" i="0" dirty="0">
                <a:solidFill>
                  <a:srgbClr val="444444"/>
                </a:solidFill>
                <a:effectLst/>
              </a:rPr>
              <a:t>Many experts have tried to figure out how large the population was in Book of Mormon times. Nephi describes it as "in number as the sand of the sea." Expert predictions may underestimate the number of people who lived on this continent. Evidence suggests that near the time of Christ, the settlements were not great in number, and the geography was confined to a relatively small area. However, latter-day attempts to shrink the geography populations of the Book of Mormon have at times gone too far. Nothing can be determined about the number of people who lived in the Jaredite era or during the many generations which passed between Nephi and king Benjamin. We must accept the fact that the Book of Mormon was not written as a census or an almanac. But the population seemed to Nephi 'as the sand of the sea' for multitude.</a:t>
            </a:r>
            <a:endParaRPr lang="en-US" sz="1200" dirty="0"/>
          </a:p>
        </p:txBody>
      </p:sp>
      <p:sp>
        <p:nvSpPr>
          <p:cNvPr id="3" name="Rectangle 2"/>
          <p:cNvSpPr/>
          <p:nvPr/>
        </p:nvSpPr>
        <p:spPr>
          <a:xfrm>
            <a:off x="0" y="1756279"/>
            <a:ext cx="7007382" cy="2123658"/>
          </a:xfrm>
          <a:prstGeom prst="rect">
            <a:avLst/>
          </a:prstGeom>
          <a:ln>
            <a:solidFill>
              <a:schemeClr val="tx1"/>
            </a:solidFill>
          </a:ln>
        </p:spPr>
        <p:txBody>
          <a:bodyPr wrap="square">
            <a:spAutoFit/>
          </a:bodyPr>
          <a:lstStyle/>
          <a:p>
            <a:pPr marL="457200"/>
            <a:r>
              <a:rPr lang="en-US" sz="1200" b="1" i="0" dirty="0">
                <a:solidFill>
                  <a:srgbClr val="444444"/>
                </a:solidFill>
                <a:effectLst/>
              </a:rPr>
              <a:t>Difference Between Disciple and Apostle 1 Nephi 12:8:</a:t>
            </a:r>
          </a:p>
          <a:p>
            <a:pPr marL="457200"/>
            <a:r>
              <a:rPr lang="en-US" sz="1200" b="0" i="0" dirty="0">
                <a:solidFill>
                  <a:srgbClr val="444444"/>
                </a:solidFill>
                <a:effectLst/>
              </a:rPr>
              <a:t>"Discipleship is general; any follower of a man or devotee to a principle may be called a disciple, The Holy Apostleship is an office and calling belonging to the Higher or Melchizedek Priesthood, at once exalted and specific, comprising as a distinguishing function that of personal and special witness to the divinity of Jesus Christ as the one and only Redeemer and Savior of mankind. The apostleship is an individual bestowal, and as such is conferred only through ordination. That the Twelve did constitute a council or  'quorum' having authority in the Church established by Jesus Christ is shown by their ministrations after the Lord's resurrection and ascension.</a:t>
            </a:r>
          </a:p>
          <a:p>
            <a:pPr marL="457200"/>
            <a:r>
              <a:rPr lang="en-US" sz="1200" b="0" i="0" dirty="0">
                <a:solidFill>
                  <a:srgbClr val="444444"/>
                </a:solidFill>
                <a:effectLst/>
              </a:rPr>
              <a:t>"....The word 'apostle' is an Anglicized form derived from the Greek </a:t>
            </a:r>
            <a:r>
              <a:rPr lang="en-US" sz="1200" b="0" i="0" dirty="0" err="1">
                <a:solidFill>
                  <a:srgbClr val="444444"/>
                </a:solidFill>
                <a:effectLst/>
              </a:rPr>
              <a:t>apostolos</a:t>
            </a:r>
            <a:r>
              <a:rPr lang="en-US" sz="1200" b="0" i="0" dirty="0">
                <a:solidFill>
                  <a:srgbClr val="444444"/>
                </a:solidFill>
                <a:effectLst/>
              </a:rPr>
              <a:t>, meaning literally 'one who is sent,' and connoting an envoy or official messenger, who speaks and acts by the authority of one superior to himself." James E. Talmage (</a:t>
            </a:r>
            <a:r>
              <a:rPr lang="en-US" sz="1200" b="0" i="1" dirty="0">
                <a:solidFill>
                  <a:srgbClr val="444444"/>
                </a:solidFill>
                <a:effectLst/>
              </a:rPr>
              <a:t>Jesus the Christ,</a:t>
            </a:r>
            <a:r>
              <a:rPr lang="en-US" sz="1200" b="0" i="0" dirty="0">
                <a:solidFill>
                  <a:srgbClr val="444444"/>
                </a:solidFill>
                <a:effectLst/>
              </a:rPr>
              <a:t> p. 227-8)</a:t>
            </a:r>
          </a:p>
        </p:txBody>
      </p:sp>
      <p:sp>
        <p:nvSpPr>
          <p:cNvPr id="4" name="Rectangle 3"/>
          <p:cNvSpPr/>
          <p:nvPr/>
        </p:nvSpPr>
        <p:spPr>
          <a:xfrm>
            <a:off x="-1" y="3883316"/>
            <a:ext cx="7016437" cy="2462213"/>
          </a:xfrm>
          <a:prstGeom prst="rect">
            <a:avLst/>
          </a:prstGeom>
          <a:ln>
            <a:solidFill>
              <a:schemeClr val="tx1"/>
            </a:solidFill>
          </a:ln>
        </p:spPr>
        <p:txBody>
          <a:bodyPr wrap="square">
            <a:spAutoFit/>
          </a:bodyPr>
          <a:lstStyle/>
          <a:p>
            <a:r>
              <a:rPr lang="en-US" sz="1100" b="1" dirty="0"/>
              <a:t>Disciples or Apostles? 1 Nephi 12:8:</a:t>
            </a:r>
          </a:p>
          <a:p>
            <a:r>
              <a:rPr lang="en-US" sz="1100" dirty="0"/>
              <a:t>"In fulfilment of this prophecy when the Savior came to the Nephites, he chose twelve men and gave them authority to minister in his name among the Nephites on this American continent in all the ordinances essential to their salvation. These twelve went forth healing the sick and performing many miracles and administering the ordinances as they had been commanded to do. The fulness of the gospel with the power and the authority of the Melchizedek Priesthood were given to the Nephites the same as they were to the Church on the Eastern Hemisphere</a:t>
            </a:r>
          </a:p>
          <a:p>
            <a:r>
              <a:rPr lang="en-US" sz="1100" dirty="0"/>
              <a:t>"While in every instance the Nephite twelve are spoken of as disciples, the fact remains that they had been endowed with divine authority to be special witnesses for Christ among their own people. Therefore, they were virtually apostles to the Nephite race, although their jurisdiction was, as revealed to Nephi, eventually to be subject to the authority and jurisdiction of Peter and the twelve chosen in Palestine. According to the definition prevailing in the world an apostle is a witness for Christ, or one who evangelizes a certain nation or people. 'A zealous advocate of a doctrine or cause.' Therefore the Nephite twelve became apostles, as special witnesses, just as did Joseph Smith and Oliver Cowdery in the Dispensation of the Fulness of Times." Joseph Fielding Smith (</a:t>
            </a:r>
            <a:r>
              <a:rPr lang="en-US" sz="1100" i="1" dirty="0"/>
              <a:t>Answers to Gospel Questions,</a:t>
            </a:r>
            <a:r>
              <a:rPr lang="en-US" sz="1100" dirty="0"/>
              <a:t> 5 vols. [Salt Lake City: Deseret Book Co., 1957-1966], 1: 120-122.)</a:t>
            </a:r>
          </a:p>
        </p:txBody>
      </p:sp>
      <p:sp>
        <p:nvSpPr>
          <p:cNvPr id="5" name="Rectangle 4"/>
          <p:cNvSpPr/>
          <p:nvPr/>
        </p:nvSpPr>
        <p:spPr>
          <a:xfrm>
            <a:off x="7013864" y="0"/>
            <a:ext cx="5178136" cy="5170646"/>
          </a:xfrm>
          <a:prstGeom prst="rect">
            <a:avLst/>
          </a:prstGeom>
          <a:ln>
            <a:solidFill>
              <a:schemeClr val="tx1"/>
            </a:solidFill>
          </a:ln>
        </p:spPr>
        <p:txBody>
          <a:bodyPr wrap="square">
            <a:spAutoFit/>
          </a:bodyPr>
          <a:lstStyle/>
          <a:p>
            <a:pPr marL="457200"/>
            <a:r>
              <a:rPr lang="en-US" sz="1100" b="1" i="0" dirty="0">
                <a:solidFill>
                  <a:srgbClr val="444444"/>
                </a:solidFill>
                <a:effectLst/>
              </a:rPr>
              <a:t>Man Among the Gentiles 1 Nephi 13:12:</a:t>
            </a:r>
          </a:p>
          <a:p>
            <a:pPr marL="457200"/>
            <a:r>
              <a:rPr lang="en-US" sz="1100" b="0" i="0" dirty="0">
                <a:solidFill>
                  <a:srgbClr val="444444"/>
                </a:solidFill>
                <a:effectLst/>
              </a:rPr>
              <a:t>"During seven long years Columbus importuned King Ferdinand for a hearing. But he was generally regarded as a visionary. Even the children in the streets knew him as one mentally unsound. When, at last, the learned council condescended to make a report, it was to the effect that the plan was too foolish to merit attention. 'It is absurd," they said, "to believe that there are people on the other side of the world, walking with their heels upward, and their heads hanging down. And then, how can a ship get there? The torrid zone through which they must pass, is a region of fire, where the very waves boil. And even if a ship could perchance get around there safely, how could it ever get back? Can a ship sail uphill?'</a:t>
            </a:r>
          </a:p>
          <a:p>
            <a:pPr marL="457200"/>
            <a:r>
              <a:rPr lang="en-US" sz="1100" b="0" i="0" dirty="0">
                <a:solidFill>
                  <a:srgbClr val="444444"/>
                </a:solidFill>
                <a:effectLst/>
              </a:rPr>
              <a:t>"With such arguments the wise men of Spain were about to drive Columbus out of the country. In fact, he decided to go to France. But, fortunately, the queen, Isabella, had as much to say in such matters as her royal consort. And she listened to friends of Columbus. She was even willing to raise money on her jewels to defray the expenses of a voyage. But this was not required of her. Luis de </a:t>
            </a:r>
            <a:r>
              <a:rPr lang="en-US" sz="1100" b="0" i="0" dirty="0" err="1">
                <a:solidFill>
                  <a:srgbClr val="444444"/>
                </a:solidFill>
                <a:effectLst/>
              </a:rPr>
              <a:t>Santangel</a:t>
            </a:r>
            <a:r>
              <a:rPr lang="en-US" sz="1100" b="0" i="0" dirty="0">
                <a:solidFill>
                  <a:srgbClr val="444444"/>
                </a:solidFill>
                <a:effectLst/>
              </a:rPr>
              <a:t>, who held the keys to the treasury of Aragon, looked after the finances. The agreement between the regents and Columbus was signed on April 17, 1492. Columbus shed tears of joy. He had reached the goal, after eighteen long years of labor, disappointments and heartache.</a:t>
            </a:r>
          </a:p>
          <a:p>
            <a:pPr marL="457200"/>
            <a:r>
              <a:rPr lang="en-US" sz="1100" b="0" i="0" dirty="0">
                <a:solidFill>
                  <a:srgbClr val="444444"/>
                </a:solidFill>
                <a:effectLst/>
              </a:rPr>
              <a:t>"Columbus is described as a man of commanding presence, tall and powerful, fair, ruddy complexion, and blue-grey eyes. By the time he sailed for the new world, his hair had turned white. His bearing was courteous and his conversation was captivating. Notwithstanding all discouragement, he never lost faith in his divine calling and mission.</a:t>
            </a:r>
          </a:p>
          <a:p>
            <a:pPr marL="457200"/>
            <a:r>
              <a:rPr lang="en-US" sz="1100" b="0" i="0" dirty="0">
                <a:solidFill>
                  <a:srgbClr val="444444"/>
                </a:solidFill>
                <a:effectLst/>
              </a:rPr>
              <a:t>"It was on August 3, 1492, that Columbus with three vessels-the Santa Maria, the </a:t>
            </a:r>
            <a:r>
              <a:rPr lang="en-US" sz="1100" b="0" i="0" dirty="0" err="1">
                <a:solidFill>
                  <a:srgbClr val="444444"/>
                </a:solidFill>
                <a:effectLst/>
              </a:rPr>
              <a:t>Pinta</a:t>
            </a:r>
            <a:r>
              <a:rPr lang="en-US" sz="1100" b="0" i="0" dirty="0">
                <a:solidFill>
                  <a:srgbClr val="444444"/>
                </a:solidFill>
                <a:effectLst/>
              </a:rPr>
              <a:t>, and the Niña, with 90 souls on board-set out from Palos, Spain. It was on October 12, the same year that Columbus with a retinue of officers and men set foot on the beach of an island which he named San Salvador." (Reynolds and Sjodahl, </a:t>
            </a:r>
            <a:r>
              <a:rPr lang="en-US" sz="1100" b="0" i="1" dirty="0">
                <a:solidFill>
                  <a:srgbClr val="444444"/>
                </a:solidFill>
                <a:effectLst/>
              </a:rPr>
              <a:t>Commentary on the Book of Mormon,</a:t>
            </a:r>
            <a:r>
              <a:rPr lang="en-US" sz="1100" b="0" i="0" dirty="0">
                <a:solidFill>
                  <a:srgbClr val="444444"/>
                </a:solidFill>
                <a:effectLst/>
              </a:rPr>
              <a:t> vol. 1, p. 119</a:t>
            </a:r>
          </a:p>
        </p:txBody>
      </p:sp>
    </p:spTree>
    <p:extLst>
      <p:ext uri="{BB962C8B-B14F-4D97-AF65-F5344CB8AC3E}">
        <p14:creationId xmlns:p14="http://schemas.microsoft.com/office/powerpoint/2010/main" val="3157261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8AE8F6-4455-D4C2-1FD2-EB05F57C6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492D408-1396-4517-116F-2B2D6904E9B7}"/>
              </a:ext>
            </a:extLst>
          </p:cNvPr>
          <p:cNvSpPr txBox="1"/>
          <p:nvPr/>
        </p:nvSpPr>
        <p:spPr>
          <a:xfrm>
            <a:off x="1067597" y="1507558"/>
            <a:ext cx="6097772" cy="4401205"/>
          </a:xfrm>
          <a:prstGeom prst="rect">
            <a:avLst/>
          </a:prstGeom>
          <a:noFill/>
        </p:spPr>
        <p:txBody>
          <a:bodyPr wrap="square">
            <a:spAutoFit/>
          </a:bodyPr>
          <a:lstStyle/>
          <a:p>
            <a:r>
              <a:rPr lang="en-US" sz="2000" b="0" i="0" dirty="0">
                <a:solidFill>
                  <a:schemeClr val="bg1"/>
                </a:solidFill>
                <a:effectLst/>
              </a:rPr>
              <a:t>The Savior’s example of humility and sacrifice for all mankind is the most profound event in history. </a:t>
            </a:r>
          </a:p>
          <a:p>
            <a:endParaRPr lang="en-US" sz="2000" dirty="0">
              <a:solidFill>
                <a:schemeClr val="bg1"/>
              </a:solidFill>
            </a:endParaRPr>
          </a:p>
          <a:p>
            <a:r>
              <a:rPr lang="en-US" sz="2000" b="0" i="0" dirty="0">
                <a:solidFill>
                  <a:schemeClr val="bg1"/>
                </a:solidFill>
                <a:effectLst/>
              </a:rPr>
              <a:t>The Savior, even as a member of the Godhead, was willing to come to earth as a lowly infant and begin an existence that included teaching and healing His brothers and sisters and ultimately suffering indescribable pain in Gethsemane and on the cross in order to perfect His Atonement. </a:t>
            </a:r>
          </a:p>
          <a:p>
            <a:endParaRPr lang="en-US" sz="2000" dirty="0">
              <a:solidFill>
                <a:schemeClr val="bg1"/>
              </a:solidFill>
            </a:endParaRPr>
          </a:p>
          <a:p>
            <a:r>
              <a:rPr lang="en-US" sz="2000" b="0" i="0" dirty="0">
                <a:solidFill>
                  <a:schemeClr val="bg1"/>
                </a:solidFill>
                <a:effectLst/>
              </a:rPr>
              <a:t>This act of love and humility on the part of Christ is known as His condescension. He did this for every man and woman God has created or will create.</a:t>
            </a:r>
          </a:p>
          <a:p>
            <a:r>
              <a:rPr lang="en-US" sz="2000" b="0" i="0" dirty="0">
                <a:solidFill>
                  <a:schemeClr val="bg1"/>
                </a:solidFill>
                <a:effectLst/>
              </a:rPr>
              <a:t>Quentin L. Cook</a:t>
            </a:r>
            <a:endParaRPr lang="en-US" sz="2000" dirty="0">
              <a:solidFill>
                <a:schemeClr val="bg1"/>
              </a:solidFill>
            </a:endParaRPr>
          </a:p>
        </p:txBody>
      </p:sp>
      <p:pic>
        <p:nvPicPr>
          <p:cNvPr id="6" name="Picture 5" descr="A person in a suit and tie&#10;&#10;Description automatically generated">
            <a:extLst>
              <a:ext uri="{FF2B5EF4-FFF2-40B4-BE49-F238E27FC236}">
                <a16:creationId xmlns:a16="http://schemas.microsoft.com/office/drawing/2014/main" id="{072783E4-1B45-1567-03C1-F30ADB944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47" y="173402"/>
            <a:ext cx="1160754" cy="1160754"/>
          </a:xfrm>
          <a:prstGeom prst="rect">
            <a:avLst/>
          </a:prstGeom>
        </p:spPr>
      </p:pic>
      <p:pic>
        <p:nvPicPr>
          <p:cNvPr id="8" name="Picture 7" descr="Close-up of a painting of a monkey's hands">
            <a:extLst>
              <a:ext uri="{FF2B5EF4-FFF2-40B4-BE49-F238E27FC236}">
                <a16:creationId xmlns:a16="http://schemas.microsoft.com/office/drawing/2014/main" id="{BB359A34-F024-E10C-AFF4-3A8B2AB25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380" y="851508"/>
            <a:ext cx="4020888" cy="5154984"/>
          </a:xfrm>
          <a:prstGeom prst="rect">
            <a:avLst/>
          </a:prstGeom>
        </p:spPr>
      </p:pic>
    </p:spTree>
    <p:extLst>
      <p:ext uri="{BB962C8B-B14F-4D97-AF65-F5344CB8AC3E}">
        <p14:creationId xmlns:p14="http://schemas.microsoft.com/office/powerpoint/2010/main" val="30831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57200"/>
            <a:ext cx="2895600" cy="5909310"/>
          </a:xfrm>
          <a:prstGeom prst="rect">
            <a:avLst/>
          </a:prstGeom>
          <a:noFill/>
        </p:spPr>
        <p:txBody>
          <a:bodyPr wrap="square" rtlCol="0">
            <a:spAutoFit/>
          </a:bodyPr>
          <a:lstStyle/>
          <a:p>
            <a:r>
              <a:rPr lang="en-US" dirty="0"/>
              <a:t>1 Nephi 13:14</a:t>
            </a:r>
          </a:p>
          <a:p>
            <a:endParaRPr lang="en-US" dirty="0"/>
          </a:p>
          <a:p>
            <a:endParaRPr lang="en-US" dirty="0"/>
          </a:p>
          <a:p>
            <a:endParaRPr lang="en-US" dirty="0"/>
          </a:p>
          <a:p>
            <a:endParaRPr lang="en-US" dirty="0"/>
          </a:p>
          <a:p>
            <a:r>
              <a:rPr lang="en-US" dirty="0"/>
              <a:t>1 Nephi 13:16-19</a:t>
            </a:r>
          </a:p>
          <a:p>
            <a:endParaRPr lang="en-US" dirty="0"/>
          </a:p>
          <a:p>
            <a:endParaRPr lang="en-US" dirty="0"/>
          </a:p>
          <a:p>
            <a:endParaRPr lang="en-US" dirty="0"/>
          </a:p>
          <a:p>
            <a:endParaRPr lang="en-US" dirty="0"/>
          </a:p>
          <a:p>
            <a:r>
              <a:rPr lang="en-US" dirty="0"/>
              <a:t>1 Nephi 13:12</a:t>
            </a:r>
          </a:p>
          <a:p>
            <a:endParaRPr lang="en-US" dirty="0"/>
          </a:p>
          <a:p>
            <a:endParaRPr lang="en-US" dirty="0"/>
          </a:p>
          <a:p>
            <a:endParaRPr lang="en-US" dirty="0"/>
          </a:p>
          <a:p>
            <a:endParaRPr lang="en-US" dirty="0"/>
          </a:p>
          <a:p>
            <a:r>
              <a:rPr lang="en-US" dirty="0"/>
              <a:t>1 Nephi 13:15</a:t>
            </a:r>
          </a:p>
          <a:p>
            <a:endParaRPr lang="en-US" dirty="0"/>
          </a:p>
          <a:p>
            <a:endParaRPr lang="en-US" dirty="0"/>
          </a:p>
          <a:p>
            <a:endParaRPr lang="en-US" dirty="0"/>
          </a:p>
          <a:p>
            <a:endParaRPr lang="en-US" dirty="0"/>
          </a:p>
          <a:p>
            <a:r>
              <a:rPr lang="en-US" dirty="0"/>
              <a:t>1 Nephi 13:12</a:t>
            </a:r>
          </a:p>
        </p:txBody>
      </p:sp>
      <p:sp>
        <p:nvSpPr>
          <p:cNvPr id="5" name="TextBox 4"/>
          <p:cNvSpPr txBox="1"/>
          <p:nvPr/>
        </p:nvSpPr>
        <p:spPr>
          <a:xfrm>
            <a:off x="5105400" y="381001"/>
            <a:ext cx="3886200" cy="6186309"/>
          </a:xfrm>
          <a:prstGeom prst="rect">
            <a:avLst/>
          </a:prstGeom>
          <a:noFill/>
        </p:spPr>
        <p:txBody>
          <a:bodyPr wrap="square" rtlCol="0">
            <a:spAutoFit/>
          </a:bodyPr>
          <a:lstStyle/>
          <a:p>
            <a:r>
              <a:rPr lang="en-US" dirty="0"/>
              <a:t>Columbus Sails to the Americas</a:t>
            </a:r>
          </a:p>
          <a:p>
            <a:endParaRPr lang="en-US" dirty="0"/>
          </a:p>
          <a:p>
            <a:endParaRPr lang="en-US" dirty="0"/>
          </a:p>
          <a:p>
            <a:endParaRPr lang="en-US" dirty="0"/>
          </a:p>
          <a:p>
            <a:endParaRPr lang="en-US" dirty="0"/>
          </a:p>
          <a:p>
            <a:r>
              <a:rPr lang="en-US" dirty="0"/>
              <a:t>Pilgrim's sail to the Americas, seeking religious freedom</a:t>
            </a:r>
          </a:p>
          <a:p>
            <a:endParaRPr lang="en-US" dirty="0"/>
          </a:p>
          <a:p>
            <a:endParaRPr lang="en-US" dirty="0"/>
          </a:p>
          <a:p>
            <a:endParaRPr lang="en-US" dirty="0"/>
          </a:p>
          <a:p>
            <a:r>
              <a:rPr lang="en-US" dirty="0"/>
              <a:t>Native Americans are driven from their lands</a:t>
            </a:r>
          </a:p>
          <a:p>
            <a:endParaRPr lang="en-US" dirty="0"/>
          </a:p>
          <a:p>
            <a:endParaRPr lang="en-US" dirty="0"/>
          </a:p>
          <a:p>
            <a:endParaRPr lang="en-US" dirty="0"/>
          </a:p>
          <a:p>
            <a:r>
              <a:rPr lang="en-US" dirty="0"/>
              <a:t>Gentiles prosper in the Americas</a:t>
            </a:r>
          </a:p>
          <a:p>
            <a:endParaRPr lang="en-US" dirty="0"/>
          </a:p>
          <a:p>
            <a:endParaRPr lang="en-US" dirty="0"/>
          </a:p>
          <a:p>
            <a:endParaRPr lang="en-US" dirty="0"/>
          </a:p>
          <a:p>
            <a:endParaRPr lang="en-US" dirty="0"/>
          </a:p>
          <a:p>
            <a:r>
              <a:rPr lang="en-US" dirty="0"/>
              <a:t>Although outnumbered, American revolutionary armies are victorious</a:t>
            </a:r>
          </a:p>
        </p:txBody>
      </p:sp>
      <p:sp>
        <p:nvSpPr>
          <p:cNvPr id="6" name="TextBox 5"/>
          <p:cNvSpPr txBox="1"/>
          <p:nvPr/>
        </p:nvSpPr>
        <p:spPr>
          <a:xfrm>
            <a:off x="1981200" y="1"/>
            <a:ext cx="8382000" cy="369332"/>
          </a:xfrm>
          <a:prstGeom prst="rect">
            <a:avLst/>
          </a:prstGeom>
          <a:noFill/>
        </p:spPr>
        <p:txBody>
          <a:bodyPr wrap="square" rtlCol="0">
            <a:spAutoFit/>
          </a:bodyPr>
          <a:lstStyle/>
          <a:p>
            <a:pPr algn="ctr"/>
            <a:r>
              <a:rPr lang="en-US" dirty="0"/>
              <a:t>Draw a line to the correct statement</a:t>
            </a:r>
          </a:p>
        </p:txBody>
      </p:sp>
    </p:spTree>
    <p:extLst>
      <p:ext uri="{BB962C8B-B14F-4D97-AF65-F5344CB8AC3E}">
        <p14:creationId xmlns:p14="http://schemas.microsoft.com/office/powerpoint/2010/main" val="1398485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862C66-797E-A777-DA0F-CEE4B5B14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E763E48-CBDF-C5DA-798F-EF588595C530}"/>
              </a:ext>
            </a:extLst>
          </p:cNvPr>
          <p:cNvSpPr txBox="1"/>
          <p:nvPr/>
        </p:nvSpPr>
        <p:spPr>
          <a:xfrm>
            <a:off x="1900518" y="1489490"/>
            <a:ext cx="8229600" cy="2123658"/>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Triumph Over Evil</a:t>
            </a:r>
          </a:p>
          <a:p>
            <a:pPr algn="ctr"/>
            <a:r>
              <a:rPr lang="en-US" sz="6600" dirty="0">
                <a:solidFill>
                  <a:schemeClr val="bg1"/>
                </a:solidFill>
                <a:latin typeface="Agency FB" panose="020B0503020202020204" pitchFamily="34" charset="0"/>
                <a:cs typeface="Sakkal Majalla" pitchFamily="2" charset="-78"/>
              </a:rPr>
              <a:t>1 Nephi 14</a:t>
            </a:r>
          </a:p>
        </p:txBody>
      </p:sp>
      <p:grpSp>
        <p:nvGrpSpPr>
          <p:cNvPr id="4" name="Group 3">
            <a:extLst>
              <a:ext uri="{FF2B5EF4-FFF2-40B4-BE49-F238E27FC236}">
                <a16:creationId xmlns:a16="http://schemas.microsoft.com/office/drawing/2014/main" id="{35BC7072-99E3-6F37-11DE-F8C7922D42AC}"/>
              </a:ext>
            </a:extLst>
          </p:cNvPr>
          <p:cNvGrpSpPr/>
          <p:nvPr/>
        </p:nvGrpSpPr>
        <p:grpSpPr>
          <a:xfrm>
            <a:off x="3366250" y="3283009"/>
            <a:ext cx="1183215" cy="2823232"/>
            <a:chOff x="397451" y="228208"/>
            <a:chExt cx="1468018" cy="3502792"/>
          </a:xfrm>
        </p:grpSpPr>
        <p:sp>
          <p:nvSpPr>
            <p:cNvPr id="5" name="Oval 4">
              <a:extLst>
                <a:ext uri="{FF2B5EF4-FFF2-40B4-BE49-F238E27FC236}">
                  <a16:creationId xmlns:a16="http://schemas.microsoft.com/office/drawing/2014/main" id="{C4A94410-3A61-10DD-776C-E33D13E1C234}"/>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100F3BD-4318-7009-5E68-AD9518E76476}"/>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4A62A8A7-6542-DF09-A19D-58FE71CE8E1B}"/>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B7E4352-BDDD-DDE7-FB9B-4632AC1257EC}"/>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4A7CB356-C3FD-E200-F464-85F994E13002}"/>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54EC37-3717-759E-82BD-E4B70E4D479F}"/>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8E255D74-C59D-3C49-553E-2D8B6664393C}"/>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4D3359B-A4CF-02ED-B71E-F9294D044137}"/>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717F954-619E-F11A-509C-7FF4B21D5584}"/>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ounded Rectangle 152">
              <a:extLst>
                <a:ext uri="{FF2B5EF4-FFF2-40B4-BE49-F238E27FC236}">
                  <a16:creationId xmlns:a16="http://schemas.microsoft.com/office/drawing/2014/main" id="{B9D2D2B0-08C8-6FDD-62B5-F25D4BFC5D10}"/>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C3783D-AACC-7220-0656-EE150CB45048}"/>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4">
              <a:extLst>
                <a:ext uri="{FF2B5EF4-FFF2-40B4-BE49-F238E27FC236}">
                  <a16:creationId xmlns:a16="http://schemas.microsoft.com/office/drawing/2014/main" id="{167589AB-3D82-43AB-893F-7094EDA41AB6}"/>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64">
            <a:extLst>
              <a:ext uri="{FF2B5EF4-FFF2-40B4-BE49-F238E27FC236}">
                <a16:creationId xmlns:a16="http://schemas.microsoft.com/office/drawing/2014/main" id="{75BD44E4-4FDA-A6E3-3E14-02A57F3D8032}"/>
              </a:ext>
            </a:extLst>
          </p:cNvPr>
          <p:cNvGrpSpPr/>
          <p:nvPr/>
        </p:nvGrpSpPr>
        <p:grpSpPr>
          <a:xfrm>
            <a:off x="7413159" y="3209077"/>
            <a:ext cx="1495191" cy="2935006"/>
            <a:chOff x="6014594" y="3657600"/>
            <a:chExt cx="1281022" cy="2514600"/>
          </a:xfrm>
        </p:grpSpPr>
        <p:sp>
          <p:nvSpPr>
            <p:cNvPr id="18" name="Oval 17">
              <a:extLst>
                <a:ext uri="{FF2B5EF4-FFF2-40B4-BE49-F238E27FC236}">
                  <a16:creationId xmlns:a16="http://schemas.microsoft.com/office/drawing/2014/main" id="{85111B87-70B8-26E5-8761-0F12733A2BD9}"/>
                </a:ext>
              </a:extLst>
            </p:cNvPr>
            <p:cNvSpPr/>
            <p:nvPr/>
          </p:nvSpPr>
          <p:spPr>
            <a:xfrm rot="2741041">
              <a:off x="6251821" y="5792638"/>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B6225F1-D6A2-6D09-A220-A344ECDC56E7}"/>
                </a:ext>
              </a:extLst>
            </p:cNvPr>
            <p:cNvSpPr/>
            <p:nvPr/>
          </p:nvSpPr>
          <p:spPr>
            <a:xfrm rot="18253901">
              <a:off x="6640367" y="5789086"/>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AA82F864-B314-6174-47FD-AFBE8B3CE19D}"/>
                </a:ext>
              </a:extLst>
            </p:cNvPr>
            <p:cNvSpPr/>
            <p:nvPr/>
          </p:nvSpPr>
          <p:spPr>
            <a:xfrm>
              <a:off x="6014594" y="3752491"/>
              <a:ext cx="1233577" cy="99635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DE62B1-5E97-8561-7E89-900A094E3B22}"/>
                </a:ext>
              </a:extLst>
            </p:cNvPr>
            <p:cNvSpPr/>
            <p:nvPr/>
          </p:nvSpPr>
          <p:spPr>
            <a:xfrm>
              <a:off x="6014594"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704EF46-310F-D04E-0A43-F8A1101D21FE}"/>
                </a:ext>
              </a:extLst>
            </p:cNvPr>
            <p:cNvSpPr/>
            <p:nvPr/>
          </p:nvSpPr>
          <p:spPr>
            <a:xfrm>
              <a:off x="7058390"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F4D827E4-A768-5C04-6BE6-845671FD479C}"/>
                </a:ext>
              </a:extLst>
            </p:cNvPr>
            <p:cNvSpPr/>
            <p:nvPr/>
          </p:nvSpPr>
          <p:spPr>
            <a:xfrm rot="20160541">
              <a:off x="6642090" y="4389797"/>
              <a:ext cx="517627" cy="862792"/>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A0B0D6F7-0AAA-AE9A-C54A-2D5D8AA0B383}"/>
                </a:ext>
              </a:extLst>
            </p:cNvPr>
            <p:cNvSpPr/>
            <p:nvPr/>
          </p:nvSpPr>
          <p:spPr>
            <a:xfrm rot="1387770">
              <a:off x="6101331" y="4439229"/>
              <a:ext cx="517627" cy="789111"/>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62EADDCA-96AE-8F4B-F1DF-FCE500ABD7CA}"/>
                </a:ext>
              </a:extLst>
            </p:cNvPr>
            <p:cNvSpPr/>
            <p:nvPr/>
          </p:nvSpPr>
          <p:spPr>
            <a:xfrm>
              <a:off x="6128152" y="4429169"/>
              <a:ext cx="948906" cy="1553250"/>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D122CEC9-37DE-C142-F332-3712A359165E}"/>
                </a:ext>
              </a:extLst>
            </p:cNvPr>
            <p:cNvSpPr/>
            <p:nvPr/>
          </p:nvSpPr>
          <p:spPr>
            <a:xfrm rot="379796">
              <a:off x="6142083" y="4359556"/>
              <a:ext cx="517627" cy="1734234"/>
            </a:xfrm>
            <a:prstGeom prst="trapezoid">
              <a:avLst>
                <a:gd name="adj" fmla="val 4183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37401072-21C0-89EB-E754-F94B956BCD69}"/>
                </a:ext>
              </a:extLst>
            </p:cNvPr>
            <p:cNvSpPr/>
            <p:nvPr/>
          </p:nvSpPr>
          <p:spPr>
            <a:xfrm rot="21033800">
              <a:off x="6660558" y="4317335"/>
              <a:ext cx="517627" cy="1723811"/>
            </a:xfrm>
            <a:prstGeom prst="trapezoid">
              <a:avLst>
                <a:gd name="adj" fmla="val 4020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gular Pentagon 107">
              <a:extLst>
                <a:ext uri="{FF2B5EF4-FFF2-40B4-BE49-F238E27FC236}">
                  <a16:creationId xmlns:a16="http://schemas.microsoft.com/office/drawing/2014/main" id="{05B6619C-AE70-6F90-025F-4D1B5829315C}"/>
                </a:ext>
              </a:extLst>
            </p:cNvPr>
            <p:cNvSpPr/>
            <p:nvPr/>
          </p:nvSpPr>
          <p:spPr>
            <a:xfrm rot="10800000">
              <a:off x="6299266" y="3799936"/>
              <a:ext cx="664234" cy="854015"/>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B2D41BB6-F5FB-DC0A-FF6A-D37B70FE3ADB}"/>
                </a:ext>
              </a:extLst>
            </p:cNvPr>
            <p:cNvSpPr/>
            <p:nvPr/>
          </p:nvSpPr>
          <p:spPr>
            <a:xfrm>
              <a:off x="6346711" y="3657600"/>
              <a:ext cx="569343" cy="4744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C7A09F2E-E043-A208-5E92-85E4C88E278F}"/>
                </a:ext>
              </a:extLst>
            </p:cNvPr>
            <p:cNvSpPr/>
            <p:nvPr/>
          </p:nvSpPr>
          <p:spPr>
            <a:xfrm rot="18167829">
              <a:off x="6022703" y="3924809"/>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B6BF4B94-9504-D83B-8BD4-7E2B1BE3853E}"/>
                </a:ext>
              </a:extLst>
            </p:cNvPr>
            <p:cNvSpPr/>
            <p:nvPr/>
          </p:nvSpPr>
          <p:spPr>
            <a:xfrm rot="14977688">
              <a:off x="6507001" y="3983011"/>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tored Data 31">
              <a:extLst>
                <a:ext uri="{FF2B5EF4-FFF2-40B4-BE49-F238E27FC236}">
                  <a16:creationId xmlns:a16="http://schemas.microsoft.com/office/drawing/2014/main" id="{41650A2A-DC17-518B-35FC-F4D18F8CE64C}"/>
                </a:ext>
              </a:extLst>
            </p:cNvPr>
            <p:cNvSpPr/>
            <p:nvPr/>
          </p:nvSpPr>
          <p:spPr>
            <a:xfrm rot="5400000">
              <a:off x="6465324" y="3349206"/>
              <a:ext cx="379562" cy="996351"/>
            </a:xfrm>
            <a:prstGeom prst="flowChartOnlineStorag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48560130-A596-6A0A-DB00-6C925ABB1770}"/>
                </a:ext>
              </a:extLst>
            </p:cNvPr>
            <p:cNvGrpSpPr/>
            <p:nvPr/>
          </p:nvGrpSpPr>
          <p:grpSpPr>
            <a:xfrm>
              <a:off x="6773719" y="4511615"/>
              <a:ext cx="178160" cy="1493964"/>
              <a:chOff x="6629400" y="1447800"/>
              <a:chExt cx="806264" cy="3603319"/>
            </a:xfrm>
          </p:grpSpPr>
          <p:grpSp>
            <p:nvGrpSpPr>
              <p:cNvPr id="60" name="Group 79">
                <a:extLst>
                  <a:ext uri="{FF2B5EF4-FFF2-40B4-BE49-F238E27FC236}">
                    <a16:creationId xmlns:a16="http://schemas.microsoft.com/office/drawing/2014/main" id="{EAD5079A-36F2-4963-252B-5C0FAD63A849}"/>
                  </a:ext>
                </a:extLst>
              </p:cNvPr>
              <p:cNvGrpSpPr/>
              <p:nvPr/>
            </p:nvGrpSpPr>
            <p:grpSpPr>
              <a:xfrm>
                <a:off x="6629400" y="1447800"/>
                <a:ext cx="713825" cy="1174911"/>
                <a:chOff x="6629400" y="1447800"/>
                <a:chExt cx="713825" cy="1174911"/>
              </a:xfrm>
            </p:grpSpPr>
            <p:sp>
              <p:nvSpPr>
                <p:cNvPr id="69" name="Regular Pentagon 148">
                  <a:extLst>
                    <a:ext uri="{FF2B5EF4-FFF2-40B4-BE49-F238E27FC236}">
                      <a16:creationId xmlns:a16="http://schemas.microsoft.com/office/drawing/2014/main" id="{4B36D90B-7CE6-7F25-958B-14E406C891E7}"/>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gular Pentagon 149">
                  <a:extLst>
                    <a:ext uri="{FF2B5EF4-FFF2-40B4-BE49-F238E27FC236}">
                      <a16:creationId xmlns:a16="http://schemas.microsoft.com/office/drawing/2014/main" id="{2973F158-1CEC-B088-E4D3-3442D6C80453}"/>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80">
                <a:extLst>
                  <a:ext uri="{FF2B5EF4-FFF2-40B4-BE49-F238E27FC236}">
                    <a16:creationId xmlns:a16="http://schemas.microsoft.com/office/drawing/2014/main" id="{89B52A0D-B51F-BD52-05CB-A9EBB812121B}"/>
                  </a:ext>
                </a:extLst>
              </p:cNvPr>
              <p:cNvGrpSpPr/>
              <p:nvPr/>
            </p:nvGrpSpPr>
            <p:grpSpPr>
              <a:xfrm>
                <a:off x="6645639" y="2683240"/>
                <a:ext cx="713825" cy="1174911"/>
                <a:chOff x="6629400" y="1447800"/>
                <a:chExt cx="713825" cy="1174911"/>
              </a:xfrm>
            </p:grpSpPr>
            <p:sp>
              <p:nvSpPr>
                <p:cNvPr id="67" name="Regular Pentagon 146">
                  <a:extLst>
                    <a:ext uri="{FF2B5EF4-FFF2-40B4-BE49-F238E27FC236}">
                      <a16:creationId xmlns:a16="http://schemas.microsoft.com/office/drawing/2014/main" id="{3233BAD9-1174-489B-DCE5-1B98CAC8DF54}"/>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gular Pentagon 147">
                  <a:extLst>
                    <a:ext uri="{FF2B5EF4-FFF2-40B4-BE49-F238E27FC236}">
                      <a16:creationId xmlns:a16="http://schemas.microsoft.com/office/drawing/2014/main" id="{E73085E0-B6E6-BCC3-7B00-A8E9D4FCEE76}"/>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83">
                <a:extLst>
                  <a:ext uri="{FF2B5EF4-FFF2-40B4-BE49-F238E27FC236}">
                    <a16:creationId xmlns:a16="http://schemas.microsoft.com/office/drawing/2014/main" id="{EBA809A8-1CB9-0998-1CBA-DF9D23FE9BE9}"/>
                  </a:ext>
                </a:extLst>
              </p:cNvPr>
              <p:cNvGrpSpPr/>
              <p:nvPr/>
            </p:nvGrpSpPr>
            <p:grpSpPr>
              <a:xfrm>
                <a:off x="6721839" y="3876208"/>
                <a:ext cx="713825" cy="1174911"/>
                <a:chOff x="6629400" y="1447800"/>
                <a:chExt cx="713825" cy="1174911"/>
              </a:xfrm>
            </p:grpSpPr>
            <p:sp>
              <p:nvSpPr>
                <p:cNvPr id="65" name="Regular Pentagon 144">
                  <a:extLst>
                    <a:ext uri="{FF2B5EF4-FFF2-40B4-BE49-F238E27FC236}">
                      <a16:creationId xmlns:a16="http://schemas.microsoft.com/office/drawing/2014/main" id="{BFD50211-B1C1-5F64-3D5E-B72475620AB2}"/>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gular Pentagon 145">
                  <a:extLst>
                    <a:ext uri="{FF2B5EF4-FFF2-40B4-BE49-F238E27FC236}">
                      <a16:creationId xmlns:a16="http://schemas.microsoft.com/office/drawing/2014/main" id="{0A392C32-3353-3222-1D69-1C30B3072E41}"/>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Quad Arrow 142">
                <a:extLst>
                  <a:ext uri="{FF2B5EF4-FFF2-40B4-BE49-F238E27FC236}">
                    <a16:creationId xmlns:a16="http://schemas.microsoft.com/office/drawing/2014/main" id="{70B1EBF4-CED8-4A2E-6407-09F5907B4C15}"/>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143">
                <a:extLst>
                  <a:ext uri="{FF2B5EF4-FFF2-40B4-BE49-F238E27FC236}">
                    <a16:creationId xmlns:a16="http://schemas.microsoft.com/office/drawing/2014/main" id="{F112ECFF-363B-2387-A469-39F31E25BB6F}"/>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6430FC6C-2CE5-5CE6-210D-836CADD091CA}"/>
                </a:ext>
              </a:extLst>
            </p:cNvPr>
            <p:cNvGrpSpPr/>
            <p:nvPr/>
          </p:nvGrpSpPr>
          <p:grpSpPr>
            <a:xfrm>
              <a:off x="6346711" y="4511615"/>
              <a:ext cx="178160" cy="1493964"/>
              <a:chOff x="6629400" y="1447800"/>
              <a:chExt cx="806264" cy="3603319"/>
            </a:xfrm>
          </p:grpSpPr>
          <p:grpSp>
            <p:nvGrpSpPr>
              <p:cNvPr id="49" name="Group 79">
                <a:extLst>
                  <a:ext uri="{FF2B5EF4-FFF2-40B4-BE49-F238E27FC236}">
                    <a16:creationId xmlns:a16="http://schemas.microsoft.com/office/drawing/2014/main" id="{73B92111-A757-D045-FC25-40FC09EFF799}"/>
                  </a:ext>
                </a:extLst>
              </p:cNvPr>
              <p:cNvGrpSpPr/>
              <p:nvPr/>
            </p:nvGrpSpPr>
            <p:grpSpPr>
              <a:xfrm>
                <a:off x="6629400" y="1447800"/>
                <a:ext cx="713825" cy="1174911"/>
                <a:chOff x="6629400" y="1447800"/>
                <a:chExt cx="713825" cy="1174911"/>
              </a:xfrm>
            </p:grpSpPr>
            <p:sp>
              <p:nvSpPr>
                <p:cNvPr id="58" name="Regular Pentagon 137">
                  <a:extLst>
                    <a:ext uri="{FF2B5EF4-FFF2-40B4-BE49-F238E27FC236}">
                      <a16:creationId xmlns:a16="http://schemas.microsoft.com/office/drawing/2014/main" id="{D6FFCF45-EE46-F130-17DD-B378404C5C17}"/>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gular Pentagon 138">
                  <a:extLst>
                    <a:ext uri="{FF2B5EF4-FFF2-40B4-BE49-F238E27FC236}">
                      <a16:creationId xmlns:a16="http://schemas.microsoft.com/office/drawing/2014/main" id="{FA6AE06B-A679-B3EF-6CF2-DBE43D979D1A}"/>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80">
                <a:extLst>
                  <a:ext uri="{FF2B5EF4-FFF2-40B4-BE49-F238E27FC236}">
                    <a16:creationId xmlns:a16="http://schemas.microsoft.com/office/drawing/2014/main" id="{318FDE89-B08A-364B-FC43-628D143701E3}"/>
                  </a:ext>
                </a:extLst>
              </p:cNvPr>
              <p:cNvGrpSpPr/>
              <p:nvPr/>
            </p:nvGrpSpPr>
            <p:grpSpPr>
              <a:xfrm>
                <a:off x="6645639" y="2683240"/>
                <a:ext cx="713825" cy="1174911"/>
                <a:chOff x="6629400" y="1447800"/>
                <a:chExt cx="713825" cy="1174911"/>
              </a:xfrm>
            </p:grpSpPr>
            <p:sp>
              <p:nvSpPr>
                <p:cNvPr id="56" name="Regular Pentagon 135">
                  <a:extLst>
                    <a:ext uri="{FF2B5EF4-FFF2-40B4-BE49-F238E27FC236}">
                      <a16:creationId xmlns:a16="http://schemas.microsoft.com/office/drawing/2014/main" id="{7C0C4E7D-39DE-1AD6-00EC-65690BD9AE7B}"/>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gular Pentagon 136">
                  <a:extLst>
                    <a:ext uri="{FF2B5EF4-FFF2-40B4-BE49-F238E27FC236}">
                      <a16:creationId xmlns:a16="http://schemas.microsoft.com/office/drawing/2014/main" id="{A98B8AA2-5367-026D-18C3-BC8DB5380D55}"/>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83">
                <a:extLst>
                  <a:ext uri="{FF2B5EF4-FFF2-40B4-BE49-F238E27FC236}">
                    <a16:creationId xmlns:a16="http://schemas.microsoft.com/office/drawing/2014/main" id="{1DB06357-5821-0C48-DD0C-8E4D8F0B76D4}"/>
                  </a:ext>
                </a:extLst>
              </p:cNvPr>
              <p:cNvGrpSpPr/>
              <p:nvPr/>
            </p:nvGrpSpPr>
            <p:grpSpPr>
              <a:xfrm>
                <a:off x="6721839" y="3876208"/>
                <a:ext cx="713825" cy="1174911"/>
                <a:chOff x="6629400" y="1447800"/>
                <a:chExt cx="713825" cy="1174911"/>
              </a:xfrm>
            </p:grpSpPr>
            <p:sp>
              <p:nvSpPr>
                <p:cNvPr id="54" name="Regular Pentagon 133">
                  <a:extLst>
                    <a:ext uri="{FF2B5EF4-FFF2-40B4-BE49-F238E27FC236}">
                      <a16:creationId xmlns:a16="http://schemas.microsoft.com/office/drawing/2014/main" id="{4911757F-C86C-01A8-0167-B70053FB5555}"/>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gular Pentagon 134">
                  <a:extLst>
                    <a:ext uri="{FF2B5EF4-FFF2-40B4-BE49-F238E27FC236}">
                      <a16:creationId xmlns:a16="http://schemas.microsoft.com/office/drawing/2014/main" id="{6E8FEC57-8AC9-184E-A1E1-DCFC6DEBCC42}"/>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Quad Arrow 131">
                <a:extLst>
                  <a:ext uri="{FF2B5EF4-FFF2-40B4-BE49-F238E27FC236}">
                    <a16:creationId xmlns:a16="http://schemas.microsoft.com/office/drawing/2014/main" id="{E82782E1-BD9D-3AC5-01DF-729223946EE9}"/>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132">
                <a:extLst>
                  <a:ext uri="{FF2B5EF4-FFF2-40B4-BE49-F238E27FC236}">
                    <a16:creationId xmlns:a16="http://schemas.microsoft.com/office/drawing/2014/main" id="{89C9E9CE-01B9-D86D-8068-9D42228F1BA1}"/>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01">
              <a:extLst>
                <a:ext uri="{FF2B5EF4-FFF2-40B4-BE49-F238E27FC236}">
                  <a16:creationId xmlns:a16="http://schemas.microsoft.com/office/drawing/2014/main" id="{F0E5B757-313B-1770-5AE1-E717777AAB79}"/>
                </a:ext>
              </a:extLst>
            </p:cNvPr>
            <p:cNvGrpSpPr/>
            <p:nvPr/>
          </p:nvGrpSpPr>
          <p:grpSpPr>
            <a:xfrm rot="16355409">
              <a:off x="6559288" y="3284183"/>
              <a:ext cx="209602" cy="1100863"/>
              <a:chOff x="6629400" y="1447800"/>
              <a:chExt cx="806264" cy="3603319"/>
            </a:xfrm>
          </p:grpSpPr>
          <p:grpSp>
            <p:nvGrpSpPr>
              <p:cNvPr id="38" name="Group 79">
                <a:extLst>
                  <a:ext uri="{FF2B5EF4-FFF2-40B4-BE49-F238E27FC236}">
                    <a16:creationId xmlns:a16="http://schemas.microsoft.com/office/drawing/2014/main" id="{3251344D-5AEF-C6EE-C431-4B9944CC543B}"/>
                  </a:ext>
                </a:extLst>
              </p:cNvPr>
              <p:cNvGrpSpPr/>
              <p:nvPr/>
            </p:nvGrpSpPr>
            <p:grpSpPr>
              <a:xfrm>
                <a:off x="6629400" y="1447800"/>
                <a:ext cx="713825" cy="1174911"/>
                <a:chOff x="6629400" y="1447800"/>
                <a:chExt cx="713825" cy="1174911"/>
              </a:xfrm>
            </p:grpSpPr>
            <p:sp>
              <p:nvSpPr>
                <p:cNvPr id="47" name="Regular Pentagon 126">
                  <a:extLst>
                    <a:ext uri="{FF2B5EF4-FFF2-40B4-BE49-F238E27FC236}">
                      <a16:creationId xmlns:a16="http://schemas.microsoft.com/office/drawing/2014/main" id="{6130F2E4-7484-8F8C-A492-F306083207D9}"/>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gular Pentagon 127">
                  <a:extLst>
                    <a:ext uri="{FF2B5EF4-FFF2-40B4-BE49-F238E27FC236}">
                      <a16:creationId xmlns:a16="http://schemas.microsoft.com/office/drawing/2014/main" id="{139B2625-F0CF-6A7A-9942-B5A2AB201AAD}"/>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0">
                <a:extLst>
                  <a:ext uri="{FF2B5EF4-FFF2-40B4-BE49-F238E27FC236}">
                    <a16:creationId xmlns:a16="http://schemas.microsoft.com/office/drawing/2014/main" id="{8C84954F-EF8B-5F14-3A35-40B95D83FB7C}"/>
                  </a:ext>
                </a:extLst>
              </p:cNvPr>
              <p:cNvGrpSpPr/>
              <p:nvPr/>
            </p:nvGrpSpPr>
            <p:grpSpPr>
              <a:xfrm>
                <a:off x="6645639" y="2683240"/>
                <a:ext cx="713825" cy="1174911"/>
                <a:chOff x="6629400" y="1447800"/>
                <a:chExt cx="713825" cy="1174911"/>
              </a:xfrm>
            </p:grpSpPr>
            <p:sp>
              <p:nvSpPr>
                <p:cNvPr id="45" name="Regular Pentagon 124">
                  <a:extLst>
                    <a:ext uri="{FF2B5EF4-FFF2-40B4-BE49-F238E27FC236}">
                      <a16:creationId xmlns:a16="http://schemas.microsoft.com/office/drawing/2014/main" id="{8298FE1D-B86B-D4CF-0313-B22AFC1E2FA6}"/>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gular Pentagon 125">
                  <a:extLst>
                    <a:ext uri="{FF2B5EF4-FFF2-40B4-BE49-F238E27FC236}">
                      <a16:creationId xmlns:a16="http://schemas.microsoft.com/office/drawing/2014/main" id="{E848E493-64C3-B51E-7D57-06AC7218B8B4}"/>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83">
                <a:extLst>
                  <a:ext uri="{FF2B5EF4-FFF2-40B4-BE49-F238E27FC236}">
                    <a16:creationId xmlns:a16="http://schemas.microsoft.com/office/drawing/2014/main" id="{4F8C1D38-78FB-A907-B887-168368CA42F3}"/>
                  </a:ext>
                </a:extLst>
              </p:cNvPr>
              <p:cNvGrpSpPr/>
              <p:nvPr/>
            </p:nvGrpSpPr>
            <p:grpSpPr>
              <a:xfrm>
                <a:off x="6721839" y="3876208"/>
                <a:ext cx="713825" cy="1174911"/>
                <a:chOff x="6629400" y="1447800"/>
                <a:chExt cx="713825" cy="1174911"/>
              </a:xfrm>
            </p:grpSpPr>
            <p:sp>
              <p:nvSpPr>
                <p:cNvPr id="43" name="Regular Pentagon 122">
                  <a:extLst>
                    <a:ext uri="{FF2B5EF4-FFF2-40B4-BE49-F238E27FC236}">
                      <a16:creationId xmlns:a16="http://schemas.microsoft.com/office/drawing/2014/main" id="{63ADAEE1-2F9A-10FF-8343-D1DC9C747886}"/>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gular Pentagon 123">
                  <a:extLst>
                    <a:ext uri="{FF2B5EF4-FFF2-40B4-BE49-F238E27FC236}">
                      <a16:creationId xmlns:a16="http://schemas.microsoft.com/office/drawing/2014/main" id="{28EB9804-3067-C560-BBD6-E20BBEC738F0}"/>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Quad Arrow 120">
                <a:extLst>
                  <a:ext uri="{FF2B5EF4-FFF2-40B4-BE49-F238E27FC236}">
                    <a16:creationId xmlns:a16="http://schemas.microsoft.com/office/drawing/2014/main" id="{2C03A717-C5DE-0398-6172-39627EF6E962}"/>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121">
                <a:extLst>
                  <a:ext uri="{FF2B5EF4-FFF2-40B4-BE49-F238E27FC236}">
                    <a16:creationId xmlns:a16="http://schemas.microsoft.com/office/drawing/2014/main" id="{EB43A5E6-186E-DD64-6D40-4DD312AC581C}"/>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Moon 35">
              <a:extLst>
                <a:ext uri="{FF2B5EF4-FFF2-40B4-BE49-F238E27FC236}">
                  <a16:creationId xmlns:a16="http://schemas.microsoft.com/office/drawing/2014/main" id="{0BA2F872-1B13-87A1-5761-E0B8264D36C7}"/>
                </a:ext>
              </a:extLst>
            </p:cNvPr>
            <p:cNvSpPr/>
            <p:nvPr/>
          </p:nvSpPr>
          <p:spPr>
            <a:xfrm rot="5207311">
              <a:off x="6245101" y="4107455"/>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E108858B-7E38-4960-A1A9-FA06C4F865B3}"/>
                </a:ext>
              </a:extLst>
            </p:cNvPr>
            <p:cNvSpPr/>
            <p:nvPr/>
          </p:nvSpPr>
          <p:spPr>
            <a:xfrm rot="5207311">
              <a:off x="6909335" y="4060009"/>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2429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81200" y="46173"/>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If… A Choice</a:t>
            </a:r>
          </a:p>
        </p:txBody>
      </p:sp>
      <p:sp>
        <p:nvSpPr>
          <p:cNvPr id="7" name="TextBox 6"/>
          <p:cNvSpPr txBox="1"/>
          <p:nvPr/>
        </p:nvSpPr>
        <p:spPr>
          <a:xfrm>
            <a:off x="2286000" y="1600200"/>
            <a:ext cx="1600200" cy="1107996"/>
          </a:xfrm>
          <a:prstGeom prst="rect">
            <a:avLst/>
          </a:prstGeom>
          <a:noFill/>
        </p:spPr>
        <p:txBody>
          <a:bodyPr wrap="square" rtlCol="0">
            <a:spAutoFit/>
          </a:bodyPr>
          <a:lstStyle/>
          <a:p>
            <a:r>
              <a:rPr lang="en-US" sz="6600" dirty="0">
                <a:solidFill>
                  <a:schemeClr val="bg1"/>
                </a:solidFill>
                <a:latin typeface="Agency FB" panose="020B0503020202020204" pitchFamily="34" charset="0"/>
                <a:cs typeface="Sakkal Majalla" pitchFamily="2" charset="-78"/>
              </a:rPr>
              <a:t>If</a:t>
            </a:r>
          </a:p>
        </p:txBody>
      </p:sp>
      <p:sp>
        <p:nvSpPr>
          <p:cNvPr id="8" name="TextBox 7"/>
          <p:cNvSpPr txBox="1"/>
          <p:nvPr/>
        </p:nvSpPr>
        <p:spPr>
          <a:xfrm>
            <a:off x="5638800" y="1600200"/>
            <a:ext cx="2133600" cy="1107996"/>
          </a:xfrm>
          <a:prstGeom prst="rect">
            <a:avLst/>
          </a:prstGeom>
          <a:noFill/>
        </p:spPr>
        <p:txBody>
          <a:bodyPr wrap="square" rtlCol="0">
            <a:spAutoFit/>
          </a:bodyPr>
          <a:lstStyle/>
          <a:p>
            <a:r>
              <a:rPr lang="en-US" sz="6600" dirty="0">
                <a:solidFill>
                  <a:schemeClr val="bg1"/>
                </a:solidFill>
                <a:latin typeface="Agency FB" panose="020B0503020202020204" pitchFamily="34" charset="0"/>
                <a:cs typeface="Sakkal Majalla" pitchFamily="2" charset="-78"/>
              </a:rPr>
              <a:t>Then</a:t>
            </a:r>
          </a:p>
        </p:txBody>
      </p:sp>
      <p:sp>
        <p:nvSpPr>
          <p:cNvPr id="9" name="Right Arrow 8"/>
          <p:cNvSpPr/>
          <p:nvPr/>
        </p:nvSpPr>
        <p:spPr>
          <a:xfrm>
            <a:off x="3048000" y="1905000"/>
            <a:ext cx="2514600" cy="304800"/>
          </a:xfrm>
          <a:prstGeom prst="rightArrow">
            <a:avLst>
              <a:gd name="adj1" fmla="val 50000"/>
              <a:gd name="adj2" fmla="val 15588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203141" y="1936377"/>
            <a:ext cx="2514600" cy="304800"/>
          </a:xfrm>
          <a:prstGeom prst="rightArrow">
            <a:avLst>
              <a:gd name="adj1" fmla="val 50000"/>
              <a:gd name="adj2" fmla="val 15588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38893" y="2638761"/>
            <a:ext cx="7467600" cy="4216539"/>
          </a:xfrm>
          <a:prstGeom prst="rect">
            <a:avLst/>
          </a:prstGeom>
          <a:noFill/>
        </p:spPr>
        <p:txBody>
          <a:bodyPr wrap="square" rtlCol="0">
            <a:spAutoFit/>
          </a:bodyPr>
          <a:lstStyle/>
          <a:p>
            <a:r>
              <a:rPr lang="en-US" sz="2800" dirty="0">
                <a:solidFill>
                  <a:schemeClr val="bg1"/>
                </a:solidFill>
              </a:rPr>
              <a:t>If I follow the Lord, then …  </a:t>
            </a:r>
          </a:p>
          <a:p>
            <a:endParaRPr lang="en-US" sz="2800" dirty="0">
              <a:solidFill>
                <a:schemeClr val="bg1"/>
              </a:solidFill>
            </a:endParaRPr>
          </a:p>
          <a:p>
            <a:endParaRPr lang="en-US" sz="2800" dirty="0">
              <a:solidFill>
                <a:schemeClr val="bg1"/>
              </a:solidFill>
            </a:endParaRPr>
          </a:p>
          <a:p>
            <a:r>
              <a:rPr lang="en-US" sz="2800" dirty="0">
                <a:solidFill>
                  <a:schemeClr val="bg1"/>
                </a:solidFill>
              </a:rPr>
              <a:t>If I refuse to follow the Lord, then …</a:t>
            </a:r>
          </a:p>
          <a:p>
            <a:endParaRPr lang="en-US" sz="2800" dirty="0">
              <a:solidFill>
                <a:schemeClr val="bg1"/>
              </a:solidFill>
            </a:endParaRPr>
          </a:p>
          <a:p>
            <a:r>
              <a:rPr lang="en-US" sz="2000" dirty="0">
                <a:solidFill>
                  <a:schemeClr val="bg1"/>
                </a:solidFill>
              </a:rPr>
              <a:t>Depending on what we choose, we experience different outcomes. </a:t>
            </a:r>
          </a:p>
          <a:p>
            <a:endParaRPr lang="en-US" sz="2000" dirty="0">
              <a:solidFill>
                <a:schemeClr val="bg1"/>
              </a:solidFill>
            </a:endParaRPr>
          </a:p>
          <a:p>
            <a:r>
              <a:rPr lang="en-US" sz="2000" dirty="0">
                <a:solidFill>
                  <a:schemeClr val="bg1"/>
                </a:solidFill>
              </a:rPr>
              <a:t>Nephi saw future generations and noted that if they would be righteous, they would be blessed; or if they would choose wickedness, they would be cursed. </a:t>
            </a:r>
          </a:p>
          <a:p>
            <a:endParaRPr lang="en-US" sz="2800" dirty="0">
              <a:solidFill>
                <a:schemeClr val="bg1"/>
              </a:solidFill>
            </a:endParaRPr>
          </a:p>
        </p:txBody>
      </p:sp>
      <p:grpSp>
        <p:nvGrpSpPr>
          <p:cNvPr id="15" name="Group 14"/>
          <p:cNvGrpSpPr/>
          <p:nvPr/>
        </p:nvGrpSpPr>
        <p:grpSpPr>
          <a:xfrm>
            <a:off x="1627094" y="4294094"/>
            <a:ext cx="1600200" cy="1676400"/>
            <a:chOff x="4495800" y="1578722"/>
            <a:chExt cx="2577847" cy="2993278"/>
          </a:xfrm>
        </p:grpSpPr>
        <p:pic>
          <p:nvPicPr>
            <p:cNvPr id="16" name="Picture 3" descr="C:\Users\Brad\AppData\Local\Microsoft\Windows\Temporary Internet Files\Content.IE5\3ME8SV6W\MCj04160140000[1].wmf"/>
            <p:cNvPicPr>
              <a:picLocks noChangeAspect="1" noChangeArrowheads="1"/>
            </p:cNvPicPr>
            <p:nvPr/>
          </p:nvPicPr>
          <p:blipFill>
            <a:blip r:embed="rId3" cstate="print"/>
            <a:srcRect l="2582" t="19639" r="54795" b="-1408"/>
            <a:stretch>
              <a:fillRect/>
            </a:stretch>
          </p:blipFill>
          <p:spPr bwMode="auto">
            <a:xfrm rot="3275699" flipH="1">
              <a:off x="4825687" y="3480113"/>
              <a:ext cx="762000" cy="1421774"/>
            </a:xfrm>
            <a:prstGeom prst="rect">
              <a:avLst/>
            </a:prstGeom>
            <a:noFill/>
          </p:spPr>
        </p:pic>
        <p:pic>
          <p:nvPicPr>
            <p:cNvPr id="17" name="Picture 3" descr="C:\Users\Brad\AppData\Local\Microsoft\Windows\Temporary Internet Files\Content.IE5\3ME8SV6W\MCj04160140000[1].wmf"/>
            <p:cNvPicPr>
              <a:picLocks noChangeAspect="1" noChangeArrowheads="1"/>
            </p:cNvPicPr>
            <p:nvPr/>
          </p:nvPicPr>
          <p:blipFill>
            <a:blip r:embed="rId3" cstate="print"/>
            <a:srcRect l="2582" t="19639" r="54795" b="-1408"/>
            <a:stretch>
              <a:fillRect/>
            </a:stretch>
          </p:blipFill>
          <p:spPr bwMode="auto">
            <a:xfrm rot="13435076" flipH="1" flipV="1">
              <a:off x="4806138" y="2732462"/>
              <a:ext cx="762000" cy="1421774"/>
            </a:xfrm>
            <a:prstGeom prst="rect">
              <a:avLst/>
            </a:prstGeom>
            <a:noFill/>
          </p:spPr>
        </p:pic>
        <p:pic>
          <p:nvPicPr>
            <p:cNvPr id="18" name="Picture 3" descr="C:\Users\Brad\AppData\Local\Microsoft\Windows\Temporary Internet Files\Content.IE5\3ME8SV6W\MCj04160140000[1].wmf"/>
            <p:cNvPicPr>
              <a:picLocks noChangeAspect="1" noChangeArrowheads="1"/>
            </p:cNvPicPr>
            <p:nvPr/>
          </p:nvPicPr>
          <p:blipFill>
            <a:blip r:embed="rId3" cstate="print"/>
            <a:srcRect l="2582" t="19639" r="54795" b="-1408"/>
            <a:stretch>
              <a:fillRect/>
            </a:stretch>
          </p:blipFill>
          <p:spPr bwMode="auto">
            <a:xfrm rot="3275699" flipH="1">
              <a:off x="5981760" y="2449911"/>
              <a:ext cx="762000" cy="1421774"/>
            </a:xfrm>
            <a:prstGeom prst="rect">
              <a:avLst/>
            </a:prstGeom>
            <a:noFill/>
          </p:spPr>
        </p:pic>
        <p:pic>
          <p:nvPicPr>
            <p:cNvPr id="19" name="Picture 3" descr="C:\Users\Brad\AppData\Local\Microsoft\Windows\Temporary Internet Files\Content.IE5\3ME8SV6W\MCj04160140000[1].wmf"/>
            <p:cNvPicPr>
              <a:picLocks noChangeAspect="1" noChangeArrowheads="1"/>
            </p:cNvPicPr>
            <p:nvPr/>
          </p:nvPicPr>
          <p:blipFill>
            <a:blip r:embed="rId3" cstate="print"/>
            <a:srcRect l="2582" t="19639" r="54795" b="-1408"/>
            <a:stretch>
              <a:fillRect/>
            </a:stretch>
          </p:blipFill>
          <p:spPr bwMode="auto">
            <a:xfrm rot="13435076" flipH="1" flipV="1">
              <a:off x="6101537" y="1578722"/>
              <a:ext cx="762000" cy="1421774"/>
            </a:xfrm>
            <a:prstGeom prst="rect">
              <a:avLst/>
            </a:prstGeom>
            <a:noFill/>
          </p:spPr>
        </p:pic>
      </p:grpSp>
    </p:spTree>
    <p:extLst>
      <p:ext uri="{BB962C8B-B14F-4D97-AF65-F5344CB8AC3E}">
        <p14:creationId xmlns:p14="http://schemas.microsoft.com/office/powerpoint/2010/main" val="425032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0" presetClass="path" presetSubtype="0" accel="50000" decel="50000" fill="hold" nodeType="withEffect">
                                  <p:stCondLst>
                                    <p:cond delay="0"/>
                                  </p:stCondLst>
                                  <p:childTnLst>
                                    <p:animMotion origin="layout" path="M 1.45833E-6 3.7037E-7 L 0.66667 -0.27778 " pathEditMode="relative" rAng="0" ptsTypes="AA">
                                      <p:cBhvr>
                                        <p:cTn id="30" dur="2000" fill="hold"/>
                                        <p:tgtEl>
                                          <p:spTgt spid="15"/>
                                        </p:tgtEl>
                                        <p:attrNameLst>
                                          <p:attrName>ppt_x</p:attrName>
                                          <p:attrName>ppt_y</p:attrName>
                                        </p:attrNameLst>
                                      </p:cBhvr>
                                      <p:rCtr x="33333" y="-13889"/>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childTnLst>
                                </p:cTn>
                              </p:par>
                              <p:par>
                                <p:cTn id="35" presetID="2" presetClass="exit" presetSubtype="12" fill="hold" nodeType="withEffect">
                                  <p:stCondLst>
                                    <p:cond delay="0"/>
                                  </p:stCondLst>
                                  <p:childTnLst>
                                    <p:anim calcmode="lin" valueType="num">
                                      <p:cBhvr additive="base">
                                        <p:cTn id="36" dur="2000"/>
                                        <p:tgtEl>
                                          <p:spTgt spid="15"/>
                                        </p:tgtEl>
                                        <p:attrNameLst>
                                          <p:attrName>ppt_x</p:attrName>
                                        </p:attrNameLst>
                                      </p:cBhvr>
                                      <p:tavLst>
                                        <p:tav tm="0">
                                          <p:val>
                                            <p:strVal val="ppt_x"/>
                                          </p:val>
                                        </p:tav>
                                        <p:tav tm="100000">
                                          <p:val>
                                            <p:strVal val="0-ppt_w/2"/>
                                          </p:val>
                                        </p:tav>
                                      </p:tavLst>
                                    </p:anim>
                                    <p:anim calcmode="lin" valueType="num">
                                      <p:cBhvr additive="base">
                                        <p:cTn id="37" dur="2000"/>
                                        <p:tgtEl>
                                          <p:spTgt spid="15"/>
                                        </p:tgtEl>
                                        <p:attrNameLst>
                                          <p:attrName>ppt_y</p:attrName>
                                        </p:attrNameLst>
                                      </p:cBhvr>
                                      <p:tavLst>
                                        <p:tav tm="0">
                                          <p:val>
                                            <p:strVal val="ppt_y"/>
                                          </p:val>
                                        </p:tav>
                                        <p:tav tm="100000">
                                          <p:val>
                                            <p:strVal val="1+ppt_h/2"/>
                                          </p:val>
                                        </p:tav>
                                      </p:tavLst>
                                    </p:anim>
                                    <p:set>
                                      <p:cBhvr>
                                        <p:cTn id="38" dur="1" fill="hold">
                                          <p:stCondLst>
                                            <p:cond delay="19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17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812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Choice and Blessings</a:t>
            </a:r>
          </a:p>
        </p:txBody>
      </p:sp>
      <p:sp>
        <p:nvSpPr>
          <p:cNvPr id="12" name="TextBox 11"/>
          <p:cNvSpPr txBox="1"/>
          <p:nvPr/>
        </p:nvSpPr>
        <p:spPr>
          <a:xfrm>
            <a:off x="762000" y="1453854"/>
            <a:ext cx="3810000" cy="1569660"/>
          </a:xfrm>
          <a:prstGeom prst="rect">
            <a:avLst/>
          </a:prstGeom>
          <a:noFill/>
        </p:spPr>
        <p:txBody>
          <a:bodyPr wrap="square" rtlCol="0">
            <a:spAutoFit/>
          </a:bodyPr>
          <a:lstStyle/>
          <a:p>
            <a:r>
              <a:rPr lang="en-US" sz="2400" dirty="0">
                <a:solidFill>
                  <a:srgbClr val="FFFF00"/>
                </a:solidFill>
              </a:rPr>
              <a:t>If </a:t>
            </a:r>
            <a:r>
              <a:rPr lang="en-US" sz="2400" dirty="0">
                <a:solidFill>
                  <a:schemeClr val="bg1"/>
                </a:solidFill>
              </a:rPr>
              <a:t>they hearken unto the Lamb of God</a:t>
            </a:r>
          </a:p>
          <a:p>
            <a:r>
              <a:rPr lang="en-US" sz="2400" dirty="0">
                <a:solidFill>
                  <a:schemeClr val="bg1"/>
                </a:solidFill>
              </a:rPr>
              <a:t>And do not harden their hearts</a:t>
            </a:r>
            <a:endParaRPr lang="en-US" sz="2800" dirty="0">
              <a:solidFill>
                <a:schemeClr val="bg1"/>
              </a:solidFill>
            </a:endParaRPr>
          </a:p>
        </p:txBody>
      </p:sp>
      <p:sp>
        <p:nvSpPr>
          <p:cNvPr id="13" name="TextBox 12"/>
          <p:cNvSpPr txBox="1"/>
          <p:nvPr/>
        </p:nvSpPr>
        <p:spPr>
          <a:xfrm>
            <a:off x="5791200" y="1399514"/>
            <a:ext cx="5029200" cy="1569660"/>
          </a:xfrm>
          <a:prstGeom prst="rect">
            <a:avLst/>
          </a:prstGeom>
          <a:noFill/>
        </p:spPr>
        <p:txBody>
          <a:bodyPr wrap="square" rtlCol="0">
            <a:spAutoFit/>
          </a:bodyPr>
          <a:lstStyle/>
          <a:p>
            <a:r>
              <a:rPr lang="en-US" sz="2400" dirty="0">
                <a:solidFill>
                  <a:srgbClr val="FFFF00"/>
                </a:solidFill>
              </a:rPr>
              <a:t>Then</a:t>
            </a:r>
            <a:r>
              <a:rPr lang="en-US" sz="2400" dirty="0">
                <a:solidFill>
                  <a:schemeClr val="bg1"/>
                </a:solidFill>
              </a:rPr>
              <a:t> they shall:</a:t>
            </a:r>
          </a:p>
          <a:p>
            <a:r>
              <a:rPr lang="en-US" sz="2400" dirty="0">
                <a:solidFill>
                  <a:schemeClr val="bg1"/>
                </a:solidFill>
              </a:rPr>
              <a:t>Be numbered of the house of Israel</a:t>
            </a:r>
          </a:p>
          <a:p>
            <a:r>
              <a:rPr lang="en-US" sz="2400" dirty="0">
                <a:solidFill>
                  <a:schemeClr val="bg1"/>
                </a:solidFill>
              </a:rPr>
              <a:t>Be a blessed people forever</a:t>
            </a:r>
          </a:p>
          <a:p>
            <a:r>
              <a:rPr lang="en-US" sz="2400" dirty="0">
                <a:solidFill>
                  <a:schemeClr val="bg1"/>
                </a:solidFill>
              </a:rPr>
              <a:t>Not be brought down into captivity</a:t>
            </a:r>
            <a:endParaRPr lang="en-US" sz="2800" dirty="0">
              <a:solidFill>
                <a:schemeClr val="bg1"/>
              </a:solidFill>
            </a:endParaRPr>
          </a:p>
        </p:txBody>
      </p:sp>
      <p:sp>
        <p:nvSpPr>
          <p:cNvPr id="14" name="TextBox 13"/>
          <p:cNvSpPr txBox="1"/>
          <p:nvPr/>
        </p:nvSpPr>
        <p:spPr>
          <a:xfrm>
            <a:off x="0" y="6488668"/>
            <a:ext cx="5029200" cy="369332"/>
          </a:xfrm>
          <a:prstGeom prst="rect">
            <a:avLst/>
          </a:prstGeom>
          <a:noFill/>
        </p:spPr>
        <p:txBody>
          <a:bodyPr wrap="square" rtlCol="0">
            <a:spAutoFit/>
          </a:bodyPr>
          <a:lstStyle/>
          <a:p>
            <a:r>
              <a:rPr lang="en-US" dirty="0">
                <a:solidFill>
                  <a:schemeClr val="bg1"/>
                </a:solidFill>
              </a:rPr>
              <a:t>1 Nephi 14:1-2</a:t>
            </a:r>
          </a:p>
        </p:txBody>
      </p:sp>
      <p:sp>
        <p:nvSpPr>
          <p:cNvPr id="15" name="TextBox 14"/>
          <p:cNvSpPr txBox="1"/>
          <p:nvPr/>
        </p:nvSpPr>
        <p:spPr>
          <a:xfrm>
            <a:off x="2942001" y="3790344"/>
            <a:ext cx="5759247" cy="1938992"/>
          </a:xfrm>
          <a:prstGeom prst="rect">
            <a:avLst/>
          </a:prstGeom>
          <a:noFill/>
        </p:spPr>
        <p:txBody>
          <a:bodyPr wrap="square" rtlCol="0">
            <a:spAutoFit/>
          </a:bodyPr>
          <a:lstStyle/>
          <a:p>
            <a:r>
              <a:rPr lang="en-US" sz="2400" dirty="0">
                <a:solidFill>
                  <a:srgbClr val="FFFF00"/>
                </a:solidFill>
              </a:rPr>
              <a:t>“stumbling blocks”  = obstacles that keep people from following the Lord. </a:t>
            </a:r>
          </a:p>
          <a:p>
            <a:endParaRPr lang="en-US" sz="2400" dirty="0">
              <a:solidFill>
                <a:srgbClr val="FFFF00"/>
              </a:solidFill>
            </a:endParaRPr>
          </a:p>
          <a:p>
            <a:r>
              <a:rPr lang="en-US" sz="2400" dirty="0">
                <a:solidFill>
                  <a:srgbClr val="FFFF00"/>
                </a:solidFill>
              </a:rPr>
              <a:t>“numbered among the house of Israel” = counted among the Lord’s covenant people</a:t>
            </a:r>
          </a:p>
        </p:txBody>
      </p:sp>
      <p:sp>
        <p:nvSpPr>
          <p:cNvPr id="16" name="Right Arrow 15"/>
          <p:cNvSpPr/>
          <p:nvPr/>
        </p:nvSpPr>
        <p:spPr>
          <a:xfrm>
            <a:off x="4191000" y="2057400"/>
            <a:ext cx="1295400" cy="304800"/>
          </a:xfrm>
          <a:prstGeom prst="rightArrow">
            <a:avLst>
              <a:gd name="adj1" fmla="val 50000"/>
              <a:gd name="adj2" fmla="val 15588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105C05B-8BC2-C4AD-9985-91C16675E636}"/>
              </a:ext>
            </a:extLst>
          </p:cNvPr>
          <p:cNvGrpSpPr/>
          <p:nvPr/>
        </p:nvGrpSpPr>
        <p:grpSpPr>
          <a:xfrm>
            <a:off x="8990686" y="3393321"/>
            <a:ext cx="2514600" cy="2605136"/>
            <a:chOff x="8990686" y="3393321"/>
            <a:chExt cx="2514600" cy="2605136"/>
          </a:xfrm>
        </p:grpSpPr>
        <p:sp>
          <p:nvSpPr>
            <p:cNvPr id="17" name="Rectangle 16"/>
            <p:cNvSpPr/>
            <p:nvPr/>
          </p:nvSpPr>
          <p:spPr>
            <a:xfrm>
              <a:off x="9029977" y="5229728"/>
              <a:ext cx="2475309" cy="726022"/>
            </a:xfrm>
            <a:prstGeom prst="rect">
              <a:avLst/>
            </a:prstGeom>
            <a:solidFill>
              <a:schemeClr val="bg1">
                <a:lumMod val="6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90686" y="3478735"/>
              <a:ext cx="2475309" cy="1067679"/>
            </a:xfrm>
            <a:prstGeom prst="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60"/>
            <p:cNvGrpSpPr/>
            <p:nvPr/>
          </p:nvGrpSpPr>
          <p:grpSpPr>
            <a:xfrm>
              <a:off x="9894370" y="3649564"/>
              <a:ext cx="785813" cy="1110386"/>
              <a:chOff x="5334000" y="914400"/>
              <a:chExt cx="4495800" cy="5715000"/>
            </a:xfrm>
          </p:grpSpPr>
          <p:grpSp>
            <p:nvGrpSpPr>
              <p:cNvPr id="87" name="Group 7"/>
              <p:cNvGrpSpPr/>
              <p:nvPr/>
            </p:nvGrpSpPr>
            <p:grpSpPr>
              <a:xfrm>
                <a:off x="5334000" y="914400"/>
                <a:ext cx="4495800" cy="5715000"/>
                <a:chOff x="2895600" y="685800"/>
                <a:chExt cx="4495800" cy="5715000"/>
              </a:xfrm>
            </p:grpSpPr>
            <p:sp>
              <p:nvSpPr>
                <p:cNvPr id="90" name="Double Wave 89"/>
                <p:cNvSpPr/>
                <p:nvPr/>
              </p:nvSpPr>
              <p:spPr>
                <a:xfrm rot="16200000">
                  <a:off x="3276600" y="4191000"/>
                  <a:ext cx="3657600" cy="762000"/>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ouble Wave 90"/>
                <p:cNvSpPr/>
                <p:nvPr/>
              </p:nvSpPr>
              <p:spPr>
                <a:xfrm rot="14132626">
                  <a:off x="2784980" y="2692792"/>
                  <a:ext cx="3053910" cy="415788"/>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ouble Wave 91"/>
                <p:cNvSpPr/>
                <p:nvPr/>
              </p:nvSpPr>
              <p:spPr>
                <a:xfrm rot="17924385">
                  <a:off x="4266338" y="3212122"/>
                  <a:ext cx="3053910" cy="415788"/>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ouble Wave 92"/>
                <p:cNvSpPr/>
                <p:nvPr/>
              </p:nvSpPr>
              <p:spPr>
                <a:xfrm rot="17365274">
                  <a:off x="3901239" y="2215703"/>
                  <a:ext cx="3053910" cy="415788"/>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ouble Wave 93"/>
                <p:cNvSpPr/>
                <p:nvPr/>
              </p:nvSpPr>
              <p:spPr>
                <a:xfrm rot="15146068">
                  <a:off x="3323075" y="2148804"/>
                  <a:ext cx="3053910" cy="415788"/>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876800" y="3352800"/>
                  <a:ext cx="533400" cy="2133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loud 95"/>
                <p:cNvSpPr/>
                <p:nvPr/>
              </p:nvSpPr>
              <p:spPr>
                <a:xfrm>
                  <a:off x="2895600" y="2286000"/>
                  <a:ext cx="1752600" cy="12192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3048000" y="13716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72"/>
                <p:cNvSpPr/>
                <p:nvPr/>
              </p:nvSpPr>
              <p:spPr>
                <a:xfrm>
                  <a:off x="5638800" y="22860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p:cNvSpPr/>
                <p:nvPr/>
              </p:nvSpPr>
              <p:spPr>
                <a:xfrm>
                  <a:off x="5181600" y="15240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p:cNvSpPr/>
                <p:nvPr/>
              </p:nvSpPr>
              <p:spPr>
                <a:xfrm>
                  <a:off x="4572000" y="7620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p:cNvSpPr/>
                <p:nvPr/>
              </p:nvSpPr>
              <p:spPr>
                <a:xfrm>
                  <a:off x="3810000" y="6858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oud 101"/>
                <p:cNvSpPr/>
                <p:nvPr/>
              </p:nvSpPr>
              <p:spPr>
                <a:xfrm>
                  <a:off x="4038600" y="19050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505200" y="28194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096000" y="29718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5867400" y="23622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3276600" y="19050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4343400" y="15240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562600" y="15240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343400" y="2514600"/>
                  <a:ext cx="3048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5257800" y="21336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Oval 87"/>
              <p:cNvSpPr/>
              <p:nvPr/>
            </p:nvSpPr>
            <p:spPr>
              <a:xfrm rot="20123371">
                <a:off x="7167079" y="3607326"/>
                <a:ext cx="379814" cy="774134"/>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21076854">
                <a:off x="7590765" y="3835040"/>
                <a:ext cx="379814" cy="648583"/>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35"/>
            <p:cNvGrpSpPr/>
            <p:nvPr/>
          </p:nvGrpSpPr>
          <p:grpSpPr>
            <a:xfrm>
              <a:off x="9265720" y="3734978"/>
              <a:ext cx="927259" cy="1281214"/>
              <a:chOff x="5334000" y="914400"/>
              <a:chExt cx="4495800" cy="5715000"/>
            </a:xfrm>
          </p:grpSpPr>
          <p:grpSp>
            <p:nvGrpSpPr>
              <p:cNvPr id="63" name="Group 7"/>
              <p:cNvGrpSpPr/>
              <p:nvPr/>
            </p:nvGrpSpPr>
            <p:grpSpPr>
              <a:xfrm>
                <a:off x="5334000" y="914400"/>
                <a:ext cx="4495800" cy="5715000"/>
                <a:chOff x="2895600" y="685800"/>
                <a:chExt cx="4495800" cy="5715000"/>
              </a:xfrm>
            </p:grpSpPr>
            <p:sp>
              <p:nvSpPr>
                <p:cNvPr id="66" name="Double Wave 65"/>
                <p:cNvSpPr/>
                <p:nvPr/>
              </p:nvSpPr>
              <p:spPr>
                <a:xfrm rot="16200000">
                  <a:off x="3276600" y="4191000"/>
                  <a:ext cx="3657600" cy="762000"/>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uble Wave 66"/>
                <p:cNvSpPr/>
                <p:nvPr/>
              </p:nvSpPr>
              <p:spPr>
                <a:xfrm rot="14132626">
                  <a:off x="2784980" y="2692792"/>
                  <a:ext cx="3053910" cy="415788"/>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ouble Wave 67"/>
                <p:cNvSpPr/>
                <p:nvPr/>
              </p:nvSpPr>
              <p:spPr>
                <a:xfrm rot="17924385">
                  <a:off x="4266338" y="3212122"/>
                  <a:ext cx="3053910" cy="415788"/>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ouble Wave 68"/>
                <p:cNvSpPr/>
                <p:nvPr/>
              </p:nvSpPr>
              <p:spPr>
                <a:xfrm rot="17365274">
                  <a:off x="3901239" y="2215703"/>
                  <a:ext cx="3053910" cy="415788"/>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ouble Wave 69"/>
                <p:cNvSpPr/>
                <p:nvPr/>
              </p:nvSpPr>
              <p:spPr>
                <a:xfrm rot="15146068">
                  <a:off x="3323075" y="2148804"/>
                  <a:ext cx="3053910" cy="415788"/>
                </a:xfrm>
                <a:prstGeom prst="doubleWav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876800" y="3352800"/>
                  <a:ext cx="533400" cy="2133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p:cNvSpPr/>
                <p:nvPr/>
              </p:nvSpPr>
              <p:spPr>
                <a:xfrm>
                  <a:off x="2895600" y="22860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p:cNvSpPr/>
                <p:nvPr/>
              </p:nvSpPr>
              <p:spPr>
                <a:xfrm>
                  <a:off x="3048000" y="13716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a:off x="5638800" y="22860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48"/>
                <p:cNvSpPr/>
                <p:nvPr/>
              </p:nvSpPr>
              <p:spPr>
                <a:xfrm>
                  <a:off x="5181600" y="15240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75"/>
                <p:cNvSpPr/>
                <p:nvPr/>
              </p:nvSpPr>
              <p:spPr>
                <a:xfrm>
                  <a:off x="4572000" y="7620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p:cNvSpPr/>
                <p:nvPr/>
              </p:nvSpPr>
              <p:spPr>
                <a:xfrm>
                  <a:off x="3810000" y="6858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oud 77"/>
                <p:cNvSpPr/>
                <p:nvPr/>
              </p:nvSpPr>
              <p:spPr>
                <a:xfrm>
                  <a:off x="4038600" y="1905000"/>
                  <a:ext cx="1752600" cy="1219200"/>
                </a:xfrm>
                <a:prstGeom prst="clou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3505200" y="28194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096000" y="29718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867400" y="23622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276600" y="19050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343400" y="15240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562600" y="15240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343400" y="25146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257800" y="2133600"/>
                  <a:ext cx="3048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Oval 63"/>
              <p:cNvSpPr/>
              <p:nvPr/>
            </p:nvSpPr>
            <p:spPr>
              <a:xfrm rot="20123371">
                <a:off x="7167079" y="3607326"/>
                <a:ext cx="379814" cy="774134"/>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21076854">
                <a:off x="7590765" y="3835040"/>
                <a:ext cx="379814" cy="648583"/>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40"/>
            <p:cNvGrpSpPr/>
            <p:nvPr/>
          </p:nvGrpSpPr>
          <p:grpSpPr>
            <a:xfrm>
              <a:off x="9214874" y="4742073"/>
              <a:ext cx="2043113" cy="738875"/>
              <a:chOff x="-27483" y="1740107"/>
              <a:chExt cx="9250183" cy="3691331"/>
            </a:xfrm>
            <a:solidFill>
              <a:srgbClr val="E5C569"/>
            </a:solidFill>
          </p:grpSpPr>
          <p:sp>
            <p:nvSpPr>
              <p:cNvPr id="40" name="Rounded Rectangle 39"/>
              <p:cNvSpPr/>
              <p:nvPr/>
            </p:nvSpPr>
            <p:spPr>
              <a:xfrm>
                <a:off x="3686332" y="4512040"/>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5532621" y="4514539"/>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3"/>
              <p:cNvSpPr/>
              <p:nvPr/>
            </p:nvSpPr>
            <p:spPr>
              <a:xfrm>
                <a:off x="7378910" y="4517038"/>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848132" y="3597640"/>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4694421" y="3600139"/>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540710" y="3602638"/>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8382000" y="3565161"/>
                <a:ext cx="836951"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3701322" y="2684489"/>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19"/>
              <p:cNvSpPr/>
              <p:nvPr/>
            </p:nvSpPr>
            <p:spPr>
              <a:xfrm>
                <a:off x="5547611" y="2686988"/>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20"/>
              <p:cNvSpPr/>
              <p:nvPr/>
            </p:nvSpPr>
            <p:spPr>
              <a:xfrm>
                <a:off x="7393900" y="2689487"/>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29"/>
              <p:cNvGrpSpPr/>
              <p:nvPr/>
            </p:nvGrpSpPr>
            <p:grpSpPr>
              <a:xfrm>
                <a:off x="-27483" y="1740107"/>
                <a:ext cx="4676932" cy="3683834"/>
                <a:chOff x="-27483" y="1740107"/>
                <a:chExt cx="4676932" cy="3683834"/>
              </a:xfrm>
              <a:grpFill/>
            </p:grpSpPr>
            <p:sp>
              <p:nvSpPr>
                <p:cNvPr id="54" name="Rounded Rectangle 3"/>
                <p:cNvSpPr/>
                <p:nvPr/>
              </p:nvSpPr>
              <p:spPr>
                <a:xfrm>
                  <a:off x="0" y="4495800"/>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1840043" y="4509541"/>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0" y="3581400"/>
                  <a:ext cx="9906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1001843" y="3595141"/>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14990" y="2668249"/>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1855033" y="2681990"/>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27483" y="1740107"/>
                  <a:ext cx="9906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974360" y="1753848"/>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820649" y="1756347"/>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ounded Rectangle 50"/>
              <p:cNvSpPr/>
              <p:nvPr/>
            </p:nvSpPr>
            <p:spPr>
              <a:xfrm>
                <a:off x="4666938" y="1758846"/>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6513227" y="1761345"/>
                <a:ext cx="1828800"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8358265" y="1778833"/>
                <a:ext cx="836951" cy="914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ounded Rectangle 6"/>
            <p:cNvSpPr/>
            <p:nvPr/>
          </p:nvSpPr>
          <p:spPr>
            <a:xfrm rot="10800000">
              <a:off x="10860746" y="4551067"/>
              <a:ext cx="403932" cy="183031"/>
            </a:xfrm>
            <a:prstGeom prst="roundRect">
              <a:avLst/>
            </a:prstGeom>
            <a:solidFill>
              <a:srgbClr val="E5C56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10800000">
              <a:off x="9229387" y="4560878"/>
              <a:ext cx="403932" cy="183031"/>
            </a:xfrm>
            <a:prstGeom prst="roundRect">
              <a:avLst/>
            </a:prstGeom>
            <a:solidFill>
              <a:srgbClr val="E5C56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10800000">
              <a:off x="9226429" y="4461000"/>
              <a:ext cx="2043113" cy="97617"/>
            </a:xfrm>
            <a:prstGeom prst="roundRect">
              <a:avLst/>
            </a:prstGeom>
            <a:solidFill>
              <a:srgbClr val="E5C56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10800000">
              <a:off x="10450083" y="4558246"/>
              <a:ext cx="403932" cy="183031"/>
            </a:xfrm>
            <a:prstGeom prst="roundRect">
              <a:avLst/>
            </a:prstGeom>
            <a:solidFill>
              <a:srgbClr val="E5C56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10800000">
              <a:off x="10046910" y="4560258"/>
              <a:ext cx="403932" cy="183031"/>
            </a:xfrm>
            <a:prstGeom prst="roundRect">
              <a:avLst/>
            </a:prstGeom>
            <a:solidFill>
              <a:srgbClr val="E5C56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0800000">
              <a:off x="9642555" y="4557745"/>
              <a:ext cx="403932" cy="183031"/>
            </a:xfrm>
            <a:prstGeom prst="roundRect">
              <a:avLst/>
            </a:prstGeom>
            <a:solidFill>
              <a:srgbClr val="E5C56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96"/>
            <p:cNvGrpSpPr/>
            <p:nvPr/>
          </p:nvGrpSpPr>
          <p:grpSpPr>
            <a:xfrm>
              <a:off x="10601602" y="4503707"/>
              <a:ext cx="511902" cy="1110386"/>
              <a:chOff x="4490269" y="2438400"/>
              <a:chExt cx="1476921" cy="2947357"/>
            </a:xfrm>
          </p:grpSpPr>
          <p:sp>
            <p:nvSpPr>
              <p:cNvPr id="30" name="Oval 29"/>
              <p:cNvSpPr/>
              <p:nvPr/>
            </p:nvSpPr>
            <p:spPr>
              <a:xfrm>
                <a:off x="4876800" y="2438400"/>
                <a:ext cx="990600" cy="12192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a:off x="4988859" y="3496235"/>
                <a:ext cx="762000" cy="17526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5784750">
                <a:off x="4962018" y="4920458"/>
                <a:ext cx="320999" cy="6096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5784750">
                <a:off x="5266820" y="4920457"/>
                <a:ext cx="320999" cy="6096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2"/>
              <p:cNvGrpSpPr/>
              <p:nvPr/>
            </p:nvGrpSpPr>
            <p:grpSpPr>
              <a:xfrm>
                <a:off x="4490269" y="2666667"/>
                <a:ext cx="855639" cy="1224837"/>
                <a:chOff x="4490269" y="2666667"/>
                <a:chExt cx="855639" cy="1224837"/>
              </a:xfrm>
            </p:grpSpPr>
            <p:sp>
              <p:nvSpPr>
                <p:cNvPr id="38" name="Oval 37"/>
                <p:cNvSpPr/>
                <p:nvPr/>
              </p:nvSpPr>
              <p:spPr>
                <a:xfrm rot="12831201">
                  <a:off x="4611074" y="2666667"/>
                  <a:ext cx="320999" cy="105869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6202034">
                  <a:off x="4757589" y="3303185"/>
                  <a:ext cx="320999" cy="85563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93"/>
              <p:cNvGrpSpPr/>
              <p:nvPr/>
            </p:nvGrpSpPr>
            <p:grpSpPr>
              <a:xfrm rot="11806531">
                <a:off x="5111551" y="3602616"/>
                <a:ext cx="855639" cy="1224837"/>
                <a:chOff x="4490269" y="2666667"/>
                <a:chExt cx="855639" cy="1224837"/>
              </a:xfrm>
            </p:grpSpPr>
            <p:sp>
              <p:nvSpPr>
                <p:cNvPr id="36" name="Oval 35"/>
                <p:cNvSpPr/>
                <p:nvPr/>
              </p:nvSpPr>
              <p:spPr>
                <a:xfrm rot="12831201">
                  <a:off x="4611074" y="2666667"/>
                  <a:ext cx="320999" cy="105869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6202034">
                  <a:off x="4757589" y="3303185"/>
                  <a:ext cx="320999" cy="85563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Frame 28"/>
            <p:cNvSpPr/>
            <p:nvPr/>
          </p:nvSpPr>
          <p:spPr>
            <a:xfrm>
              <a:off x="8990686" y="3393321"/>
              <a:ext cx="2514600" cy="2605136"/>
            </a:xfrm>
            <a:prstGeom prst="frame">
              <a:avLst>
                <a:gd name="adj1" fmla="val 10378"/>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1" name="Group 110"/>
          <p:cNvGrpSpPr/>
          <p:nvPr/>
        </p:nvGrpSpPr>
        <p:grpSpPr>
          <a:xfrm>
            <a:off x="731626" y="4566935"/>
            <a:ext cx="1981200" cy="838200"/>
            <a:chOff x="4495800" y="4191000"/>
            <a:chExt cx="4191000" cy="1981200"/>
          </a:xfrm>
        </p:grpSpPr>
        <p:grpSp>
          <p:nvGrpSpPr>
            <p:cNvPr id="112" name="Group 101"/>
            <p:cNvGrpSpPr/>
            <p:nvPr/>
          </p:nvGrpSpPr>
          <p:grpSpPr>
            <a:xfrm>
              <a:off x="6248400" y="4191000"/>
              <a:ext cx="838200" cy="1916077"/>
              <a:chOff x="6096000" y="2438400"/>
              <a:chExt cx="838200" cy="1916077"/>
            </a:xfrm>
          </p:grpSpPr>
          <p:sp>
            <p:nvSpPr>
              <p:cNvPr id="161" name="Oval 160"/>
              <p:cNvSpPr/>
              <p:nvPr/>
            </p:nvSpPr>
            <p:spPr>
              <a:xfrm>
                <a:off x="6172200" y="2438400"/>
                <a:ext cx="665877" cy="81954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a:off x="6248400" y="3124200"/>
                <a:ext cx="512213" cy="117809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15784750">
                <a:off x="6204506" y="4041703"/>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15784750">
                <a:off x="6585506" y="4041704"/>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02"/>
              <p:cNvGrpSpPr/>
              <p:nvPr/>
            </p:nvGrpSpPr>
            <p:grpSpPr>
              <a:xfrm>
                <a:off x="6464683" y="3257491"/>
                <a:ext cx="469517" cy="400109"/>
                <a:chOff x="6464683" y="3257491"/>
                <a:chExt cx="711651" cy="588513"/>
              </a:xfrm>
            </p:grpSpPr>
            <p:sp>
              <p:nvSpPr>
                <p:cNvPr id="169" name="Oval 168"/>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03"/>
              <p:cNvGrpSpPr/>
              <p:nvPr/>
            </p:nvGrpSpPr>
            <p:grpSpPr>
              <a:xfrm flipH="1">
                <a:off x="6096000" y="3276600"/>
                <a:ext cx="469517" cy="400109"/>
                <a:chOff x="6464683" y="3257491"/>
                <a:chExt cx="711651" cy="588513"/>
              </a:xfrm>
            </p:grpSpPr>
            <p:sp>
              <p:nvSpPr>
                <p:cNvPr id="167" name="Oval 166"/>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3" name="Group 125"/>
            <p:cNvGrpSpPr/>
            <p:nvPr/>
          </p:nvGrpSpPr>
          <p:grpSpPr>
            <a:xfrm>
              <a:off x="4495800" y="4495800"/>
              <a:ext cx="733352" cy="1676400"/>
              <a:chOff x="7391400" y="2438400"/>
              <a:chExt cx="838200" cy="1916077"/>
            </a:xfrm>
          </p:grpSpPr>
          <p:grpSp>
            <p:nvGrpSpPr>
              <p:cNvPr id="149" name="Group 107"/>
              <p:cNvGrpSpPr/>
              <p:nvPr/>
            </p:nvGrpSpPr>
            <p:grpSpPr>
              <a:xfrm>
                <a:off x="7391400" y="2438400"/>
                <a:ext cx="838200" cy="1916077"/>
                <a:chOff x="6096000" y="2438400"/>
                <a:chExt cx="838200" cy="1916077"/>
              </a:xfrm>
            </p:grpSpPr>
            <p:sp>
              <p:nvSpPr>
                <p:cNvPr id="151" name="Oval 150"/>
                <p:cNvSpPr/>
                <p:nvPr/>
              </p:nvSpPr>
              <p:spPr>
                <a:xfrm>
                  <a:off x="6172200" y="2438400"/>
                  <a:ext cx="665877" cy="81954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p:cNvSpPr/>
                <p:nvPr/>
              </p:nvSpPr>
              <p:spPr>
                <a:xfrm>
                  <a:off x="6248400" y="3124200"/>
                  <a:ext cx="512213" cy="117809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rot="15784750">
                  <a:off x="6204506" y="4041703"/>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15784750">
                  <a:off x="6585506" y="4041704"/>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02"/>
                <p:cNvGrpSpPr/>
                <p:nvPr/>
              </p:nvGrpSpPr>
              <p:grpSpPr>
                <a:xfrm>
                  <a:off x="6464683" y="3257491"/>
                  <a:ext cx="469517" cy="400109"/>
                  <a:chOff x="6464683" y="3257491"/>
                  <a:chExt cx="711651" cy="588513"/>
                </a:xfrm>
              </p:grpSpPr>
              <p:sp>
                <p:nvSpPr>
                  <p:cNvPr id="159" name="Oval 158"/>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03"/>
                <p:cNvGrpSpPr/>
                <p:nvPr/>
              </p:nvGrpSpPr>
              <p:grpSpPr>
                <a:xfrm flipH="1">
                  <a:off x="6096000" y="3276600"/>
                  <a:ext cx="469517" cy="400109"/>
                  <a:chOff x="6464683" y="3257491"/>
                  <a:chExt cx="711651" cy="588513"/>
                </a:xfrm>
              </p:grpSpPr>
              <p:sp>
                <p:nvSpPr>
                  <p:cNvPr id="157" name="Oval 156"/>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0" name="Trapezoid 149"/>
              <p:cNvSpPr/>
              <p:nvPr/>
            </p:nvSpPr>
            <p:spPr>
              <a:xfrm>
                <a:off x="7467600" y="3733800"/>
                <a:ext cx="685800" cy="304800"/>
              </a:xfrm>
              <a:prstGeom prst="trapezoid">
                <a:avLst>
                  <a:gd name="adj" fmla="val 72059"/>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38"/>
            <p:cNvGrpSpPr/>
            <p:nvPr/>
          </p:nvGrpSpPr>
          <p:grpSpPr>
            <a:xfrm>
              <a:off x="7086600" y="4419600"/>
              <a:ext cx="733352" cy="1676400"/>
              <a:chOff x="7391400" y="2438400"/>
              <a:chExt cx="838200" cy="1916077"/>
            </a:xfrm>
          </p:grpSpPr>
          <p:grpSp>
            <p:nvGrpSpPr>
              <p:cNvPr id="137" name="Group 107"/>
              <p:cNvGrpSpPr/>
              <p:nvPr/>
            </p:nvGrpSpPr>
            <p:grpSpPr>
              <a:xfrm>
                <a:off x="7391400" y="2438400"/>
                <a:ext cx="838200" cy="1916077"/>
                <a:chOff x="6096000" y="2438400"/>
                <a:chExt cx="838200" cy="1916077"/>
              </a:xfrm>
            </p:grpSpPr>
            <p:sp>
              <p:nvSpPr>
                <p:cNvPr id="139" name="Oval 138"/>
                <p:cNvSpPr/>
                <p:nvPr/>
              </p:nvSpPr>
              <p:spPr>
                <a:xfrm>
                  <a:off x="6172200" y="2438400"/>
                  <a:ext cx="665877" cy="81954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139"/>
                <p:cNvSpPr/>
                <p:nvPr/>
              </p:nvSpPr>
              <p:spPr>
                <a:xfrm>
                  <a:off x="6248400" y="3124200"/>
                  <a:ext cx="512213" cy="117809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15784750">
                  <a:off x="6204506" y="4041703"/>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15784750">
                  <a:off x="6585506" y="4041704"/>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02"/>
                <p:cNvGrpSpPr/>
                <p:nvPr/>
              </p:nvGrpSpPr>
              <p:grpSpPr>
                <a:xfrm>
                  <a:off x="6464683" y="3257491"/>
                  <a:ext cx="469517" cy="400109"/>
                  <a:chOff x="6464683" y="3257491"/>
                  <a:chExt cx="711651" cy="588513"/>
                </a:xfrm>
              </p:grpSpPr>
              <p:sp>
                <p:nvSpPr>
                  <p:cNvPr id="147" name="Oval 146"/>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03"/>
                <p:cNvGrpSpPr/>
                <p:nvPr/>
              </p:nvGrpSpPr>
              <p:grpSpPr>
                <a:xfrm flipH="1">
                  <a:off x="6096000" y="3276600"/>
                  <a:ext cx="469517" cy="400109"/>
                  <a:chOff x="6464683" y="3257491"/>
                  <a:chExt cx="711651" cy="588513"/>
                </a:xfrm>
              </p:grpSpPr>
              <p:sp>
                <p:nvSpPr>
                  <p:cNvPr id="145" name="Oval 144"/>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8" name="Trapezoid 137"/>
              <p:cNvSpPr/>
              <p:nvPr/>
            </p:nvSpPr>
            <p:spPr>
              <a:xfrm>
                <a:off x="7467600" y="3733800"/>
                <a:ext cx="685800" cy="304800"/>
              </a:xfrm>
              <a:prstGeom prst="trapezoid">
                <a:avLst>
                  <a:gd name="adj" fmla="val 72059"/>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77"/>
            <p:cNvGrpSpPr/>
            <p:nvPr/>
          </p:nvGrpSpPr>
          <p:grpSpPr>
            <a:xfrm>
              <a:off x="7848600" y="4191000"/>
              <a:ext cx="838200" cy="1916077"/>
              <a:chOff x="6096000" y="2438400"/>
              <a:chExt cx="838200" cy="1916077"/>
            </a:xfrm>
          </p:grpSpPr>
          <p:sp>
            <p:nvSpPr>
              <p:cNvPr id="127" name="Oval 126"/>
              <p:cNvSpPr/>
              <p:nvPr/>
            </p:nvSpPr>
            <p:spPr>
              <a:xfrm>
                <a:off x="6172200" y="2438400"/>
                <a:ext cx="665877" cy="81954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a:off x="6248400" y="3124200"/>
                <a:ext cx="512213" cy="117809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15784750">
                <a:off x="6204506" y="4041703"/>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15784750">
                <a:off x="6585506" y="4041704"/>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02"/>
              <p:cNvGrpSpPr/>
              <p:nvPr/>
            </p:nvGrpSpPr>
            <p:grpSpPr>
              <a:xfrm>
                <a:off x="6464683" y="3257491"/>
                <a:ext cx="469517" cy="400109"/>
                <a:chOff x="6464683" y="3257491"/>
                <a:chExt cx="711651" cy="588513"/>
              </a:xfrm>
            </p:grpSpPr>
            <p:sp>
              <p:nvSpPr>
                <p:cNvPr id="135" name="Oval 134"/>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03"/>
              <p:cNvGrpSpPr/>
              <p:nvPr/>
            </p:nvGrpSpPr>
            <p:grpSpPr>
              <a:xfrm flipH="1">
                <a:off x="6096000" y="3276600"/>
                <a:ext cx="469517" cy="400109"/>
                <a:chOff x="6464683" y="3257491"/>
                <a:chExt cx="711651" cy="588513"/>
              </a:xfrm>
            </p:grpSpPr>
            <p:sp>
              <p:nvSpPr>
                <p:cNvPr id="133" name="Oval 132"/>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6" name="Group 188"/>
            <p:cNvGrpSpPr/>
            <p:nvPr/>
          </p:nvGrpSpPr>
          <p:grpSpPr>
            <a:xfrm>
              <a:off x="5334000" y="4191000"/>
              <a:ext cx="838200" cy="1916077"/>
              <a:chOff x="6096000" y="2438400"/>
              <a:chExt cx="838200" cy="1916077"/>
            </a:xfrm>
          </p:grpSpPr>
          <p:sp>
            <p:nvSpPr>
              <p:cNvPr id="117" name="Oval 116"/>
              <p:cNvSpPr/>
              <p:nvPr/>
            </p:nvSpPr>
            <p:spPr>
              <a:xfrm>
                <a:off x="6172200" y="2438400"/>
                <a:ext cx="665877" cy="81954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a:off x="6248400" y="3124200"/>
                <a:ext cx="512213" cy="117809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rot="15784750">
                <a:off x="6204506" y="4041703"/>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rot="15784750">
                <a:off x="6585506" y="4041704"/>
                <a:ext cx="215774" cy="40977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02"/>
              <p:cNvGrpSpPr/>
              <p:nvPr/>
            </p:nvGrpSpPr>
            <p:grpSpPr>
              <a:xfrm>
                <a:off x="6464683" y="3257491"/>
                <a:ext cx="469517" cy="400109"/>
                <a:chOff x="6464683" y="3257491"/>
                <a:chExt cx="711651" cy="588513"/>
              </a:xfrm>
            </p:grpSpPr>
            <p:sp>
              <p:nvSpPr>
                <p:cNvPr id="125" name="Oval 124"/>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03"/>
              <p:cNvGrpSpPr/>
              <p:nvPr/>
            </p:nvGrpSpPr>
            <p:grpSpPr>
              <a:xfrm flipH="1">
                <a:off x="6096000" y="3276600"/>
                <a:ext cx="469517" cy="400109"/>
                <a:chOff x="6464683" y="3257491"/>
                <a:chExt cx="711651" cy="588513"/>
              </a:xfrm>
            </p:grpSpPr>
            <p:sp>
              <p:nvSpPr>
                <p:cNvPr id="123" name="Oval 122"/>
                <p:cNvSpPr/>
                <p:nvPr/>
              </p:nvSpPr>
              <p:spPr>
                <a:xfrm rot="3037732">
                  <a:off x="6712622" y="3382291"/>
                  <a:ext cx="215774" cy="711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rot="18008565">
                  <a:off x="6722121" y="3077799"/>
                  <a:ext cx="215774" cy="5751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427447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812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Covenants</a:t>
            </a:r>
          </a:p>
        </p:txBody>
      </p:sp>
      <p:sp>
        <p:nvSpPr>
          <p:cNvPr id="12" name="TextBox 11"/>
          <p:cNvSpPr txBox="1"/>
          <p:nvPr/>
        </p:nvSpPr>
        <p:spPr>
          <a:xfrm>
            <a:off x="1562100" y="966788"/>
            <a:ext cx="8763000" cy="2831544"/>
          </a:xfrm>
          <a:prstGeom prst="rect">
            <a:avLst/>
          </a:prstGeom>
          <a:noFill/>
        </p:spPr>
        <p:txBody>
          <a:bodyPr wrap="square" rtlCol="0">
            <a:spAutoFit/>
          </a:bodyPr>
          <a:lstStyle/>
          <a:p>
            <a:r>
              <a:rPr lang="en-US" sz="2400" dirty="0">
                <a:solidFill>
                  <a:schemeClr val="bg1"/>
                </a:solidFill>
              </a:rPr>
              <a:t>Why is it important to be among the Lord’s covenant people? </a:t>
            </a:r>
          </a:p>
          <a:p>
            <a:endParaRPr lang="en-US" dirty="0">
              <a:solidFill>
                <a:schemeClr val="bg1"/>
              </a:solidFill>
            </a:endParaRPr>
          </a:p>
          <a:p>
            <a:r>
              <a:rPr lang="en-US" sz="2400" dirty="0">
                <a:solidFill>
                  <a:srgbClr val="FFFF00"/>
                </a:solidFill>
              </a:rPr>
              <a:t>(To receive the blessings of the </a:t>
            </a:r>
            <a:r>
              <a:rPr lang="en-US" sz="2400" dirty="0" err="1">
                <a:solidFill>
                  <a:srgbClr val="FFFF00"/>
                </a:solidFill>
              </a:rPr>
              <a:t>Abrahamic</a:t>
            </a:r>
            <a:r>
              <a:rPr lang="en-US" sz="2400" dirty="0">
                <a:solidFill>
                  <a:srgbClr val="FFFF00"/>
                </a:solidFill>
              </a:rPr>
              <a:t> covenant [see D&amp;C 132:30–31].)</a:t>
            </a:r>
          </a:p>
          <a:p>
            <a:endParaRPr lang="en-US" sz="1600" dirty="0">
              <a:solidFill>
                <a:srgbClr val="FF0000"/>
              </a:solidFill>
            </a:endParaRPr>
          </a:p>
          <a:p>
            <a:r>
              <a:rPr lang="en-US" sz="2400" dirty="0">
                <a:solidFill>
                  <a:schemeClr val="bg1"/>
                </a:solidFill>
              </a:rPr>
              <a:t>What does it mean to “hearken unto the Lamb of God”?</a:t>
            </a:r>
          </a:p>
          <a:p>
            <a:endParaRPr lang="en-US" sz="2400" dirty="0">
              <a:solidFill>
                <a:schemeClr val="bg1"/>
              </a:solidFill>
            </a:endParaRPr>
          </a:p>
          <a:p>
            <a:r>
              <a:rPr lang="en-US" sz="2400" dirty="0">
                <a:solidFill>
                  <a:srgbClr val="FFFF00"/>
                </a:solidFill>
              </a:rPr>
              <a:t>To hear the words of God</a:t>
            </a:r>
          </a:p>
        </p:txBody>
      </p:sp>
      <p:sp>
        <p:nvSpPr>
          <p:cNvPr id="14" name="TextBox 13"/>
          <p:cNvSpPr txBox="1"/>
          <p:nvPr/>
        </p:nvSpPr>
        <p:spPr>
          <a:xfrm>
            <a:off x="1524000" y="6488668"/>
            <a:ext cx="5029200" cy="369332"/>
          </a:xfrm>
          <a:prstGeom prst="rect">
            <a:avLst/>
          </a:prstGeom>
          <a:noFill/>
        </p:spPr>
        <p:txBody>
          <a:bodyPr wrap="square" rtlCol="0">
            <a:spAutoFit/>
          </a:bodyPr>
          <a:lstStyle/>
          <a:p>
            <a:r>
              <a:rPr lang="en-US" dirty="0">
                <a:solidFill>
                  <a:schemeClr val="bg1"/>
                </a:solidFill>
              </a:rPr>
              <a:t>1 Nephi 14:1-2</a:t>
            </a:r>
          </a:p>
        </p:txBody>
      </p:sp>
      <p:sp>
        <p:nvSpPr>
          <p:cNvPr id="9" name="TextBox 8"/>
          <p:cNvSpPr txBox="1"/>
          <p:nvPr/>
        </p:nvSpPr>
        <p:spPr>
          <a:xfrm>
            <a:off x="6252883" y="4723657"/>
            <a:ext cx="4267200" cy="1569660"/>
          </a:xfrm>
          <a:prstGeom prst="rect">
            <a:avLst/>
          </a:prstGeom>
          <a:noFill/>
        </p:spPr>
        <p:txBody>
          <a:bodyPr wrap="square" rtlCol="0">
            <a:spAutoFit/>
          </a:bodyPr>
          <a:lstStyle/>
          <a:p>
            <a:r>
              <a:rPr lang="en-US" sz="2400" i="1" dirty="0">
                <a:solidFill>
                  <a:srgbClr val="FFFF00"/>
                </a:solidFill>
              </a:rPr>
              <a:t>“…Hearken, O ye nations of the earth, and hear the words of that God who made you.”</a:t>
            </a:r>
          </a:p>
          <a:p>
            <a:r>
              <a:rPr lang="en-US" sz="2400" i="1" dirty="0">
                <a:solidFill>
                  <a:srgbClr val="FFFF00"/>
                </a:solidFill>
              </a:rPr>
              <a:t> (D&amp;C 43:23)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752" y="2074784"/>
            <a:ext cx="2392096" cy="23604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307" y="3993682"/>
            <a:ext cx="1989424" cy="2574963"/>
          </a:xfrm>
          <a:prstGeom prst="rect">
            <a:avLst/>
          </a:prstGeom>
        </p:spPr>
      </p:pic>
    </p:spTree>
    <p:extLst>
      <p:ext uri="{BB962C8B-B14F-4D97-AF65-F5344CB8AC3E}">
        <p14:creationId xmlns:p14="http://schemas.microsoft.com/office/powerpoint/2010/main" val="308121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574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If… A Choice</a:t>
            </a:r>
          </a:p>
        </p:txBody>
      </p:sp>
      <p:sp>
        <p:nvSpPr>
          <p:cNvPr id="7" name="TextBox 6"/>
          <p:cNvSpPr txBox="1"/>
          <p:nvPr/>
        </p:nvSpPr>
        <p:spPr>
          <a:xfrm>
            <a:off x="407895" y="2363513"/>
            <a:ext cx="1600200" cy="1107996"/>
          </a:xfrm>
          <a:prstGeom prst="rect">
            <a:avLst/>
          </a:prstGeom>
          <a:noFill/>
        </p:spPr>
        <p:txBody>
          <a:bodyPr wrap="square" rtlCol="0">
            <a:spAutoFit/>
          </a:bodyPr>
          <a:lstStyle/>
          <a:p>
            <a:r>
              <a:rPr lang="en-US" sz="6600" dirty="0">
                <a:solidFill>
                  <a:schemeClr val="bg1"/>
                </a:solidFill>
                <a:latin typeface="Sakkal Majalla" pitchFamily="2" charset="-78"/>
                <a:cs typeface="Sakkal Majalla" pitchFamily="2" charset="-78"/>
              </a:rPr>
              <a:t>If</a:t>
            </a:r>
          </a:p>
        </p:txBody>
      </p:sp>
      <p:sp>
        <p:nvSpPr>
          <p:cNvPr id="8" name="TextBox 7"/>
          <p:cNvSpPr txBox="1"/>
          <p:nvPr/>
        </p:nvSpPr>
        <p:spPr>
          <a:xfrm>
            <a:off x="3910446" y="1433946"/>
            <a:ext cx="2133600" cy="769441"/>
          </a:xfrm>
          <a:prstGeom prst="rect">
            <a:avLst/>
          </a:prstGeom>
          <a:noFill/>
        </p:spPr>
        <p:txBody>
          <a:bodyPr wrap="square" rtlCol="0">
            <a:spAutoFit/>
          </a:bodyPr>
          <a:lstStyle/>
          <a:p>
            <a:r>
              <a:rPr lang="en-US" sz="4400" dirty="0">
                <a:solidFill>
                  <a:schemeClr val="bg1"/>
                </a:solidFill>
                <a:latin typeface="Sakkal Majalla" pitchFamily="2" charset="-78"/>
                <a:cs typeface="Sakkal Majalla" pitchFamily="2" charset="-78"/>
              </a:rPr>
              <a:t>Repent</a:t>
            </a:r>
          </a:p>
        </p:txBody>
      </p:sp>
      <p:sp>
        <p:nvSpPr>
          <p:cNvPr id="9" name="Right Arrow 8"/>
          <p:cNvSpPr/>
          <p:nvPr/>
        </p:nvSpPr>
        <p:spPr>
          <a:xfrm rot="20307514">
            <a:off x="1363984" y="2113548"/>
            <a:ext cx="2514600" cy="304800"/>
          </a:xfrm>
          <a:prstGeom prst="rightArrow">
            <a:avLst>
              <a:gd name="adj1" fmla="val 50000"/>
              <a:gd name="adj2" fmla="val 15588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764545">
            <a:off x="1398495" y="3079112"/>
            <a:ext cx="2514600" cy="304800"/>
          </a:xfrm>
          <a:prstGeom prst="rightArrow">
            <a:avLst>
              <a:gd name="adj1" fmla="val 50000"/>
              <a:gd name="adj2" fmla="val 15588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986646" y="3110345"/>
            <a:ext cx="3429000" cy="1446550"/>
          </a:xfrm>
          <a:prstGeom prst="rect">
            <a:avLst/>
          </a:prstGeom>
          <a:noFill/>
        </p:spPr>
        <p:txBody>
          <a:bodyPr wrap="square" rtlCol="0">
            <a:spAutoFit/>
          </a:bodyPr>
          <a:lstStyle/>
          <a:p>
            <a:r>
              <a:rPr lang="en-US" sz="4400" dirty="0">
                <a:solidFill>
                  <a:schemeClr val="bg1"/>
                </a:solidFill>
                <a:latin typeface="Sakkal Majalla" pitchFamily="2" charset="-78"/>
                <a:cs typeface="Sakkal Majalla" pitchFamily="2" charset="-78"/>
              </a:rPr>
              <a:t>Hardened Heart</a:t>
            </a:r>
          </a:p>
        </p:txBody>
      </p:sp>
      <p:sp>
        <p:nvSpPr>
          <p:cNvPr id="14" name="TextBox 13"/>
          <p:cNvSpPr txBox="1"/>
          <p:nvPr/>
        </p:nvSpPr>
        <p:spPr>
          <a:xfrm>
            <a:off x="76200" y="6500636"/>
            <a:ext cx="5029200" cy="369332"/>
          </a:xfrm>
          <a:prstGeom prst="rect">
            <a:avLst/>
          </a:prstGeom>
          <a:noFill/>
        </p:spPr>
        <p:txBody>
          <a:bodyPr wrap="square" rtlCol="0">
            <a:spAutoFit/>
          </a:bodyPr>
          <a:lstStyle/>
          <a:p>
            <a:r>
              <a:rPr lang="en-US" dirty="0">
                <a:solidFill>
                  <a:schemeClr val="bg1"/>
                </a:solidFill>
              </a:rPr>
              <a:t>1 Nephi 14:5-7</a:t>
            </a:r>
          </a:p>
        </p:txBody>
      </p:sp>
      <p:sp>
        <p:nvSpPr>
          <p:cNvPr id="15" name="TextBox 14"/>
          <p:cNvSpPr txBox="1"/>
          <p:nvPr/>
        </p:nvSpPr>
        <p:spPr>
          <a:xfrm>
            <a:off x="430039" y="4728926"/>
            <a:ext cx="7924800" cy="1569660"/>
          </a:xfrm>
          <a:prstGeom prst="rect">
            <a:avLst/>
          </a:prstGeom>
          <a:noFill/>
        </p:spPr>
        <p:txBody>
          <a:bodyPr wrap="square" rtlCol="0">
            <a:spAutoFit/>
          </a:bodyPr>
          <a:lstStyle/>
          <a:p>
            <a:r>
              <a:rPr lang="en-US" sz="2400" dirty="0">
                <a:solidFill>
                  <a:srgbClr val="FFFF00"/>
                </a:solidFill>
                <a:latin typeface="Sakkal Majalla" pitchFamily="2" charset="-78"/>
                <a:cs typeface="Sakkal Majalla" pitchFamily="2" charset="-78"/>
              </a:rPr>
              <a:t>Blessings come to those who repent </a:t>
            </a:r>
          </a:p>
          <a:p>
            <a:endParaRPr lang="en-US" sz="2400" dirty="0">
              <a:solidFill>
                <a:srgbClr val="FFFF00"/>
              </a:solidFill>
              <a:latin typeface="Sakkal Majalla" pitchFamily="2" charset="-78"/>
              <a:cs typeface="Sakkal Majalla" pitchFamily="2" charset="-78"/>
            </a:endParaRPr>
          </a:p>
          <a:p>
            <a:r>
              <a:rPr lang="en-US" sz="2400" dirty="0">
                <a:solidFill>
                  <a:srgbClr val="FFFF00"/>
                </a:solidFill>
                <a:latin typeface="Sakkal Majalla" pitchFamily="2" charset="-78"/>
                <a:cs typeface="Sakkal Majalla" pitchFamily="2" charset="-78"/>
              </a:rPr>
              <a:t>Negative consequences come to those who harden their hearts.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00" y="3756795"/>
            <a:ext cx="2857500" cy="1600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092" y="1039599"/>
            <a:ext cx="2654823" cy="1992709"/>
          </a:xfrm>
          <a:prstGeom prst="rect">
            <a:avLst/>
          </a:prstGeom>
        </p:spPr>
      </p:pic>
      <p:grpSp>
        <p:nvGrpSpPr>
          <p:cNvPr id="17" name="Group 3"/>
          <p:cNvGrpSpPr/>
          <p:nvPr/>
        </p:nvGrpSpPr>
        <p:grpSpPr>
          <a:xfrm>
            <a:off x="9705108" y="4310794"/>
            <a:ext cx="2036618" cy="2301261"/>
            <a:chOff x="71718" y="1120588"/>
            <a:chExt cx="3077555" cy="4572000"/>
          </a:xfrm>
        </p:grpSpPr>
        <p:grpSp>
          <p:nvGrpSpPr>
            <p:cNvPr id="18" name="Group 13"/>
            <p:cNvGrpSpPr/>
            <p:nvPr/>
          </p:nvGrpSpPr>
          <p:grpSpPr>
            <a:xfrm>
              <a:off x="71718" y="1120588"/>
              <a:ext cx="3048000" cy="4572000"/>
              <a:chOff x="838200" y="1066800"/>
              <a:chExt cx="2438400" cy="3352800"/>
            </a:xfrm>
          </p:grpSpPr>
          <p:sp>
            <p:nvSpPr>
              <p:cNvPr id="20"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738214" y="1206012"/>
              <a:ext cx="2411059" cy="4096856"/>
            </a:xfrm>
            <a:prstGeom prst="rect">
              <a:avLst/>
            </a:prstGeom>
            <a:noFill/>
          </p:spPr>
          <p:txBody>
            <a:bodyPr wrap="square" rtlCol="0">
              <a:spAutoFit/>
            </a:bodyPr>
            <a:lstStyle/>
            <a:p>
              <a:pPr algn="ctr"/>
              <a:r>
                <a:rPr lang="en-US" sz="1600" b="1" dirty="0"/>
                <a:t>If we repent and do not harden our hearts against the Lord and His work, then we will receive peace and eternal life</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32716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animBg="1"/>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574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If… A Choice</a:t>
            </a:r>
          </a:p>
        </p:txBody>
      </p:sp>
      <p:sp>
        <p:nvSpPr>
          <p:cNvPr id="14" name="TextBox 13"/>
          <p:cNvSpPr txBox="1"/>
          <p:nvPr/>
        </p:nvSpPr>
        <p:spPr>
          <a:xfrm>
            <a:off x="44824" y="6488668"/>
            <a:ext cx="5029200" cy="369332"/>
          </a:xfrm>
          <a:prstGeom prst="rect">
            <a:avLst/>
          </a:prstGeom>
          <a:noFill/>
        </p:spPr>
        <p:txBody>
          <a:bodyPr wrap="square" rtlCol="0">
            <a:spAutoFit/>
          </a:bodyPr>
          <a:lstStyle/>
          <a:p>
            <a:r>
              <a:rPr lang="en-US" dirty="0">
                <a:solidFill>
                  <a:schemeClr val="bg1"/>
                </a:solidFill>
              </a:rPr>
              <a:t>1 Nephi 14:5-7</a:t>
            </a:r>
          </a:p>
        </p:txBody>
      </p:sp>
      <p:sp>
        <p:nvSpPr>
          <p:cNvPr id="9" name="Right Arrow 8"/>
          <p:cNvSpPr/>
          <p:nvPr/>
        </p:nvSpPr>
        <p:spPr>
          <a:xfrm>
            <a:off x="3785551" y="1196151"/>
            <a:ext cx="1390977" cy="304800"/>
          </a:xfrm>
          <a:prstGeom prst="rightArrow">
            <a:avLst>
              <a:gd name="adj1" fmla="val 50000"/>
              <a:gd name="adj2" fmla="val 15588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8927" y="1088576"/>
            <a:ext cx="3810000" cy="461665"/>
          </a:xfrm>
          <a:prstGeom prst="rect">
            <a:avLst/>
          </a:prstGeom>
          <a:noFill/>
        </p:spPr>
        <p:txBody>
          <a:bodyPr wrap="square" rtlCol="0">
            <a:spAutoFit/>
          </a:bodyPr>
          <a:lstStyle/>
          <a:p>
            <a:r>
              <a:rPr lang="en-US" sz="2400" dirty="0">
                <a:solidFill>
                  <a:srgbClr val="FFFF00"/>
                </a:solidFill>
              </a:rPr>
              <a:t>If </a:t>
            </a:r>
            <a:r>
              <a:rPr lang="en-US" sz="2400" dirty="0">
                <a:solidFill>
                  <a:schemeClr val="bg1"/>
                </a:solidFill>
              </a:rPr>
              <a:t>the people repent…</a:t>
            </a:r>
            <a:endParaRPr lang="en-US" sz="2800" dirty="0">
              <a:solidFill>
                <a:schemeClr val="bg1"/>
              </a:solidFill>
            </a:endParaRPr>
          </a:p>
        </p:txBody>
      </p:sp>
      <p:sp>
        <p:nvSpPr>
          <p:cNvPr id="17" name="TextBox 16"/>
          <p:cNvSpPr txBox="1"/>
          <p:nvPr/>
        </p:nvSpPr>
        <p:spPr>
          <a:xfrm>
            <a:off x="5264727" y="1088575"/>
            <a:ext cx="4191000" cy="1631216"/>
          </a:xfrm>
          <a:prstGeom prst="rect">
            <a:avLst/>
          </a:prstGeom>
          <a:noFill/>
        </p:spPr>
        <p:txBody>
          <a:bodyPr wrap="square" rtlCol="0">
            <a:spAutoFit/>
          </a:bodyPr>
          <a:lstStyle/>
          <a:p>
            <a:r>
              <a:rPr lang="en-US" sz="2400" dirty="0">
                <a:solidFill>
                  <a:srgbClr val="FFFF00"/>
                </a:solidFill>
              </a:rPr>
              <a:t>Then</a:t>
            </a:r>
            <a:r>
              <a:rPr lang="en-US" sz="2400" dirty="0">
                <a:solidFill>
                  <a:schemeClr val="bg1"/>
                </a:solidFill>
              </a:rPr>
              <a:t> they shall…</a:t>
            </a:r>
          </a:p>
          <a:p>
            <a:r>
              <a:rPr lang="en-US" sz="2400" dirty="0">
                <a:solidFill>
                  <a:schemeClr val="bg1"/>
                </a:solidFill>
              </a:rPr>
              <a:t>“it shall be well with them</a:t>
            </a:r>
            <a:r>
              <a:rPr lang="en-US" sz="2800" dirty="0">
                <a:solidFill>
                  <a:schemeClr val="bg1"/>
                </a:solidFill>
              </a:rPr>
              <a:t>”</a:t>
            </a:r>
          </a:p>
          <a:p>
            <a:r>
              <a:rPr lang="en-US" sz="2400" dirty="0">
                <a:solidFill>
                  <a:schemeClr val="bg1"/>
                </a:solidFill>
              </a:rPr>
              <a:t>They shall receive “Peace and life eternal”</a:t>
            </a:r>
            <a:endParaRPr lang="en-US" sz="2800" dirty="0">
              <a:solidFill>
                <a:schemeClr val="bg1"/>
              </a:solidFill>
            </a:endParaRPr>
          </a:p>
        </p:txBody>
      </p:sp>
      <p:sp>
        <p:nvSpPr>
          <p:cNvPr id="18" name="TextBox 17"/>
          <p:cNvSpPr txBox="1"/>
          <p:nvPr/>
        </p:nvSpPr>
        <p:spPr>
          <a:xfrm>
            <a:off x="723900" y="3792682"/>
            <a:ext cx="3732216" cy="830997"/>
          </a:xfrm>
          <a:prstGeom prst="rect">
            <a:avLst/>
          </a:prstGeom>
          <a:noFill/>
        </p:spPr>
        <p:txBody>
          <a:bodyPr wrap="square" rtlCol="0">
            <a:spAutoFit/>
          </a:bodyPr>
          <a:lstStyle/>
          <a:p>
            <a:r>
              <a:rPr lang="en-US" sz="2400" dirty="0">
                <a:solidFill>
                  <a:srgbClr val="FFFF00"/>
                </a:solidFill>
              </a:rPr>
              <a:t>If </a:t>
            </a:r>
            <a:r>
              <a:rPr lang="en-US" sz="2400" dirty="0">
                <a:solidFill>
                  <a:schemeClr val="bg1"/>
                </a:solidFill>
              </a:rPr>
              <a:t>the people harden </a:t>
            </a:r>
          </a:p>
          <a:p>
            <a:r>
              <a:rPr lang="en-US" sz="2400" dirty="0">
                <a:solidFill>
                  <a:schemeClr val="bg1"/>
                </a:solidFill>
              </a:rPr>
              <a:t>their hearts…</a:t>
            </a:r>
            <a:endParaRPr lang="en-US" sz="2800" dirty="0">
              <a:solidFill>
                <a:schemeClr val="bg1"/>
              </a:solidFill>
            </a:endParaRPr>
          </a:p>
        </p:txBody>
      </p:sp>
      <p:sp>
        <p:nvSpPr>
          <p:cNvPr id="19" name="TextBox 18"/>
          <p:cNvSpPr txBox="1"/>
          <p:nvPr/>
        </p:nvSpPr>
        <p:spPr>
          <a:xfrm>
            <a:off x="5067300" y="3792681"/>
            <a:ext cx="4107873" cy="1754326"/>
          </a:xfrm>
          <a:prstGeom prst="rect">
            <a:avLst/>
          </a:prstGeom>
          <a:noFill/>
        </p:spPr>
        <p:txBody>
          <a:bodyPr wrap="square" rtlCol="0">
            <a:spAutoFit/>
          </a:bodyPr>
          <a:lstStyle/>
          <a:p>
            <a:r>
              <a:rPr lang="en-US" sz="2400" dirty="0">
                <a:solidFill>
                  <a:srgbClr val="FFFF00"/>
                </a:solidFill>
              </a:rPr>
              <a:t>Then</a:t>
            </a:r>
            <a:r>
              <a:rPr lang="en-US" sz="2400" dirty="0">
                <a:solidFill>
                  <a:schemeClr val="bg1"/>
                </a:solidFill>
              </a:rPr>
              <a:t> they shall…</a:t>
            </a:r>
          </a:p>
          <a:p>
            <a:r>
              <a:rPr lang="en-US" sz="2400" dirty="0">
                <a:solidFill>
                  <a:schemeClr val="bg1"/>
                </a:solidFill>
              </a:rPr>
              <a:t>Perish</a:t>
            </a:r>
            <a:r>
              <a:rPr lang="en-US" sz="2800" dirty="0">
                <a:solidFill>
                  <a:schemeClr val="bg1"/>
                </a:solidFill>
              </a:rPr>
              <a:t> and “be brought down into captivity” and “destruction”</a:t>
            </a:r>
            <a:endParaRPr lang="en-US" sz="2400" dirty="0">
              <a:solidFill>
                <a:schemeClr val="bg1"/>
              </a:solidFill>
            </a:endParaRPr>
          </a:p>
        </p:txBody>
      </p:sp>
      <p:sp>
        <p:nvSpPr>
          <p:cNvPr id="20" name="Right Arrow 19"/>
          <p:cNvSpPr/>
          <p:nvPr/>
        </p:nvSpPr>
        <p:spPr>
          <a:xfrm>
            <a:off x="3619500" y="3909221"/>
            <a:ext cx="1362579" cy="304800"/>
          </a:xfrm>
          <a:prstGeom prst="rightArrow">
            <a:avLst>
              <a:gd name="adj1" fmla="val 50000"/>
              <a:gd name="adj2" fmla="val 15588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642" y="4616727"/>
            <a:ext cx="3316733" cy="19036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994" y="1662876"/>
            <a:ext cx="2681568" cy="2009444"/>
          </a:xfrm>
          <a:prstGeom prst="rect">
            <a:avLst/>
          </a:prstGeom>
        </p:spPr>
      </p:pic>
      <p:grpSp>
        <p:nvGrpSpPr>
          <p:cNvPr id="15" name="Group 3"/>
          <p:cNvGrpSpPr/>
          <p:nvPr/>
        </p:nvGrpSpPr>
        <p:grpSpPr>
          <a:xfrm>
            <a:off x="9881754" y="3938082"/>
            <a:ext cx="2017059" cy="2651285"/>
            <a:chOff x="71718" y="1120588"/>
            <a:chExt cx="3048000" cy="4572000"/>
          </a:xfrm>
        </p:grpSpPr>
        <p:grpSp>
          <p:nvGrpSpPr>
            <p:cNvPr id="21" name="Group 13"/>
            <p:cNvGrpSpPr/>
            <p:nvPr/>
          </p:nvGrpSpPr>
          <p:grpSpPr>
            <a:xfrm>
              <a:off x="71718" y="1120588"/>
              <a:ext cx="3048000" cy="4572000"/>
              <a:chOff x="838200" y="1066800"/>
              <a:chExt cx="2438400" cy="3352800"/>
            </a:xfrm>
          </p:grpSpPr>
          <p:sp>
            <p:nvSpPr>
              <p:cNvPr id="23"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801022" y="1299897"/>
              <a:ext cx="2269743" cy="3874434"/>
            </a:xfrm>
            <a:prstGeom prst="rect">
              <a:avLst/>
            </a:prstGeom>
            <a:noFill/>
          </p:spPr>
          <p:txBody>
            <a:bodyPr wrap="square" rtlCol="0">
              <a:spAutoFit/>
            </a:bodyPr>
            <a:lstStyle/>
            <a:p>
              <a:pPr algn="ctr"/>
              <a:r>
                <a:rPr lang="en-US" sz="1400" b="1" dirty="0"/>
                <a:t>If we do not repent but harden our hearts against the Lord and His work, we will eventually be brought down into captivity and destruction.</a:t>
              </a:r>
              <a:r>
                <a:rPr lang="en-US" sz="1400" dirty="0"/>
                <a:t> </a:t>
              </a:r>
              <a:endParaRPr lang="en-US" sz="14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65445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18" grpId="0"/>
      <p:bldP spid="19" grpId="0"/>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574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A Great and Marvelous Work</a:t>
            </a:r>
          </a:p>
        </p:txBody>
      </p:sp>
      <p:sp>
        <p:nvSpPr>
          <p:cNvPr id="14" name="TextBox 13"/>
          <p:cNvSpPr txBox="1"/>
          <p:nvPr/>
        </p:nvSpPr>
        <p:spPr>
          <a:xfrm>
            <a:off x="0" y="6488668"/>
            <a:ext cx="5029200" cy="369332"/>
          </a:xfrm>
          <a:prstGeom prst="rect">
            <a:avLst/>
          </a:prstGeom>
          <a:noFill/>
        </p:spPr>
        <p:txBody>
          <a:bodyPr wrap="square" rtlCol="0">
            <a:spAutoFit/>
          </a:bodyPr>
          <a:lstStyle/>
          <a:p>
            <a:r>
              <a:rPr lang="en-US" dirty="0">
                <a:solidFill>
                  <a:schemeClr val="bg1"/>
                </a:solidFill>
              </a:rPr>
              <a:t>1 Nephi 14:7</a:t>
            </a:r>
          </a:p>
        </p:txBody>
      </p:sp>
      <p:sp>
        <p:nvSpPr>
          <p:cNvPr id="16" name="TextBox 15"/>
          <p:cNvSpPr txBox="1"/>
          <p:nvPr/>
        </p:nvSpPr>
        <p:spPr>
          <a:xfrm>
            <a:off x="1676400" y="990601"/>
            <a:ext cx="8839200" cy="5262979"/>
          </a:xfrm>
          <a:prstGeom prst="rect">
            <a:avLst/>
          </a:prstGeom>
          <a:noFill/>
        </p:spPr>
        <p:txBody>
          <a:bodyPr wrap="square" rtlCol="0">
            <a:spAutoFit/>
          </a:bodyPr>
          <a:lstStyle/>
          <a:p>
            <a:r>
              <a:rPr lang="en-US" sz="2800" dirty="0">
                <a:solidFill>
                  <a:schemeClr val="bg1"/>
                </a:solidFill>
              </a:rPr>
              <a:t>A Restoration of the priesthood, the gospel, and the Lord’s Church in the latter days.</a:t>
            </a:r>
          </a:p>
          <a:p>
            <a:endParaRPr lang="en-US" sz="2800" dirty="0">
              <a:solidFill>
                <a:schemeClr val="bg1"/>
              </a:solidFill>
            </a:endParaRPr>
          </a:p>
          <a:p>
            <a:r>
              <a:rPr lang="en-US" sz="2400" dirty="0">
                <a:solidFill>
                  <a:schemeClr val="bg1"/>
                </a:solidFill>
              </a:rPr>
              <a:t>How is The Church of Jesus Christ of Latter-day Saints “great and marvelous” to you?</a:t>
            </a:r>
          </a:p>
          <a:p>
            <a:endParaRPr lang="en-US" sz="2400" dirty="0">
              <a:solidFill>
                <a:schemeClr val="bg1"/>
              </a:solidFill>
            </a:endParaRPr>
          </a:p>
          <a:p>
            <a:r>
              <a:rPr lang="en-US" sz="2400" dirty="0">
                <a:solidFill>
                  <a:schemeClr val="bg1"/>
                </a:solidFill>
              </a:rPr>
              <a:t> How does it bring you peace?</a:t>
            </a:r>
          </a:p>
          <a:p>
            <a:endParaRPr lang="en-US" sz="2400" dirty="0">
              <a:solidFill>
                <a:schemeClr val="bg1"/>
              </a:solidFill>
            </a:endParaRPr>
          </a:p>
          <a:p>
            <a:r>
              <a:rPr lang="en-US" sz="2400" dirty="0">
                <a:solidFill>
                  <a:schemeClr val="bg1"/>
                </a:solidFill>
              </a:rPr>
              <a:t> How does it bring you hope for eternal life?</a:t>
            </a:r>
          </a:p>
          <a:p>
            <a:endParaRPr lang="en-US" sz="2400" dirty="0">
              <a:solidFill>
                <a:schemeClr val="bg1"/>
              </a:solidFill>
            </a:endParaRPr>
          </a:p>
          <a:p>
            <a:endParaRPr lang="en-US" sz="2400" dirty="0">
              <a:solidFill>
                <a:schemeClr val="bg1"/>
              </a:solidFill>
            </a:endParaRPr>
          </a:p>
          <a:p>
            <a:r>
              <a:rPr lang="en-US" sz="2000" dirty="0">
                <a:solidFill>
                  <a:srgbClr val="FFFF00"/>
                </a:solidFill>
              </a:rPr>
              <a:t>Repenting of our sins leads to great blessings. </a:t>
            </a:r>
          </a:p>
          <a:p>
            <a:r>
              <a:rPr lang="en-US" sz="2000" dirty="0">
                <a:solidFill>
                  <a:srgbClr val="FFFF00"/>
                </a:solidFill>
              </a:rPr>
              <a:t>Hardening our hearts against the Lord and His Church leads to spiritual captivity and destruction.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683" y="2951349"/>
            <a:ext cx="3375211" cy="2529159"/>
          </a:xfrm>
          <a:prstGeom prst="rect">
            <a:avLst/>
          </a:prstGeom>
        </p:spPr>
      </p:pic>
    </p:spTree>
    <p:extLst>
      <p:ext uri="{BB962C8B-B14F-4D97-AF65-F5344CB8AC3E}">
        <p14:creationId xmlns:p14="http://schemas.microsoft.com/office/powerpoint/2010/main" val="101431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574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Apostasy Comes to a Close</a:t>
            </a:r>
          </a:p>
        </p:txBody>
      </p:sp>
      <p:sp>
        <p:nvSpPr>
          <p:cNvPr id="14" name="TextBox 13"/>
          <p:cNvSpPr txBox="1"/>
          <p:nvPr/>
        </p:nvSpPr>
        <p:spPr>
          <a:xfrm>
            <a:off x="121024" y="6406504"/>
            <a:ext cx="5029200" cy="369332"/>
          </a:xfrm>
          <a:prstGeom prst="rect">
            <a:avLst/>
          </a:prstGeom>
          <a:noFill/>
        </p:spPr>
        <p:txBody>
          <a:bodyPr wrap="square" rtlCol="0">
            <a:spAutoFit/>
          </a:bodyPr>
          <a:lstStyle/>
          <a:p>
            <a:r>
              <a:rPr lang="en-US" dirty="0">
                <a:solidFill>
                  <a:schemeClr val="bg1"/>
                </a:solidFill>
              </a:rPr>
              <a:t>1 Nephi 14:7</a:t>
            </a:r>
          </a:p>
        </p:txBody>
      </p:sp>
      <p:sp>
        <p:nvSpPr>
          <p:cNvPr id="16" name="TextBox 15"/>
          <p:cNvSpPr txBox="1"/>
          <p:nvPr/>
        </p:nvSpPr>
        <p:spPr>
          <a:xfrm>
            <a:off x="121024" y="1143001"/>
            <a:ext cx="5898776" cy="2677656"/>
          </a:xfrm>
          <a:prstGeom prst="rect">
            <a:avLst/>
          </a:prstGeom>
          <a:noFill/>
        </p:spPr>
        <p:txBody>
          <a:bodyPr wrap="square" rtlCol="0">
            <a:spAutoFit/>
          </a:bodyPr>
          <a:lstStyle/>
          <a:p>
            <a:r>
              <a:rPr lang="en-US" sz="2400" i="1" dirty="0">
                <a:solidFill>
                  <a:srgbClr val="FFFF00"/>
                </a:solidFill>
              </a:rPr>
              <a:t>“Therefore, I will proceed to do a marvelous work among this people yea, a marvelous work and a wonder, for the wisdom of their wise and learned shall perish, and the understanding of their prudent shall be hid.”</a:t>
            </a:r>
          </a:p>
          <a:p>
            <a:r>
              <a:rPr lang="en-US" sz="2400" i="1" dirty="0">
                <a:solidFill>
                  <a:srgbClr val="FFFF00"/>
                </a:solidFill>
              </a:rPr>
              <a:t> 2 Nephi 27:25-26</a:t>
            </a:r>
          </a:p>
          <a:p>
            <a:r>
              <a:rPr lang="en-US" sz="2400" i="1" dirty="0">
                <a:solidFill>
                  <a:srgbClr val="FFFF00"/>
                </a:solidFill>
              </a:rPr>
              <a:t>Isaiah 29:13-14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905" y="1190684"/>
            <a:ext cx="4079501" cy="27220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697" y="3800403"/>
            <a:ext cx="3873155" cy="2606101"/>
          </a:xfrm>
          <a:prstGeom prst="rect">
            <a:avLst/>
          </a:prstGeom>
        </p:spPr>
      </p:pic>
      <p:sp>
        <p:nvSpPr>
          <p:cNvPr id="7" name="Rectangle 6"/>
          <p:cNvSpPr/>
          <p:nvPr/>
        </p:nvSpPr>
        <p:spPr>
          <a:xfrm>
            <a:off x="6363905" y="4133957"/>
            <a:ext cx="5129535" cy="1938992"/>
          </a:xfrm>
          <a:prstGeom prst="rect">
            <a:avLst/>
          </a:prstGeom>
        </p:spPr>
        <p:txBody>
          <a:bodyPr wrap="square">
            <a:spAutoFit/>
          </a:bodyPr>
          <a:lstStyle/>
          <a:p>
            <a:endParaRPr lang="en-US" sz="2400" dirty="0">
              <a:solidFill>
                <a:schemeClr val="bg1"/>
              </a:solidFill>
            </a:endParaRPr>
          </a:p>
          <a:p>
            <a:endParaRPr lang="en-US" sz="2400" dirty="0">
              <a:solidFill>
                <a:schemeClr val="bg1"/>
              </a:solidFill>
            </a:endParaRPr>
          </a:p>
          <a:p>
            <a:r>
              <a:rPr lang="en-US" sz="2400" dirty="0">
                <a:solidFill>
                  <a:schemeClr val="bg1"/>
                </a:solidFill>
              </a:rPr>
              <a:t>The beginning of times of restitution (Acts 3:21)…an age initiated by the call of Joseph Smith</a:t>
            </a:r>
            <a:endParaRPr lang="en-US" sz="2400" dirty="0">
              <a:solidFill>
                <a:srgbClr val="FFFF00"/>
              </a:solidFill>
            </a:endParaRPr>
          </a:p>
        </p:txBody>
      </p:sp>
    </p:spTree>
    <p:extLst>
      <p:ext uri="{BB962C8B-B14F-4D97-AF65-F5344CB8AC3E}">
        <p14:creationId xmlns:p14="http://schemas.microsoft.com/office/powerpoint/2010/main" val="22687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574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Everlasting Work</a:t>
            </a:r>
          </a:p>
        </p:txBody>
      </p:sp>
      <p:sp>
        <p:nvSpPr>
          <p:cNvPr id="14" name="TextBox 13"/>
          <p:cNvSpPr txBox="1"/>
          <p:nvPr/>
        </p:nvSpPr>
        <p:spPr>
          <a:xfrm>
            <a:off x="112059" y="6488668"/>
            <a:ext cx="5029200" cy="369332"/>
          </a:xfrm>
          <a:prstGeom prst="rect">
            <a:avLst/>
          </a:prstGeom>
          <a:noFill/>
        </p:spPr>
        <p:txBody>
          <a:bodyPr wrap="square" rtlCol="0">
            <a:spAutoFit/>
          </a:bodyPr>
          <a:lstStyle/>
          <a:p>
            <a:r>
              <a:rPr lang="en-US" dirty="0">
                <a:solidFill>
                  <a:schemeClr val="bg1"/>
                </a:solidFill>
              </a:rPr>
              <a:t>1 Nephi 14:7</a:t>
            </a:r>
          </a:p>
        </p:txBody>
      </p:sp>
      <p:sp>
        <p:nvSpPr>
          <p:cNvPr id="16" name="TextBox 15"/>
          <p:cNvSpPr txBox="1"/>
          <p:nvPr/>
        </p:nvSpPr>
        <p:spPr>
          <a:xfrm>
            <a:off x="484094" y="990600"/>
            <a:ext cx="5383306" cy="2308324"/>
          </a:xfrm>
          <a:prstGeom prst="rect">
            <a:avLst/>
          </a:prstGeom>
          <a:noFill/>
        </p:spPr>
        <p:txBody>
          <a:bodyPr wrap="square" rtlCol="0">
            <a:spAutoFit/>
          </a:bodyPr>
          <a:lstStyle/>
          <a:p>
            <a:r>
              <a:rPr lang="en-US" sz="2400" i="1" dirty="0">
                <a:solidFill>
                  <a:srgbClr val="FFFF00"/>
                </a:solidFill>
              </a:rPr>
              <a:t>“A new and everlasting covenant is the fulness of the gospel, the aggregate of all covenants and obligations which lead to salvation.” </a:t>
            </a:r>
          </a:p>
          <a:p>
            <a:r>
              <a:rPr lang="en-US" sz="2400" i="1" dirty="0">
                <a:solidFill>
                  <a:srgbClr val="FFFF00"/>
                </a:solidFill>
              </a:rPr>
              <a:t>(D&amp;C 1:22; 39:11; 45:9; 49:9; 66:2; 133:57)</a:t>
            </a:r>
          </a:p>
        </p:txBody>
      </p:sp>
      <p:sp>
        <p:nvSpPr>
          <p:cNvPr id="6" name="TextBox 5"/>
          <p:cNvSpPr txBox="1"/>
          <p:nvPr/>
        </p:nvSpPr>
        <p:spPr>
          <a:xfrm>
            <a:off x="6059317" y="4074225"/>
            <a:ext cx="4191000" cy="2123658"/>
          </a:xfrm>
          <a:prstGeom prst="rect">
            <a:avLst/>
          </a:prstGeom>
          <a:noFill/>
        </p:spPr>
        <p:txBody>
          <a:bodyPr wrap="square" rtlCol="0">
            <a:spAutoFit/>
          </a:bodyPr>
          <a:lstStyle/>
          <a:p>
            <a:r>
              <a:rPr lang="en-US" sz="2400" dirty="0">
                <a:solidFill>
                  <a:schemeClr val="bg1"/>
                </a:solidFill>
              </a:rPr>
              <a:t>“The angel instructed Nephi that one accepts or rejects the message of the Restoration at the peril of his own salvation.”</a:t>
            </a:r>
          </a:p>
          <a:p>
            <a:r>
              <a:rPr lang="en-US" dirty="0">
                <a:solidFill>
                  <a:schemeClr val="bg1"/>
                </a:solidFill>
              </a:rPr>
              <a:t>--Joseph Fielding </a:t>
            </a:r>
            <a:r>
              <a:rPr lang="en-US" dirty="0" err="1">
                <a:solidFill>
                  <a:schemeClr val="bg1"/>
                </a:solidFill>
              </a:rPr>
              <a:t>McConkie</a:t>
            </a:r>
            <a:r>
              <a:rPr lang="en-US" dirty="0">
                <a:solidFill>
                  <a:schemeClr val="bg1"/>
                </a:solidFill>
              </a:rPr>
              <a:t> and Robert L. Millet</a:t>
            </a:r>
            <a:endParaRPr lang="en-US"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962" y="1203207"/>
            <a:ext cx="1619250" cy="23336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8704" y="3298924"/>
            <a:ext cx="3549727" cy="2836872"/>
          </a:xfrm>
          <a:prstGeom prst="rect">
            <a:avLst/>
          </a:prstGeom>
        </p:spPr>
      </p:pic>
    </p:spTree>
    <p:extLst>
      <p:ext uri="{BB962C8B-B14F-4D97-AF65-F5344CB8AC3E}">
        <p14:creationId xmlns:p14="http://schemas.microsoft.com/office/powerpoint/2010/main" val="373212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21255" y="835936"/>
            <a:ext cx="8534400" cy="369332"/>
          </a:xfrm>
          <a:prstGeom prst="rect">
            <a:avLst/>
          </a:prstGeom>
          <a:noFill/>
        </p:spPr>
        <p:txBody>
          <a:bodyPr wrap="square" rtlCol="0">
            <a:spAutoFit/>
          </a:bodyPr>
          <a:lstStyle/>
          <a:p>
            <a:pPr algn="ctr"/>
            <a:r>
              <a:rPr lang="en-US" b="1" dirty="0">
                <a:solidFill>
                  <a:schemeClr val="bg1"/>
                </a:solidFill>
              </a:rPr>
              <a:t>Nephi seeks to see, hear, and know the truths his father taught</a:t>
            </a:r>
            <a:endParaRPr lang="en-US" dirty="0">
              <a:solidFill>
                <a:schemeClr val="bg1"/>
              </a:solidFill>
            </a:endParaRPr>
          </a:p>
        </p:txBody>
      </p:sp>
      <p:sp>
        <p:nvSpPr>
          <p:cNvPr id="5" name="TextBox 4"/>
          <p:cNvSpPr txBox="1"/>
          <p:nvPr/>
        </p:nvSpPr>
        <p:spPr>
          <a:xfrm>
            <a:off x="2362200" y="0"/>
            <a:ext cx="7620000" cy="923330"/>
          </a:xfrm>
          <a:prstGeom prst="rect">
            <a:avLst/>
          </a:prstGeom>
          <a:noFill/>
        </p:spPr>
        <p:txBody>
          <a:bodyPr wrap="square" rtlCol="0">
            <a:spAutoFit/>
          </a:bodyPr>
          <a:lstStyle/>
          <a:p>
            <a:pPr algn="ctr"/>
            <a:r>
              <a:rPr lang="en-US" sz="5400" dirty="0">
                <a:solidFill>
                  <a:schemeClr val="bg1"/>
                </a:solidFill>
                <a:latin typeface="AR CENA" panose="02000000000000000000" pitchFamily="2" charset="0"/>
              </a:rPr>
              <a:t>Nephi’s Desire</a:t>
            </a:r>
          </a:p>
        </p:txBody>
      </p:sp>
      <p:sp>
        <p:nvSpPr>
          <p:cNvPr id="8" name="TextBox 7"/>
          <p:cNvSpPr txBox="1"/>
          <p:nvPr/>
        </p:nvSpPr>
        <p:spPr>
          <a:xfrm>
            <a:off x="66392" y="6391746"/>
            <a:ext cx="2362200" cy="369332"/>
          </a:xfrm>
          <a:prstGeom prst="rect">
            <a:avLst/>
          </a:prstGeom>
          <a:noFill/>
        </p:spPr>
        <p:txBody>
          <a:bodyPr wrap="square" rtlCol="0">
            <a:spAutoFit/>
          </a:bodyPr>
          <a:lstStyle/>
          <a:p>
            <a:r>
              <a:rPr lang="en-US" dirty="0">
                <a:solidFill>
                  <a:srgbClr val="FFFF00"/>
                </a:solidFill>
              </a:rPr>
              <a:t>1 Nephi 10:17-19</a:t>
            </a:r>
          </a:p>
        </p:txBody>
      </p:sp>
      <p:sp>
        <p:nvSpPr>
          <p:cNvPr id="2" name="Rectangle 1"/>
          <p:cNvSpPr/>
          <p:nvPr/>
        </p:nvSpPr>
        <p:spPr>
          <a:xfrm>
            <a:off x="404388" y="2360753"/>
            <a:ext cx="3126463" cy="2677656"/>
          </a:xfrm>
          <a:prstGeom prst="rect">
            <a:avLst/>
          </a:prstGeom>
        </p:spPr>
        <p:txBody>
          <a:bodyPr wrap="square">
            <a:spAutoFit/>
          </a:bodyPr>
          <a:lstStyle/>
          <a:p>
            <a:r>
              <a:rPr lang="en-US" sz="2400" b="0" i="1" dirty="0">
                <a:solidFill>
                  <a:srgbClr val="FFFF00"/>
                </a:solidFill>
                <a:effectLst/>
                <a:latin typeface="Abadi" panose="020B0604020104020204" pitchFamily="34" charset="0"/>
              </a:rPr>
              <a:t>God shall give unto you knowledge by his Holy Spirit, yea, by the unspeakable gift of the Holy Ghost,…</a:t>
            </a:r>
          </a:p>
          <a:p>
            <a:r>
              <a:rPr lang="en-US" sz="2400" i="1" dirty="0">
                <a:solidFill>
                  <a:srgbClr val="FFFF00"/>
                </a:solidFill>
                <a:latin typeface="Abadi" panose="020B0604020104020204" pitchFamily="34" charset="0"/>
              </a:rPr>
              <a:t>D&amp;C 121:26</a:t>
            </a:r>
            <a:endParaRPr lang="en-US" sz="2400" i="1" dirty="0">
              <a:solidFill>
                <a:srgbClr val="FFFF00"/>
              </a:solidFill>
            </a:endParaRPr>
          </a:p>
        </p:txBody>
      </p:sp>
      <p:grpSp>
        <p:nvGrpSpPr>
          <p:cNvPr id="39" name="Group 38">
            <a:extLst>
              <a:ext uri="{FF2B5EF4-FFF2-40B4-BE49-F238E27FC236}">
                <a16:creationId xmlns:a16="http://schemas.microsoft.com/office/drawing/2014/main" id="{F086C67C-F84A-82F9-3114-BFFAF217CD4A}"/>
              </a:ext>
            </a:extLst>
          </p:cNvPr>
          <p:cNvGrpSpPr/>
          <p:nvPr/>
        </p:nvGrpSpPr>
        <p:grpSpPr>
          <a:xfrm>
            <a:off x="3956364" y="1247259"/>
            <a:ext cx="4299642" cy="5305941"/>
            <a:chOff x="3956364" y="1247259"/>
            <a:chExt cx="4299642" cy="5305941"/>
          </a:xfrm>
        </p:grpSpPr>
        <p:sp>
          <p:nvSpPr>
            <p:cNvPr id="15" name="Rectangle 14"/>
            <p:cNvSpPr/>
            <p:nvPr/>
          </p:nvSpPr>
          <p:spPr>
            <a:xfrm>
              <a:off x="3956364" y="1247259"/>
              <a:ext cx="4299642" cy="530594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uble Wave 15"/>
            <p:cNvSpPr/>
            <p:nvPr/>
          </p:nvSpPr>
          <p:spPr>
            <a:xfrm rot="16200000">
              <a:off x="4849582" y="4914406"/>
              <a:ext cx="2608754" cy="668833"/>
            </a:xfrm>
            <a:prstGeom prst="doubleWav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a:off x="4099685" y="1556772"/>
              <a:ext cx="3965226" cy="389102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8D16606-8B61-04C3-B06A-B62753BC5826}"/>
                </a:ext>
              </a:extLst>
            </p:cNvPr>
            <p:cNvGrpSpPr/>
            <p:nvPr/>
          </p:nvGrpSpPr>
          <p:grpSpPr>
            <a:xfrm>
              <a:off x="6967024" y="4170191"/>
              <a:ext cx="992899" cy="2369126"/>
              <a:chOff x="397451" y="228208"/>
              <a:chExt cx="1468018" cy="3502792"/>
            </a:xfrm>
          </p:grpSpPr>
          <p:sp>
            <p:nvSpPr>
              <p:cNvPr id="6" name="Oval 5">
                <a:extLst>
                  <a:ext uri="{FF2B5EF4-FFF2-40B4-BE49-F238E27FC236}">
                    <a16:creationId xmlns:a16="http://schemas.microsoft.com/office/drawing/2014/main" id="{BAA17893-6D01-2E90-7703-CAEF36CB709B}"/>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EB8332-ACEF-B76B-AAEB-3DD9EF1CAC91}"/>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300BAFBC-B699-9D20-35C8-6EDDC4131D6F}"/>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F82EE8-309E-3263-04A3-C170226E167E}"/>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08B4A7FF-8F95-74B3-A5E6-07D745D2638B}"/>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95A061A-42EE-515C-77C0-564E05AB88BC}"/>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49725D3-F00F-5B61-02C3-9A533989B7E5}"/>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C0BEC5D-AA67-AE7A-4371-C060E4A06506}"/>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8114A378-1ED4-8A39-D084-24C49125E490}"/>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ounded Rectangle 152">
                <a:extLst>
                  <a:ext uri="{FF2B5EF4-FFF2-40B4-BE49-F238E27FC236}">
                    <a16:creationId xmlns:a16="http://schemas.microsoft.com/office/drawing/2014/main" id="{A536A2DC-6582-5A99-1173-9B5C08BB7AB8}"/>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31E42B6-DBA5-74A7-56B9-E70398C120A0}"/>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54">
                <a:extLst>
                  <a:ext uri="{FF2B5EF4-FFF2-40B4-BE49-F238E27FC236}">
                    <a16:creationId xmlns:a16="http://schemas.microsoft.com/office/drawing/2014/main" id="{BC146506-2A47-FE10-AD86-0FD0A33A7E98}"/>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8013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574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The Battle—Two Churches</a:t>
            </a:r>
          </a:p>
        </p:txBody>
      </p:sp>
      <p:sp>
        <p:nvSpPr>
          <p:cNvPr id="14" name="TextBox 13"/>
          <p:cNvSpPr txBox="1"/>
          <p:nvPr/>
        </p:nvSpPr>
        <p:spPr>
          <a:xfrm>
            <a:off x="112059" y="6488668"/>
            <a:ext cx="5029200" cy="369332"/>
          </a:xfrm>
          <a:prstGeom prst="rect">
            <a:avLst/>
          </a:prstGeom>
          <a:noFill/>
        </p:spPr>
        <p:txBody>
          <a:bodyPr wrap="square" rtlCol="0">
            <a:spAutoFit/>
          </a:bodyPr>
          <a:lstStyle/>
          <a:p>
            <a:r>
              <a:rPr lang="en-US" dirty="0">
                <a:solidFill>
                  <a:schemeClr val="bg1"/>
                </a:solidFill>
              </a:rPr>
              <a:t>1 Nephi 14:8-17</a:t>
            </a:r>
          </a:p>
        </p:txBody>
      </p:sp>
      <p:sp>
        <p:nvSpPr>
          <p:cNvPr id="16" name="TextBox 15"/>
          <p:cNvSpPr txBox="1"/>
          <p:nvPr/>
        </p:nvSpPr>
        <p:spPr>
          <a:xfrm>
            <a:off x="1676400" y="836712"/>
            <a:ext cx="8839200" cy="523220"/>
          </a:xfrm>
          <a:prstGeom prst="rect">
            <a:avLst/>
          </a:prstGeom>
          <a:noFill/>
        </p:spPr>
        <p:txBody>
          <a:bodyPr wrap="square" rtlCol="0">
            <a:spAutoFit/>
          </a:bodyPr>
          <a:lstStyle/>
          <a:p>
            <a:pPr algn="ctr"/>
            <a:r>
              <a:rPr lang="en-US" sz="2800" dirty="0">
                <a:solidFill>
                  <a:schemeClr val="bg1"/>
                </a:solidFill>
              </a:rPr>
              <a:t>Takes place in the Latter Days</a:t>
            </a:r>
            <a:endParaRPr lang="en-US" sz="2000" dirty="0">
              <a:solidFill>
                <a:srgbClr val="FFFF00"/>
              </a:solidFill>
            </a:endParaRPr>
          </a:p>
        </p:txBody>
      </p:sp>
      <p:sp>
        <p:nvSpPr>
          <p:cNvPr id="6" name="TextBox 5"/>
          <p:cNvSpPr txBox="1"/>
          <p:nvPr/>
        </p:nvSpPr>
        <p:spPr>
          <a:xfrm>
            <a:off x="493059" y="1507005"/>
            <a:ext cx="4889432" cy="3108543"/>
          </a:xfrm>
          <a:prstGeom prst="rect">
            <a:avLst/>
          </a:prstGeom>
          <a:noFill/>
        </p:spPr>
        <p:txBody>
          <a:bodyPr wrap="square" rtlCol="0">
            <a:spAutoFit/>
          </a:bodyPr>
          <a:lstStyle/>
          <a:p>
            <a:pPr algn="ctr"/>
            <a:r>
              <a:rPr lang="en-US" sz="2800" dirty="0">
                <a:solidFill>
                  <a:schemeClr val="bg1"/>
                </a:solidFill>
              </a:rPr>
              <a:t>The Lamb of God- authorized Church of Jesus Christ</a:t>
            </a:r>
          </a:p>
          <a:p>
            <a:pPr algn="ctr"/>
            <a:endParaRPr lang="en-US" sz="2800" dirty="0">
              <a:solidFill>
                <a:schemeClr val="bg1"/>
              </a:solidFill>
            </a:endParaRPr>
          </a:p>
          <a:p>
            <a:r>
              <a:rPr lang="en-US" sz="2800" dirty="0">
                <a:solidFill>
                  <a:schemeClr val="bg1"/>
                </a:solidFill>
              </a:rPr>
              <a:t>Accepting of the Lord’s commandments</a:t>
            </a:r>
          </a:p>
          <a:p>
            <a:r>
              <a:rPr lang="en-US" sz="2800" dirty="0">
                <a:solidFill>
                  <a:schemeClr val="bg1"/>
                </a:solidFill>
              </a:rPr>
              <a:t>Harkens to the word of God</a:t>
            </a:r>
          </a:p>
          <a:p>
            <a:r>
              <a:rPr lang="en-US" sz="2800" dirty="0">
                <a:solidFill>
                  <a:schemeClr val="bg1"/>
                </a:solidFill>
              </a:rPr>
              <a:t>Members are few</a:t>
            </a:r>
            <a:endParaRPr lang="en-US" sz="2000" dirty="0">
              <a:solidFill>
                <a:srgbClr val="FFFF00"/>
              </a:solidFill>
            </a:endParaRPr>
          </a:p>
        </p:txBody>
      </p:sp>
      <p:sp>
        <p:nvSpPr>
          <p:cNvPr id="7" name="TextBox 6"/>
          <p:cNvSpPr txBox="1"/>
          <p:nvPr/>
        </p:nvSpPr>
        <p:spPr>
          <a:xfrm>
            <a:off x="6898342" y="1474738"/>
            <a:ext cx="4267200" cy="2677656"/>
          </a:xfrm>
          <a:prstGeom prst="rect">
            <a:avLst/>
          </a:prstGeom>
          <a:noFill/>
        </p:spPr>
        <p:txBody>
          <a:bodyPr wrap="square" rtlCol="0">
            <a:spAutoFit/>
          </a:bodyPr>
          <a:lstStyle/>
          <a:p>
            <a:pPr algn="ctr"/>
            <a:r>
              <a:rPr lang="en-US" sz="2800" dirty="0">
                <a:solidFill>
                  <a:schemeClr val="bg1"/>
                </a:solidFill>
              </a:rPr>
              <a:t>Great and Abominable Church</a:t>
            </a:r>
          </a:p>
          <a:p>
            <a:pPr algn="ctr"/>
            <a:endParaRPr lang="en-US" sz="2800" dirty="0">
              <a:solidFill>
                <a:schemeClr val="bg1"/>
              </a:solidFill>
            </a:endParaRPr>
          </a:p>
          <a:p>
            <a:r>
              <a:rPr lang="en-US" sz="2800" dirty="0">
                <a:solidFill>
                  <a:schemeClr val="bg1"/>
                </a:solidFill>
              </a:rPr>
              <a:t>Founder—Devil</a:t>
            </a:r>
          </a:p>
          <a:p>
            <a:r>
              <a:rPr lang="en-US" sz="2800" dirty="0">
                <a:solidFill>
                  <a:schemeClr val="bg1"/>
                </a:solidFill>
              </a:rPr>
              <a:t>Mother of abomination</a:t>
            </a:r>
          </a:p>
          <a:p>
            <a:r>
              <a:rPr lang="en-US" sz="2800" dirty="0">
                <a:solidFill>
                  <a:schemeClr val="bg1"/>
                </a:solidFill>
              </a:rPr>
              <a:t>Whore of the earth</a:t>
            </a:r>
            <a:endParaRPr lang="en-US" sz="2000" dirty="0">
              <a:solidFill>
                <a:srgbClr val="FFFF00"/>
              </a:solidFill>
            </a:endParaRPr>
          </a:p>
        </p:txBody>
      </p:sp>
      <p:sp>
        <p:nvSpPr>
          <p:cNvPr id="9" name="TextBox 8"/>
          <p:cNvSpPr txBox="1"/>
          <p:nvPr/>
        </p:nvSpPr>
        <p:spPr>
          <a:xfrm>
            <a:off x="2631142" y="4921166"/>
            <a:ext cx="4267200" cy="1200329"/>
          </a:xfrm>
          <a:prstGeom prst="rect">
            <a:avLst/>
          </a:prstGeom>
          <a:noFill/>
        </p:spPr>
        <p:txBody>
          <a:bodyPr wrap="square" rtlCol="0">
            <a:spAutoFit/>
          </a:bodyPr>
          <a:lstStyle/>
          <a:p>
            <a:r>
              <a:rPr lang="en-US" sz="2400" dirty="0">
                <a:solidFill>
                  <a:srgbClr val="FFFF00"/>
                </a:solidFill>
              </a:rPr>
              <a:t>Those who are not of the Church of the Lamb belong to that Great and Abominable Church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518" y="4427815"/>
            <a:ext cx="3810000" cy="1905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495" y="2318471"/>
            <a:ext cx="1943101" cy="2428876"/>
          </a:xfrm>
          <a:prstGeom prst="rect">
            <a:avLst/>
          </a:prstGeom>
        </p:spPr>
      </p:pic>
    </p:spTree>
    <p:extLst>
      <p:ext uri="{BB962C8B-B14F-4D97-AF65-F5344CB8AC3E}">
        <p14:creationId xmlns:p14="http://schemas.microsoft.com/office/powerpoint/2010/main" val="324619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112059" y="6488668"/>
            <a:ext cx="5029200" cy="369332"/>
          </a:xfrm>
          <a:prstGeom prst="rect">
            <a:avLst/>
          </a:prstGeom>
          <a:noFill/>
        </p:spPr>
        <p:txBody>
          <a:bodyPr wrap="square" rtlCol="0">
            <a:spAutoFit/>
          </a:bodyPr>
          <a:lstStyle/>
          <a:p>
            <a:r>
              <a:rPr lang="en-US" dirty="0">
                <a:solidFill>
                  <a:schemeClr val="bg1"/>
                </a:solidFill>
              </a:rPr>
              <a:t>1 Nephi 14:10</a:t>
            </a:r>
          </a:p>
        </p:txBody>
      </p:sp>
      <p:sp>
        <p:nvSpPr>
          <p:cNvPr id="16" name="TextBox 15"/>
          <p:cNvSpPr txBox="1"/>
          <p:nvPr/>
        </p:nvSpPr>
        <p:spPr>
          <a:xfrm>
            <a:off x="681521" y="1489364"/>
            <a:ext cx="5383306" cy="3170099"/>
          </a:xfrm>
          <a:prstGeom prst="rect">
            <a:avLst/>
          </a:prstGeom>
          <a:noFill/>
        </p:spPr>
        <p:txBody>
          <a:bodyPr wrap="square" rtlCol="0">
            <a:spAutoFit/>
          </a:bodyPr>
          <a:lstStyle/>
          <a:p>
            <a:r>
              <a:rPr lang="en-US" sz="2000" dirty="0">
                <a:solidFill>
                  <a:schemeClr val="bg1"/>
                </a:solidFill>
              </a:rPr>
              <a:t>“As this work progresses in its onward course, and becomes more and more an object of political and religious interest and excitement, no king, ruler, or subject, no community or individual, will stand </a:t>
            </a:r>
            <a:r>
              <a:rPr lang="en-US" sz="2000" i="1" dirty="0">
                <a:solidFill>
                  <a:schemeClr val="bg1"/>
                </a:solidFill>
              </a:rPr>
              <a:t>neutral.</a:t>
            </a:r>
            <a:r>
              <a:rPr lang="en-US" sz="2000" dirty="0">
                <a:solidFill>
                  <a:schemeClr val="bg1"/>
                </a:solidFill>
              </a:rPr>
              <a:t> </a:t>
            </a:r>
          </a:p>
          <a:p>
            <a:endParaRPr lang="en-US" sz="2000" dirty="0">
              <a:solidFill>
                <a:schemeClr val="bg1"/>
              </a:solidFill>
            </a:endParaRPr>
          </a:p>
          <a:p>
            <a:r>
              <a:rPr lang="en-US" sz="2000" dirty="0">
                <a:solidFill>
                  <a:schemeClr val="bg1"/>
                </a:solidFill>
              </a:rPr>
              <a:t>All will at length be influenced by one spirit or the other; and will take sides either for or against the kingdom of God” </a:t>
            </a:r>
          </a:p>
          <a:p>
            <a:r>
              <a:rPr lang="en-US" sz="2000" dirty="0">
                <a:solidFill>
                  <a:schemeClr val="bg1"/>
                </a:solidFill>
              </a:rPr>
              <a:t>–First Presidency Message</a:t>
            </a:r>
            <a:endParaRPr lang="en-US" sz="2000" i="1" dirty="0">
              <a:solidFill>
                <a:schemeClr val="bg1"/>
              </a:solidFill>
            </a:endParaRPr>
          </a:p>
        </p:txBody>
      </p:sp>
      <p:sp>
        <p:nvSpPr>
          <p:cNvPr id="2" name="Rectangle 1"/>
          <p:cNvSpPr/>
          <p:nvPr/>
        </p:nvSpPr>
        <p:spPr>
          <a:xfrm>
            <a:off x="6548559" y="5353688"/>
            <a:ext cx="5080045" cy="369332"/>
          </a:xfrm>
          <a:prstGeom prst="rect">
            <a:avLst/>
          </a:prstGeom>
        </p:spPr>
        <p:txBody>
          <a:bodyPr wrap="none">
            <a:spAutoFit/>
          </a:bodyPr>
          <a:lstStyle/>
          <a:p>
            <a:r>
              <a:rPr lang="en-US" dirty="0">
                <a:solidFill>
                  <a:schemeClr val="bg1"/>
                </a:solidFill>
                <a:latin typeface="Open Sans"/>
              </a:rPr>
              <a:t>Quorum of the Twelve Apostles on April 6, 1845</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468" y="1034328"/>
            <a:ext cx="4081895" cy="3952870"/>
          </a:xfrm>
          <a:prstGeom prst="rect">
            <a:avLst/>
          </a:prstGeom>
        </p:spPr>
      </p:pic>
    </p:spTree>
    <p:extLst>
      <p:ext uri="{BB962C8B-B14F-4D97-AF65-F5344CB8AC3E}">
        <p14:creationId xmlns:p14="http://schemas.microsoft.com/office/powerpoint/2010/main" val="85383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672673" y="670620"/>
            <a:ext cx="6122253" cy="1569660"/>
          </a:xfrm>
          <a:prstGeom prst="rect">
            <a:avLst/>
          </a:prstGeom>
          <a:noFill/>
        </p:spPr>
        <p:txBody>
          <a:bodyPr wrap="square" rtlCol="0">
            <a:spAutoFit/>
          </a:bodyPr>
          <a:lstStyle/>
          <a:p>
            <a:r>
              <a:rPr lang="en-US" sz="2400" dirty="0">
                <a:solidFill>
                  <a:schemeClr val="bg1"/>
                </a:solidFill>
              </a:rPr>
              <a:t>...“All churches may be false, but only one can be true, simply because religion comes from God, and God is not the author of confusion.”</a:t>
            </a:r>
          </a:p>
          <a:p>
            <a:r>
              <a:rPr lang="en-US" sz="2400" dirty="0">
                <a:solidFill>
                  <a:schemeClr val="bg1"/>
                </a:solidFill>
              </a:rPr>
              <a:t>--Joseph Smith</a:t>
            </a:r>
          </a:p>
        </p:txBody>
      </p:sp>
      <p:sp>
        <p:nvSpPr>
          <p:cNvPr id="10" name="TextBox 9"/>
          <p:cNvSpPr txBox="1"/>
          <p:nvPr/>
        </p:nvSpPr>
        <p:spPr>
          <a:xfrm>
            <a:off x="5668868" y="2678384"/>
            <a:ext cx="6137650" cy="4031873"/>
          </a:xfrm>
          <a:prstGeom prst="rect">
            <a:avLst/>
          </a:prstGeom>
          <a:noFill/>
        </p:spPr>
        <p:txBody>
          <a:bodyPr wrap="square" rtlCol="0">
            <a:spAutoFit/>
          </a:bodyPr>
          <a:lstStyle/>
          <a:p>
            <a:r>
              <a:rPr lang="en-US" sz="2400" dirty="0">
                <a:solidFill>
                  <a:schemeClr val="bg1"/>
                </a:solidFill>
              </a:rPr>
              <a:t>“The Lord is not condemning all who are not members of the church. Nor is he ensuring an exaltation to all those who have received the fulness of the gospel. </a:t>
            </a:r>
          </a:p>
          <a:p>
            <a:endParaRPr lang="en-US" sz="2400" dirty="0">
              <a:solidFill>
                <a:schemeClr val="bg1"/>
              </a:solidFill>
            </a:endParaRPr>
          </a:p>
          <a:p>
            <a:r>
              <a:rPr lang="en-US" sz="2400" dirty="0">
                <a:solidFill>
                  <a:schemeClr val="bg1"/>
                </a:solidFill>
              </a:rPr>
              <a:t>The Lord has said that he is pleased with the Church collectively and not necessarily individually, we are neither baptized nor judged as congregations.”</a:t>
            </a:r>
          </a:p>
          <a:p>
            <a:r>
              <a:rPr lang="en-US" sz="2000" dirty="0">
                <a:solidFill>
                  <a:schemeClr val="bg1"/>
                </a:solidFill>
              </a:rPr>
              <a:t>--Joseph Fielding </a:t>
            </a:r>
            <a:r>
              <a:rPr lang="en-US" sz="2000" dirty="0" err="1">
                <a:solidFill>
                  <a:schemeClr val="bg1"/>
                </a:solidFill>
              </a:rPr>
              <a:t>McConkie</a:t>
            </a:r>
            <a:r>
              <a:rPr lang="en-US" sz="2000" dirty="0">
                <a:solidFill>
                  <a:schemeClr val="bg1"/>
                </a:solidFill>
              </a:rPr>
              <a:t> and Robert L. Millet</a:t>
            </a:r>
          </a:p>
          <a:p>
            <a:endParaRPr lang="en-US" sz="2000" dirty="0">
              <a:solidFill>
                <a:schemeClr val="bg1"/>
              </a:solidFill>
            </a:endParaRPr>
          </a:p>
        </p:txBody>
      </p:sp>
      <p:pic>
        <p:nvPicPr>
          <p:cNvPr id="5" name="Picture 4" descr="joseph smith.jpg"/>
          <p:cNvPicPr>
            <a:picLocks noChangeAspect="1"/>
          </p:cNvPicPr>
          <p:nvPr/>
        </p:nvPicPr>
        <p:blipFill>
          <a:blip r:embed="rId3" cstate="print"/>
          <a:stretch>
            <a:fillRect/>
          </a:stretch>
        </p:blipFill>
        <p:spPr>
          <a:xfrm>
            <a:off x="7010401" y="533400"/>
            <a:ext cx="1466661" cy="1844842"/>
          </a:xfrm>
          <a:prstGeom prst="rect">
            <a:avLst/>
          </a:prstGeom>
        </p:spPr>
      </p:pic>
      <p:pic>
        <p:nvPicPr>
          <p:cNvPr id="9218" name="Picture 2" descr="http://cdn2.deseretbook.com/images/portraits/078/78/8283.jpg"/>
          <p:cNvPicPr>
            <a:picLocks noChangeAspect="1" noChangeArrowheads="1"/>
          </p:cNvPicPr>
          <p:nvPr/>
        </p:nvPicPr>
        <p:blipFill>
          <a:blip r:embed="rId4" cstate="print"/>
          <a:srcRect/>
          <a:stretch>
            <a:fillRect/>
          </a:stretch>
        </p:blipFill>
        <p:spPr bwMode="auto">
          <a:xfrm>
            <a:off x="2209800" y="3276600"/>
            <a:ext cx="1524000" cy="1905000"/>
          </a:xfrm>
          <a:prstGeom prst="rect">
            <a:avLst/>
          </a:prstGeom>
          <a:noFill/>
        </p:spPr>
      </p:pic>
      <p:pic>
        <p:nvPicPr>
          <p:cNvPr id="9220" name="Picture 4" descr="http://svu.edu/~/media/Images/news/2010b/robert-millet.ashx?mw=350"/>
          <p:cNvPicPr>
            <a:picLocks noChangeAspect="1" noChangeArrowheads="1"/>
          </p:cNvPicPr>
          <p:nvPr/>
        </p:nvPicPr>
        <p:blipFill>
          <a:blip r:embed="rId5" cstate="print"/>
          <a:srcRect/>
          <a:stretch>
            <a:fillRect/>
          </a:stretch>
        </p:blipFill>
        <p:spPr bwMode="auto">
          <a:xfrm>
            <a:off x="3886201" y="4480560"/>
            <a:ext cx="1480457" cy="2072640"/>
          </a:xfrm>
          <a:prstGeom prst="rect">
            <a:avLst/>
          </a:prstGeom>
          <a:noFill/>
        </p:spPr>
      </p:pic>
    </p:spTree>
    <p:extLst>
      <p:ext uri="{BB962C8B-B14F-4D97-AF65-F5344CB8AC3E}">
        <p14:creationId xmlns:p14="http://schemas.microsoft.com/office/powerpoint/2010/main" val="269341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2438399" y="1166842"/>
            <a:ext cx="5199529" cy="3816429"/>
          </a:xfrm>
          <a:prstGeom prst="rect">
            <a:avLst/>
          </a:prstGeom>
          <a:noFill/>
        </p:spPr>
        <p:txBody>
          <a:bodyPr wrap="square" rtlCol="0">
            <a:spAutoFit/>
          </a:bodyPr>
          <a:lstStyle/>
          <a:p>
            <a:r>
              <a:rPr lang="en-US" sz="3200" dirty="0">
                <a:solidFill>
                  <a:schemeClr val="bg1"/>
                </a:solidFill>
              </a:rPr>
              <a:t>“There is only light and darkness; there is no dusky twilight zone (in regard to the fulness of salvation). Either men walk in the light or they cannot be saved.”</a:t>
            </a:r>
          </a:p>
          <a:p>
            <a:r>
              <a:rPr lang="en-US" dirty="0">
                <a:solidFill>
                  <a:schemeClr val="bg1"/>
                </a:solidFill>
              </a:rPr>
              <a:t>--Bruce R. </a:t>
            </a:r>
            <a:r>
              <a:rPr lang="en-US" dirty="0" err="1">
                <a:solidFill>
                  <a:schemeClr val="bg1"/>
                </a:solidFill>
              </a:rPr>
              <a:t>McConkie</a:t>
            </a:r>
            <a:r>
              <a:rPr lang="en-US" dirty="0">
                <a:solidFill>
                  <a:schemeClr val="bg1"/>
                </a:solidFill>
              </a:rPr>
              <a:t> </a:t>
            </a:r>
          </a:p>
          <a:p>
            <a:endParaRPr lang="en-US" sz="3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23850"/>
            <a:ext cx="1828800" cy="25527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254" y="804022"/>
            <a:ext cx="3604717" cy="5206813"/>
          </a:xfrm>
          <a:prstGeom prst="rect">
            <a:avLst/>
          </a:prstGeom>
        </p:spPr>
      </p:pic>
    </p:spTree>
    <p:extLst>
      <p:ext uri="{BB962C8B-B14F-4D97-AF65-F5344CB8AC3E}">
        <p14:creationId xmlns:p14="http://schemas.microsoft.com/office/powerpoint/2010/main" val="33481197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574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Armed with Righteousness</a:t>
            </a:r>
          </a:p>
        </p:txBody>
      </p:sp>
      <p:sp>
        <p:nvSpPr>
          <p:cNvPr id="14" name="TextBox 13"/>
          <p:cNvSpPr txBox="1"/>
          <p:nvPr/>
        </p:nvSpPr>
        <p:spPr>
          <a:xfrm>
            <a:off x="74800" y="6484082"/>
            <a:ext cx="5029200" cy="369332"/>
          </a:xfrm>
          <a:prstGeom prst="rect">
            <a:avLst/>
          </a:prstGeom>
          <a:noFill/>
        </p:spPr>
        <p:txBody>
          <a:bodyPr wrap="square" rtlCol="0">
            <a:spAutoFit/>
          </a:bodyPr>
          <a:lstStyle/>
          <a:p>
            <a:r>
              <a:rPr lang="en-US" dirty="0">
                <a:solidFill>
                  <a:schemeClr val="bg1"/>
                </a:solidFill>
              </a:rPr>
              <a:t>1 Nephi 14:14</a:t>
            </a:r>
          </a:p>
        </p:txBody>
      </p:sp>
      <p:sp>
        <p:nvSpPr>
          <p:cNvPr id="6" name="TextBox 5"/>
          <p:cNvSpPr txBox="1"/>
          <p:nvPr/>
        </p:nvSpPr>
        <p:spPr>
          <a:xfrm>
            <a:off x="3886200" y="1905000"/>
            <a:ext cx="4267200" cy="3416320"/>
          </a:xfrm>
          <a:prstGeom prst="rect">
            <a:avLst/>
          </a:prstGeom>
          <a:noFill/>
        </p:spPr>
        <p:txBody>
          <a:bodyPr wrap="square" rtlCol="0">
            <a:spAutoFit/>
          </a:bodyPr>
          <a:lstStyle/>
          <a:p>
            <a:pPr algn="ctr"/>
            <a:r>
              <a:rPr lang="en-US" sz="3600" dirty="0">
                <a:solidFill>
                  <a:schemeClr val="bg1"/>
                </a:solidFill>
              </a:rPr>
              <a:t>Baptismal </a:t>
            </a:r>
          </a:p>
          <a:p>
            <a:pPr algn="ctr"/>
            <a:endParaRPr lang="en-US" sz="3600" dirty="0">
              <a:solidFill>
                <a:schemeClr val="bg1"/>
              </a:solidFill>
            </a:endParaRPr>
          </a:p>
          <a:p>
            <a:pPr algn="ctr"/>
            <a:endParaRPr lang="en-US" sz="3600" dirty="0">
              <a:solidFill>
                <a:schemeClr val="bg1"/>
              </a:solidFill>
            </a:endParaRPr>
          </a:p>
          <a:p>
            <a:pPr algn="ctr"/>
            <a:endParaRPr lang="en-US" sz="3600" dirty="0">
              <a:solidFill>
                <a:schemeClr val="bg1"/>
              </a:solidFill>
            </a:endParaRPr>
          </a:p>
          <a:p>
            <a:pPr algn="ctr"/>
            <a:endParaRPr lang="en-US" sz="3600" dirty="0">
              <a:solidFill>
                <a:schemeClr val="bg1"/>
              </a:solidFill>
            </a:endParaRPr>
          </a:p>
          <a:p>
            <a:pPr algn="ctr"/>
            <a:r>
              <a:rPr lang="en-US" sz="3600" dirty="0">
                <a:solidFill>
                  <a:schemeClr val="bg1"/>
                </a:solidFill>
              </a:rPr>
              <a:t>Covenants</a:t>
            </a:r>
            <a:endParaRPr lang="en-US" sz="3600" dirty="0">
              <a:solidFill>
                <a:srgbClr val="FFFF00"/>
              </a:solidFill>
            </a:endParaRPr>
          </a:p>
        </p:txBody>
      </p:sp>
      <p:sp>
        <p:nvSpPr>
          <p:cNvPr id="12" name="TextBox 11"/>
          <p:cNvSpPr txBox="1"/>
          <p:nvPr/>
        </p:nvSpPr>
        <p:spPr>
          <a:xfrm>
            <a:off x="7543800" y="1752600"/>
            <a:ext cx="1981200" cy="923330"/>
          </a:xfrm>
          <a:prstGeom prst="rect">
            <a:avLst/>
          </a:prstGeom>
          <a:noFill/>
        </p:spPr>
        <p:txBody>
          <a:bodyPr wrap="square" rtlCol="0">
            <a:spAutoFit/>
          </a:bodyPr>
          <a:lstStyle/>
          <a:p>
            <a:pPr algn="ctr"/>
            <a:r>
              <a:rPr lang="en-US" dirty="0">
                <a:solidFill>
                  <a:schemeClr val="bg1"/>
                </a:solidFill>
              </a:rPr>
              <a:t>Serving Jesus Christ by serving others</a:t>
            </a:r>
            <a:endParaRPr lang="en-US" dirty="0">
              <a:solidFill>
                <a:srgbClr val="FFFF00"/>
              </a:solidFill>
            </a:endParaRPr>
          </a:p>
        </p:txBody>
      </p:sp>
      <p:sp>
        <p:nvSpPr>
          <p:cNvPr id="13" name="TextBox 12"/>
          <p:cNvSpPr txBox="1"/>
          <p:nvPr/>
        </p:nvSpPr>
        <p:spPr>
          <a:xfrm>
            <a:off x="7696200" y="3581400"/>
            <a:ext cx="1981200" cy="923330"/>
          </a:xfrm>
          <a:prstGeom prst="rect">
            <a:avLst/>
          </a:prstGeom>
          <a:noFill/>
        </p:spPr>
        <p:txBody>
          <a:bodyPr wrap="square" rtlCol="0">
            <a:spAutoFit/>
          </a:bodyPr>
          <a:lstStyle/>
          <a:p>
            <a:pPr algn="ctr"/>
            <a:r>
              <a:rPr lang="en-US" dirty="0">
                <a:solidFill>
                  <a:schemeClr val="bg1"/>
                </a:solidFill>
              </a:rPr>
              <a:t>Taking upon the name of Jesus Christ</a:t>
            </a:r>
            <a:endParaRPr lang="en-US" dirty="0">
              <a:solidFill>
                <a:srgbClr val="FFFF00"/>
              </a:solidFill>
            </a:endParaRPr>
          </a:p>
        </p:txBody>
      </p:sp>
      <p:sp>
        <p:nvSpPr>
          <p:cNvPr id="15" name="TextBox 14"/>
          <p:cNvSpPr txBox="1"/>
          <p:nvPr/>
        </p:nvSpPr>
        <p:spPr>
          <a:xfrm>
            <a:off x="6629400" y="5486401"/>
            <a:ext cx="1981200" cy="646331"/>
          </a:xfrm>
          <a:prstGeom prst="rect">
            <a:avLst/>
          </a:prstGeom>
          <a:noFill/>
        </p:spPr>
        <p:txBody>
          <a:bodyPr wrap="square" rtlCol="0">
            <a:spAutoFit/>
          </a:bodyPr>
          <a:lstStyle/>
          <a:p>
            <a:pPr algn="ctr"/>
            <a:r>
              <a:rPr lang="en-US" dirty="0">
                <a:solidFill>
                  <a:schemeClr val="bg1"/>
                </a:solidFill>
              </a:rPr>
              <a:t>Keeping all the commandments</a:t>
            </a:r>
            <a:endParaRPr lang="en-US" dirty="0">
              <a:solidFill>
                <a:srgbClr val="FFFF00"/>
              </a:solidFill>
            </a:endParaRPr>
          </a:p>
        </p:txBody>
      </p:sp>
      <p:sp>
        <p:nvSpPr>
          <p:cNvPr id="17" name="TextBox 16"/>
          <p:cNvSpPr txBox="1"/>
          <p:nvPr/>
        </p:nvSpPr>
        <p:spPr>
          <a:xfrm>
            <a:off x="3200400" y="5181601"/>
            <a:ext cx="1981200" cy="646331"/>
          </a:xfrm>
          <a:prstGeom prst="rect">
            <a:avLst/>
          </a:prstGeom>
          <a:noFill/>
        </p:spPr>
        <p:txBody>
          <a:bodyPr wrap="square" rtlCol="0">
            <a:spAutoFit/>
          </a:bodyPr>
          <a:lstStyle/>
          <a:p>
            <a:pPr algn="ctr"/>
            <a:r>
              <a:rPr lang="en-US" dirty="0">
                <a:solidFill>
                  <a:schemeClr val="bg1"/>
                </a:solidFill>
              </a:rPr>
              <a:t>Stand as witnesses of God</a:t>
            </a:r>
            <a:endParaRPr lang="en-US" dirty="0">
              <a:solidFill>
                <a:srgbClr val="FFFF00"/>
              </a:solidFill>
            </a:endParaRPr>
          </a:p>
        </p:txBody>
      </p:sp>
      <p:sp>
        <p:nvSpPr>
          <p:cNvPr id="18" name="TextBox 17"/>
          <p:cNvSpPr txBox="1"/>
          <p:nvPr/>
        </p:nvSpPr>
        <p:spPr>
          <a:xfrm>
            <a:off x="1905000" y="3276601"/>
            <a:ext cx="2438400" cy="646331"/>
          </a:xfrm>
          <a:prstGeom prst="rect">
            <a:avLst/>
          </a:prstGeom>
          <a:noFill/>
        </p:spPr>
        <p:txBody>
          <a:bodyPr wrap="square" rtlCol="0">
            <a:spAutoFit/>
          </a:bodyPr>
          <a:lstStyle/>
          <a:p>
            <a:pPr algn="ctr"/>
            <a:r>
              <a:rPr lang="en-US" dirty="0">
                <a:solidFill>
                  <a:schemeClr val="bg1"/>
                </a:solidFill>
              </a:rPr>
              <a:t>Sustain truth and righteousness</a:t>
            </a:r>
            <a:endParaRPr lang="en-US" dirty="0">
              <a:solidFill>
                <a:srgbClr val="FFFF00"/>
              </a:solidFill>
            </a:endParaRPr>
          </a:p>
        </p:txBody>
      </p:sp>
      <p:sp>
        <p:nvSpPr>
          <p:cNvPr id="19" name="TextBox 18"/>
          <p:cNvSpPr txBox="1"/>
          <p:nvPr/>
        </p:nvSpPr>
        <p:spPr>
          <a:xfrm>
            <a:off x="2895600" y="1676401"/>
            <a:ext cx="1752600" cy="646331"/>
          </a:xfrm>
          <a:prstGeom prst="rect">
            <a:avLst/>
          </a:prstGeom>
          <a:noFill/>
        </p:spPr>
        <p:txBody>
          <a:bodyPr wrap="square" rtlCol="0">
            <a:spAutoFit/>
          </a:bodyPr>
          <a:lstStyle/>
          <a:p>
            <a:pPr algn="ctr"/>
            <a:r>
              <a:rPr lang="en-US" dirty="0">
                <a:solidFill>
                  <a:schemeClr val="bg1"/>
                </a:solidFill>
              </a:rPr>
              <a:t>Build up the Kingdom of God</a:t>
            </a:r>
            <a:endParaRPr lang="en-US"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000" y="2468942"/>
            <a:ext cx="1906400" cy="2351957"/>
          </a:xfrm>
          <a:prstGeom prst="rect">
            <a:avLst/>
          </a:prstGeom>
        </p:spPr>
      </p:pic>
    </p:spTree>
    <p:extLst>
      <p:ext uri="{BB962C8B-B14F-4D97-AF65-F5344CB8AC3E}">
        <p14:creationId xmlns:p14="http://schemas.microsoft.com/office/powerpoint/2010/main" val="27974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5" grpId="0"/>
      <p:bldP spid="17" grpId="0"/>
      <p:bldP spid="18"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574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Armed with Righteousness</a:t>
            </a:r>
          </a:p>
        </p:txBody>
      </p:sp>
      <p:sp>
        <p:nvSpPr>
          <p:cNvPr id="14" name="TextBox 13"/>
          <p:cNvSpPr txBox="1"/>
          <p:nvPr/>
        </p:nvSpPr>
        <p:spPr>
          <a:xfrm>
            <a:off x="171629" y="6488668"/>
            <a:ext cx="5029200" cy="369332"/>
          </a:xfrm>
          <a:prstGeom prst="rect">
            <a:avLst/>
          </a:prstGeom>
          <a:noFill/>
        </p:spPr>
        <p:txBody>
          <a:bodyPr wrap="square" rtlCol="0">
            <a:spAutoFit/>
          </a:bodyPr>
          <a:lstStyle/>
          <a:p>
            <a:r>
              <a:rPr lang="en-US" dirty="0">
                <a:solidFill>
                  <a:schemeClr val="bg1"/>
                </a:solidFill>
              </a:rPr>
              <a:t>1 Nephi 14:14</a:t>
            </a:r>
          </a:p>
        </p:txBody>
      </p:sp>
      <p:sp>
        <p:nvSpPr>
          <p:cNvPr id="1026" name="AutoShape 2" descr="President Boyd K. Packer"/>
          <p:cNvSpPr>
            <a:spLocks noChangeAspect="1" noChangeArrowheads="1"/>
          </p:cNvSpPr>
          <p:nvPr/>
        </p:nvSpPr>
        <p:spPr bwMode="auto">
          <a:xfrm>
            <a:off x="1544638"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84" y="1559707"/>
            <a:ext cx="4016188" cy="3221495"/>
          </a:xfrm>
          <a:prstGeom prst="rect">
            <a:avLst/>
          </a:prstGeom>
        </p:spPr>
      </p:pic>
      <p:grpSp>
        <p:nvGrpSpPr>
          <p:cNvPr id="10" name="Group 3"/>
          <p:cNvGrpSpPr/>
          <p:nvPr/>
        </p:nvGrpSpPr>
        <p:grpSpPr>
          <a:xfrm>
            <a:off x="4935681" y="1880623"/>
            <a:ext cx="2389909" cy="3138186"/>
            <a:chOff x="71718" y="1120588"/>
            <a:chExt cx="3048000" cy="5442963"/>
          </a:xfrm>
        </p:grpSpPr>
        <p:grpSp>
          <p:nvGrpSpPr>
            <p:cNvPr id="11" name="Group 13"/>
            <p:cNvGrpSpPr/>
            <p:nvPr/>
          </p:nvGrpSpPr>
          <p:grpSpPr>
            <a:xfrm>
              <a:off x="71718" y="1120588"/>
              <a:ext cx="3048000" cy="4572000"/>
              <a:chOff x="838200" y="1066800"/>
              <a:chExt cx="2438400" cy="3352800"/>
            </a:xfrm>
          </p:grpSpPr>
          <p:sp>
            <p:nvSpPr>
              <p:cNvPr id="13"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880535" y="1427194"/>
              <a:ext cx="2032945" cy="5136357"/>
            </a:xfrm>
            <a:prstGeom prst="rect">
              <a:avLst/>
            </a:prstGeom>
            <a:noFill/>
          </p:spPr>
          <p:txBody>
            <a:bodyPr wrap="square" rtlCol="0">
              <a:spAutoFit/>
            </a:bodyPr>
            <a:lstStyle/>
            <a:p>
              <a:pPr algn="ctr"/>
              <a:r>
                <a:rPr lang="en-US" b="1" dirty="0"/>
                <a:t>If we keep our covenants, we will be armed with righteousness and with the power of God.</a:t>
              </a:r>
              <a:endParaRPr lang="en-US" sz="1100" b="1" dirty="0">
                <a:solidFill>
                  <a:schemeClr val="bg2">
                    <a:lumMod val="25000"/>
                  </a:schemeClr>
                </a:solidFill>
                <a:latin typeface="Tempus Sans ITC" pitchFamily="82" charset="0"/>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055" y="1514909"/>
            <a:ext cx="3981882" cy="3441556"/>
          </a:xfrm>
          <a:prstGeom prst="rect">
            <a:avLst/>
          </a:prstGeom>
        </p:spPr>
      </p:pic>
      <p:sp>
        <p:nvSpPr>
          <p:cNvPr id="6" name="TextBox 5">
            <a:extLst>
              <a:ext uri="{FF2B5EF4-FFF2-40B4-BE49-F238E27FC236}">
                <a16:creationId xmlns:a16="http://schemas.microsoft.com/office/drawing/2014/main" id="{DC4E3B83-E068-8C69-BCAA-24A9E7AA33D6}"/>
              </a:ext>
            </a:extLst>
          </p:cNvPr>
          <p:cNvSpPr txBox="1"/>
          <p:nvPr/>
        </p:nvSpPr>
        <p:spPr>
          <a:xfrm>
            <a:off x="3047114" y="4952499"/>
            <a:ext cx="6097772" cy="1754326"/>
          </a:xfrm>
          <a:prstGeom prst="rect">
            <a:avLst/>
          </a:prstGeom>
          <a:noFill/>
        </p:spPr>
        <p:txBody>
          <a:bodyPr wrap="square">
            <a:spAutoFit/>
          </a:bodyPr>
          <a:lstStyle/>
          <a:p>
            <a:r>
              <a:rPr lang="en-US" b="0" i="0" dirty="0">
                <a:solidFill>
                  <a:srgbClr val="FFFF00"/>
                </a:solidFill>
                <a:effectLst/>
              </a:rPr>
              <a:t>… I testify that the covenant people of the Lord today indeed are armed with righteousness and with the power of God in great glory. I have witnessed faith, courage, perspective, persistence, and joy that extend far beyond mortal capacity—and that only God could provide. </a:t>
            </a:r>
            <a:endParaRPr lang="en-US" dirty="0">
              <a:solidFill>
                <a:srgbClr val="FFFF00"/>
              </a:solidFill>
            </a:endParaRPr>
          </a:p>
          <a:p>
            <a:r>
              <a:rPr lang="en-US" b="0" i="0" dirty="0">
                <a:solidFill>
                  <a:srgbClr val="FFFF00"/>
                </a:solidFill>
                <a:effectLst/>
              </a:rPr>
              <a:t>David A. Bednar,</a:t>
            </a:r>
            <a:endParaRPr lang="en-US" dirty="0">
              <a:solidFill>
                <a:srgbClr val="FFFF00"/>
              </a:solidFill>
            </a:endParaRPr>
          </a:p>
        </p:txBody>
      </p:sp>
      <p:pic>
        <p:nvPicPr>
          <p:cNvPr id="8" name="Picture 7" descr="A person in a suit and tie&#10;&#10;Description automatically generated">
            <a:extLst>
              <a:ext uri="{FF2B5EF4-FFF2-40B4-BE49-F238E27FC236}">
                <a16:creationId xmlns:a16="http://schemas.microsoft.com/office/drawing/2014/main" id="{E9788845-5BF7-5ECE-A49B-C87F9465F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2906" y="5239363"/>
            <a:ext cx="1140402" cy="1433971"/>
          </a:xfrm>
          <a:prstGeom prst="rect">
            <a:avLst/>
          </a:prstGeom>
        </p:spPr>
      </p:pic>
    </p:spTree>
    <p:extLst>
      <p:ext uri="{BB962C8B-B14F-4D97-AF65-F5344CB8AC3E}">
        <p14:creationId xmlns:p14="http://schemas.microsoft.com/office/powerpoint/2010/main" val="252436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23812" y="6323856"/>
            <a:ext cx="5029200" cy="369332"/>
          </a:xfrm>
          <a:prstGeom prst="rect">
            <a:avLst/>
          </a:prstGeom>
          <a:noFill/>
        </p:spPr>
        <p:txBody>
          <a:bodyPr wrap="square" rtlCol="0">
            <a:spAutoFit/>
          </a:bodyPr>
          <a:lstStyle/>
          <a:p>
            <a:r>
              <a:rPr lang="en-US" dirty="0">
                <a:solidFill>
                  <a:schemeClr val="bg1"/>
                </a:solidFill>
              </a:rPr>
              <a:t>1 Nephi 14:14</a:t>
            </a:r>
          </a:p>
        </p:txBody>
      </p:sp>
      <p:sp>
        <p:nvSpPr>
          <p:cNvPr id="7" name="TextBox 6"/>
          <p:cNvSpPr txBox="1"/>
          <p:nvPr/>
        </p:nvSpPr>
        <p:spPr>
          <a:xfrm>
            <a:off x="1697038" y="411742"/>
            <a:ext cx="8305800" cy="3785652"/>
          </a:xfrm>
          <a:prstGeom prst="rect">
            <a:avLst/>
          </a:prstGeom>
          <a:noFill/>
        </p:spPr>
        <p:txBody>
          <a:bodyPr wrap="square" rtlCol="0">
            <a:spAutoFit/>
          </a:bodyPr>
          <a:lstStyle/>
          <a:p>
            <a:r>
              <a:rPr lang="en-US" sz="2000" dirty="0">
                <a:solidFill>
                  <a:schemeClr val="bg1"/>
                </a:solidFill>
              </a:rPr>
              <a:t>“We [members of the Church] are a tiny fraction when compared to the billions of people on earth. But we are who we are, and we know what we know, and we are to go forth and preach the gospel.</a:t>
            </a:r>
          </a:p>
          <a:p>
            <a:endParaRPr lang="en-US" sz="2000" dirty="0">
              <a:solidFill>
                <a:schemeClr val="bg1"/>
              </a:solidFill>
            </a:endParaRPr>
          </a:p>
          <a:p>
            <a:r>
              <a:rPr lang="en-US" sz="2000" dirty="0">
                <a:solidFill>
                  <a:schemeClr val="bg1"/>
                </a:solidFill>
              </a:rPr>
              <a:t>“The Book of Mormon makes it clear that we never will dominate by numbers. But we have the power of the priesthood  …</a:t>
            </a:r>
          </a:p>
          <a:p>
            <a:endParaRPr lang="en-US" sz="2000" dirty="0">
              <a:solidFill>
                <a:schemeClr val="bg1"/>
              </a:solidFill>
            </a:endParaRPr>
          </a:p>
          <a:p>
            <a:r>
              <a:rPr lang="en-US" sz="2000" dirty="0">
                <a:solidFill>
                  <a:schemeClr val="bg1"/>
                </a:solidFill>
              </a:rPr>
              <a:t>“We can and in due time certainly will influence all of humanity. It will be known who we are and why we are. It might seem hopeless; it is monumentally difficult; but it is not only possible but certain that we will win the battle against Satan” </a:t>
            </a:r>
          </a:p>
          <a:p>
            <a:r>
              <a:rPr lang="en-US" sz="2000" dirty="0">
                <a:solidFill>
                  <a:schemeClr val="bg1"/>
                </a:solidFill>
              </a:rPr>
              <a:t>--Boyd K. Packer</a:t>
            </a:r>
          </a:p>
        </p:txBody>
      </p:sp>
      <p:sp>
        <p:nvSpPr>
          <p:cNvPr id="1026" name="AutoShape 2" descr="President Boyd K. Packer"/>
          <p:cNvSpPr>
            <a:spLocks noChangeAspect="1" noChangeArrowheads="1"/>
          </p:cNvSpPr>
          <p:nvPr/>
        </p:nvSpPr>
        <p:spPr bwMode="auto">
          <a:xfrm>
            <a:off x="1544638"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012" y="3640693"/>
            <a:ext cx="5534025" cy="28479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08" y="179695"/>
            <a:ext cx="1186422" cy="1478644"/>
          </a:xfrm>
          <a:prstGeom prst="rect">
            <a:avLst/>
          </a:prstGeom>
        </p:spPr>
      </p:pic>
    </p:spTree>
    <p:extLst>
      <p:ext uri="{BB962C8B-B14F-4D97-AF65-F5344CB8AC3E}">
        <p14:creationId xmlns:p14="http://schemas.microsoft.com/office/powerpoint/2010/main" val="42307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7CEC2C-7453-682E-3A76-9840E19C3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E634482-5C36-35D8-6474-19B751AE670D}"/>
              </a:ext>
            </a:extLst>
          </p:cNvPr>
          <p:cNvSpPr txBox="1"/>
          <p:nvPr/>
        </p:nvSpPr>
        <p:spPr>
          <a:xfrm>
            <a:off x="614030" y="669874"/>
            <a:ext cx="6097772" cy="5262979"/>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What do your daily actions tell you about how important the covenants are that you have made?</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Why do you need the power that comes from covenants with Heavenly Father?</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How could you more fully invite into your life the blessings of making and honoring covenants with Heavenly Father?</a:t>
            </a:r>
          </a:p>
        </p:txBody>
      </p:sp>
      <p:pic>
        <p:nvPicPr>
          <p:cNvPr id="5" name="Picture 2" descr="http://www.uni.edu/becker/anImated%20question%20mark%20.gif">
            <a:extLst>
              <a:ext uri="{FF2B5EF4-FFF2-40B4-BE49-F238E27FC236}">
                <a16:creationId xmlns:a16="http://schemas.microsoft.com/office/drawing/2014/main" id="{9FACCF8D-40C6-AC6A-1021-D2C6C2C98658}"/>
              </a:ext>
            </a:extLst>
          </p:cNvPr>
          <p:cNvPicPr>
            <a:picLocks noChangeAspect="1" noChangeArrowheads="1" noCrop="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95394" y="669874"/>
            <a:ext cx="2852103" cy="484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30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57400" y="0"/>
            <a:ext cx="8229600" cy="1107996"/>
          </a:xfrm>
          <a:prstGeom prst="rect">
            <a:avLst/>
          </a:prstGeom>
          <a:noFill/>
        </p:spPr>
        <p:txBody>
          <a:bodyPr wrap="square" rtlCol="0">
            <a:spAutoFit/>
          </a:bodyPr>
          <a:lstStyle/>
          <a:p>
            <a:pPr algn="ctr"/>
            <a:r>
              <a:rPr lang="en-US" sz="6600" dirty="0">
                <a:solidFill>
                  <a:schemeClr val="bg1"/>
                </a:solidFill>
                <a:latin typeface="Agency FB" panose="020B0503020202020204" pitchFamily="34" charset="0"/>
                <a:cs typeface="Sakkal Majalla" pitchFamily="2" charset="-78"/>
              </a:rPr>
              <a:t>John the Revelator</a:t>
            </a:r>
          </a:p>
        </p:txBody>
      </p:sp>
      <p:sp>
        <p:nvSpPr>
          <p:cNvPr id="14" name="TextBox 13"/>
          <p:cNvSpPr txBox="1"/>
          <p:nvPr/>
        </p:nvSpPr>
        <p:spPr>
          <a:xfrm>
            <a:off x="20788" y="6403816"/>
            <a:ext cx="5029200" cy="369332"/>
          </a:xfrm>
          <a:prstGeom prst="rect">
            <a:avLst/>
          </a:prstGeom>
          <a:noFill/>
        </p:spPr>
        <p:txBody>
          <a:bodyPr wrap="square" rtlCol="0">
            <a:spAutoFit/>
          </a:bodyPr>
          <a:lstStyle/>
          <a:p>
            <a:r>
              <a:rPr lang="en-US" dirty="0">
                <a:solidFill>
                  <a:schemeClr val="bg1"/>
                </a:solidFill>
              </a:rPr>
              <a:t>1 Nephi 14:18-27</a:t>
            </a:r>
          </a:p>
        </p:txBody>
      </p:sp>
      <p:sp>
        <p:nvSpPr>
          <p:cNvPr id="6" name="TextBox 5"/>
          <p:cNvSpPr txBox="1"/>
          <p:nvPr/>
        </p:nvSpPr>
        <p:spPr>
          <a:xfrm>
            <a:off x="1905000" y="1295400"/>
            <a:ext cx="3048000" cy="2308324"/>
          </a:xfrm>
          <a:prstGeom prst="rect">
            <a:avLst/>
          </a:prstGeom>
          <a:noFill/>
        </p:spPr>
        <p:txBody>
          <a:bodyPr wrap="square" rtlCol="0">
            <a:spAutoFit/>
          </a:bodyPr>
          <a:lstStyle/>
          <a:p>
            <a:r>
              <a:rPr lang="en-US" sz="2400" dirty="0">
                <a:solidFill>
                  <a:schemeClr val="bg1"/>
                </a:solidFill>
              </a:rPr>
              <a:t>The major theme in John’s writing is in the Book of Revelation. This then includes that God will triumph over the forces of the devil. </a:t>
            </a:r>
            <a:endParaRPr lang="en-US" sz="2400" dirty="0"/>
          </a:p>
        </p:txBody>
      </p:sp>
      <p:sp>
        <p:nvSpPr>
          <p:cNvPr id="10" name="TextBox 9"/>
          <p:cNvSpPr txBox="1"/>
          <p:nvPr/>
        </p:nvSpPr>
        <p:spPr>
          <a:xfrm>
            <a:off x="5697070" y="4087905"/>
            <a:ext cx="5105400" cy="1569660"/>
          </a:xfrm>
          <a:prstGeom prst="rect">
            <a:avLst/>
          </a:prstGeom>
          <a:noFill/>
        </p:spPr>
        <p:txBody>
          <a:bodyPr wrap="square" rtlCol="0">
            <a:spAutoFit/>
          </a:bodyPr>
          <a:lstStyle/>
          <a:p>
            <a:r>
              <a:rPr lang="en-US" sz="2400" dirty="0">
                <a:solidFill>
                  <a:schemeClr val="bg1"/>
                </a:solidFill>
              </a:rPr>
              <a:t>Nephi also saw a vision of the end of the world, but he was commanded not to record it because John had been given the responsibility to do so. </a:t>
            </a:r>
            <a:endParaRPr 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21" b="6209"/>
          <a:stretch/>
        </p:blipFill>
        <p:spPr>
          <a:xfrm>
            <a:off x="952652" y="3763107"/>
            <a:ext cx="4097336" cy="2167046"/>
          </a:xfrm>
          <a:prstGeom prst="rect">
            <a:avLst/>
          </a:prstGeom>
        </p:spPr>
      </p:pic>
      <p:grpSp>
        <p:nvGrpSpPr>
          <p:cNvPr id="2" name="Group 1">
            <a:extLst>
              <a:ext uri="{FF2B5EF4-FFF2-40B4-BE49-F238E27FC236}">
                <a16:creationId xmlns:a16="http://schemas.microsoft.com/office/drawing/2014/main" id="{D543C93C-AEFE-2AED-73A6-22C331FF77CF}"/>
              </a:ext>
            </a:extLst>
          </p:cNvPr>
          <p:cNvGrpSpPr/>
          <p:nvPr/>
        </p:nvGrpSpPr>
        <p:grpSpPr>
          <a:xfrm>
            <a:off x="6954988" y="944232"/>
            <a:ext cx="1189827" cy="3010660"/>
            <a:chOff x="6934200" y="1265656"/>
            <a:chExt cx="1985484" cy="4373144"/>
          </a:xfrm>
        </p:grpSpPr>
        <p:sp>
          <p:nvSpPr>
            <p:cNvPr id="4" name="Oval 3">
              <a:extLst>
                <a:ext uri="{FF2B5EF4-FFF2-40B4-BE49-F238E27FC236}">
                  <a16:creationId xmlns:a16="http://schemas.microsoft.com/office/drawing/2014/main" id="{1C3D968C-4B39-F6EE-9EF8-E95F61EC4CC5}"/>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7796BAB-79CB-58CF-80B0-FBBA6DCEB43C}"/>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A9267940-7FC5-8ED6-08FF-ACA16A02984D}"/>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B1220E24-DD2F-50E3-F386-AD4D930CB286}"/>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6124B26D-8ADE-6871-5A3B-91A288B767F4}"/>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62287EC8-5146-55D2-530C-D0D51CAEC383}"/>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E996C953-DA8F-AC69-5E39-331B8876D677}"/>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a:extLst>
                <a:ext uri="{FF2B5EF4-FFF2-40B4-BE49-F238E27FC236}">
                  <a16:creationId xmlns:a16="http://schemas.microsoft.com/office/drawing/2014/main" id="{C88AA406-8883-76C8-00A8-873F5FCE8783}"/>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oud 101">
              <a:extLst>
                <a:ext uri="{FF2B5EF4-FFF2-40B4-BE49-F238E27FC236}">
                  <a16:creationId xmlns:a16="http://schemas.microsoft.com/office/drawing/2014/main" id="{99D4827E-8C5A-06D7-5E40-321A1FD2F526}"/>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CAF8861E-F646-8303-E38E-1D608C9CB698}"/>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Isosceles Triangle 103">
              <a:extLst>
                <a:ext uri="{FF2B5EF4-FFF2-40B4-BE49-F238E27FC236}">
                  <a16:creationId xmlns:a16="http://schemas.microsoft.com/office/drawing/2014/main" id="{C41C807A-CA0C-6F5D-558A-3A49ADC6C904}"/>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24">
              <a:extLst>
                <a:ext uri="{FF2B5EF4-FFF2-40B4-BE49-F238E27FC236}">
                  <a16:creationId xmlns:a16="http://schemas.microsoft.com/office/drawing/2014/main" id="{BAEDA501-8232-9CEA-1E46-1BFBC59022D2}"/>
                </a:ext>
              </a:extLst>
            </p:cNvPr>
            <p:cNvGrpSpPr/>
            <p:nvPr/>
          </p:nvGrpSpPr>
          <p:grpSpPr>
            <a:xfrm>
              <a:off x="7108136" y="2388756"/>
              <a:ext cx="1544360" cy="2210894"/>
              <a:chOff x="4553133" y="901823"/>
              <a:chExt cx="2186627" cy="3449921"/>
            </a:xfrm>
          </p:grpSpPr>
          <p:sp>
            <p:nvSpPr>
              <p:cNvPr id="172" name="Double Wave 23">
                <a:extLst>
                  <a:ext uri="{FF2B5EF4-FFF2-40B4-BE49-F238E27FC236}">
                    <a16:creationId xmlns:a16="http://schemas.microsoft.com/office/drawing/2014/main" id="{A2CACADB-1B76-F823-ACA2-69F3E6E3E1B2}"/>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6">
                <a:extLst>
                  <a:ext uri="{FF2B5EF4-FFF2-40B4-BE49-F238E27FC236}">
                    <a16:creationId xmlns:a16="http://schemas.microsoft.com/office/drawing/2014/main" id="{88D9533A-CBB1-C3E4-3CDE-9BF868278EF2}"/>
                  </a:ext>
                </a:extLst>
              </p:cNvPr>
              <p:cNvGrpSpPr/>
              <p:nvPr/>
            </p:nvGrpSpPr>
            <p:grpSpPr>
              <a:xfrm>
                <a:off x="4694566" y="901823"/>
                <a:ext cx="2045194" cy="1982724"/>
                <a:chOff x="2594848" y="2213440"/>
                <a:chExt cx="2045194" cy="1982724"/>
              </a:xfrm>
              <a:solidFill>
                <a:srgbClr val="E0C13C"/>
              </a:solidFill>
            </p:grpSpPr>
            <p:sp>
              <p:nvSpPr>
                <p:cNvPr id="174" name="Pie 17">
                  <a:extLst>
                    <a:ext uri="{FF2B5EF4-FFF2-40B4-BE49-F238E27FC236}">
                      <a16:creationId xmlns:a16="http://schemas.microsoft.com/office/drawing/2014/main" id="{4AEAA122-9FB3-7F08-B755-BEC524BE3848}"/>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5" name="Group 5">
                  <a:extLst>
                    <a:ext uri="{FF2B5EF4-FFF2-40B4-BE49-F238E27FC236}">
                      <a16:creationId xmlns:a16="http://schemas.microsoft.com/office/drawing/2014/main" id="{413BA9A0-A1F4-73F0-8FE8-4AC0413E51AA}"/>
                    </a:ext>
                  </a:extLst>
                </p:cNvPr>
                <p:cNvGrpSpPr/>
                <p:nvPr/>
              </p:nvGrpSpPr>
              <p:grpSpPr>
                <a:xfrm>
                  <a:off x="2889102" y="2288406"/>
                  <a:ext cx="1537323" cy="1679535"/>
                  <a:chOff x="2886840" y="2288406"/>
                  <a:chExt cx="1537323" cy="1679535"/>
                </a:xfrm>
                <a:grpFill/>
              </p:grpSpPr>
              <p:sp>
                <p:nvSpPr>
                  <p:cNvPr id="176" name="Moon 3">
                    <a:extLst>
                      <a:ext uri="{FF2B5EF4-FFF2-40B4-BE49-F238E27FC236}">
                        <a16:creationId xmlns:a16="http://schemas.microsoft.com/office/drawing/2014/main" id="{2E7EDA94-CA1C-77C0-D277-145C6657ADF3}"/>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Moon 20">
                    <a:extLst>
                      <a:ext uri="{FF2B5EF4-FFF2-40B4-BE49-F238E27FC236}">
                        <a16:creationId xmlns:a16="http://schemas.microsoft.com/office/drawing/2014/main" id="{9F1D3245-5FAF-18BC-F188-7400EADFF0D9}"/>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6" name="Oval 105">
              <a:extLst>
                <a:ext uri="{FF2B5EF4-FFF2-40B4-BE49-F238E27FC236}">
                  <a16:creationId xmlns:a16="http://schemas.microsoft.com/office/drawing/2014/main" id="{133527D4-F0AB-6E1A-8447-501C130D6635}"/>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58">
              <a:extLst>
                <a:ext uri="{FF2B5EF4-FFF2-40B4-BE49-F238E27FC236}">
                  <a16:creationId xmlns:a16="http://schemas.microsoft.com/office/drawing/2014/main" id="{2FABA38C-AC50-085B-843F-96143B392D16}"/>
                </a:ext>
              </a:extLst>
            </p:cNvPr>
            <p:cNvGrpSpPr/>
            <p:nvPr/>
          </p:nvGrpSpPr>
          <p:grpSpPr>
            <a:xfrm rot="175281">
              <a:off x="7281771" y="4966315"/>
              <a:ext cx="1319546" cy="446802"/>
              <a:chOff x="3810000" y="1677648"/>
              <a:chExt cx="4705061" cy="1827552"/>
            </a:xfrm>
          </p:grpSpPr>
          <p:grpSp>
            <p:nvGrpSpPr>
              <p:cNvPr id="142" name="Group 37">
                <a:extLst>
                  <a:ext uri="{FF2B5EF4-FFF2-40B4-BE49-F238E27FC236}">
                    <a16:creationId xmlns:a16="http://schemas.microsoft.com/office/drawing/2014/main" id="{F5572979-6716-B25D-1359-A45B455A284D}"/>
                  </a:ext>
                </a:extLst>
              </p:cNvPr>
              <p:cNvGrpSpPr/>
              <p:nvPr/>
            </p:nvGrpSpPr>
            <p:grpSpPr>
              <a:xfrm>
                <a:off x="3810000" y="1828800"/>
                <a:ext cx="1776984" cy="1676400"/>
                <a:chOff x="3810000" y="1828800"/>
                <a:chExt cx="4038600" cy="3810000"/>
              </a:xfrm>
            </p:grpSpPr>
            <p:sp>
              <p:nvSpPr>
                <p:cNvPr id="163" name="Half Frame 162">
                  <a:extLst>
                    <a:ext uri="{FF2B5EF4-FFF2-40B4-BE49-F238E27FC236}">
                      <a16:creationId xmlns:a16="http://schemas.microsoft.com/office/drawing/2014/main" id="{C89208FD-47EA-F05D-EC0C-8EF55F5DAC9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Half Frame 163">
                  <a:extLst>
                    <a:ext uri="{FF2B5EF4-FFF2-40B4-BE49-F238E27FC236}">
                      <a16:creationId xmlns:a16="http://schemas.microsoft.com/office/drawing/2014/main" id="{DF622F00-8033-0A6E-57C0-89D88498638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Half Frame 164">
                  <a:extLst>
                    <a:ext uri="{FF2B5EF4-FFF2-40B4-BE49-F238E27FC236}">
                      <a16:creationId xmlns:a16="http://schemas.microsoft.com/office/drawing/2014/main" id="{17600E2E-1ADD-F7C3-FE9D-1A9D58C2959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Half Frame 165">
                  <a:extLst>
                    <a:ext uri="{FF2B5EF4-FFF2-40B4-BE49-F238E27FC236}">
                      <a16:creationId xmlns:a16="http://schemas.microsoft.com/office/drawing/2014/main" id="{F7C8304C-90C2-B99A-C1C5-F570AF6C678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Donut 775">
                  <a:extLst>
                    <a:ext uri="{FF2B5EF4-FFF2-40B4-BE49-F238E27FC236}">
                      <a16:creationId xmlns:a16="http://schemas.microsoft.com/office/drawing/2014/main" id="{88F3648E-67DE-759B-A11E-6B782987688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Diamond 167">
                  <a:extLst>
                    <a:ext uri="{FF2B5EF4-FFF2-40B4-BE49-F238E27FC236}">
                      <a16:creationId xmlns:a16="http://schemas.microsoft.com/office/drawing/2014/main" id="{C7BEEFFF-300B-03F7-1DD6-C917F19984A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a:extLst>
                    <a:ext uri="{FF2B5EF4-FFF2-40B4-BE49-F238E27FC236}">
                      <a16:creationId xmlns:a16="http://schemas.microsoft.com/office/drawing/2014/main" id="{80475C8F-32EE-24CF-062A-B45113444A1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a:extLst>
                    <a:ext uri="{FF2B5EF4-FFF2-40B4-BE49-F238E27FC236}">
                      <a16:creationId xmlns:a16="http://schemas.microsoft.com/office/drawing/2014/main" id="{8D728171-36C0-73EA-21BA-B18F13EB529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a:extLst>
                    <a:ext uri="{FF2B5EF4-FFF2-40B4-BE49-F238E27FC236}">
                      <a16:creationId xmlns:a16="http://schemas.microsoft.com/office/drawing/2014/main" id="{48A36683-E18F-53C1-8D4E-62AC6521035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38">
                <a:extLst>
                  <a:ext uri="{FF2B5EF4-FFF2-40B4-BE49-F238E27FC236}">
                    <a16:creationId xmlns:a16="http://schemas.microsoft.com/office/drawing/2014/main" id="{803A6F5C-05F1-C59C-B9C0-F645F9935F58}"/>
                  </a:ext>
                </a:extLst>
              </p:cNvPr>
              <p:cNvGrpSpPr/>
              <p:nvPr/>
            </p:nvGrpSpPr>
            <p:grpSpPr>
              <a:xfrm>
                <a:off x="5314014" y="1757596"/>
                <a:ext cx="1776984" cy="1676400"/>
                <a:chOff x="3810000" y="1828800"/>
                <a:chExt cx="4038600" cy="3810000"/>
              </a:xfrm>
            </p:grpSpPr>
            <p:sp>
              <p:nvSpPr>
                <p:cNvPr id="154" name="Half Frame 153">
                  <a:extLst>
                    <a:ext uri="{FF2B5EF4-FFF2-40B4-BE49-F238E27FC236}">
                      <a16:creationId xmlns:a16="http://schemas.microsoft.com/office/drawing/2014/main" id="{9EC15006-11E5-B5F9-3375-424B629DA6A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Half Frame 154">
                  <a:extLst>
                    <a:ext uri="{FF2B5EF4-FFF2-40B4-BE49-F238E27FC236}">
                      <a16:creationId xmlns:a16="http://schemas.microsoft.com/office/drawing/2014/main" id="{CB7AE455-2E7A-40F2-0DB1-62B51CBC33D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Half Frame 155">
                  <a:extLst>
                    <a:ext uri="{FF2B5EF4-FFF2-40B4-BE49-F238E27FC236}">
                      <a16:creationId xmlns:a16="http://schemas.microsoft.com/office/drawing/2014/main" id="{0FA094E8-F101-5F98-429D-D6077A1D41D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Half Frame 156">
                  <a:extLst>
                    <a:ext uri="{FF2B5EF4-FFF2-40B4-BE49-F238E27FC236}">
                      <a16:creationId xmlns:a16="http://schemas.microsoft.com/office/drawing/2014/main" id="{CB2C7187-5DD8-9CD4-39DA-1823F3E0A6D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onut 766">
                  <a:extLst>
                    <a:ext uri="{FF2B5EF4-FFF2-40B4-BE49-F238E27FC236}">
                      <a16:creationId xmlns:a16="http://schemas.microsoft.com/office/drawing/2014/main" id="{20549B64-C803-AAE5-9688-9AE824D04F8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Diamond 158">
                  <a:extLst>
                    <a:ext uri="{FF2B5EF4-FFF2-40B4-BE49-F238E27FC236}">
                      <a16:creationId xmlns:a16="http://schemas.microsoft.com/office/drawing/2014/main" id="{A2EBD579-5F3D-A8FD-C76A-C5810E2B941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E40E7438-9604-1D20-7A9E-25C83D5E9BA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6A6CA98E-C4D2-B705-68E8-77046DB2599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8FD738BC-84F6-54C1-A681-0F6E8396F3F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48">
                <a:extLst>
                  <a:ext uri="{FF2B5EF4-FFF2-40B4-BE49-F238E27FC236}">
                    <a16:creationId xmlns:a16="http://schemas.microsoft.com/office/drawing/2014/main" id="{F5B6C04F-CFB6-9200-6B7B-DB314406B990}"/>
                  </a:ext>
                </a:extLst>
              </p:cNvPr>
              <p:cNvGrpSpPr/>
              <p:nvPr/>
            </p:nvGrpSpPr>
            <p:grpSpPr>
              <a:xfrm>
                <a:off x="6738077" y="1677648"/>
                <a:ext cx="1776984" cy="1676400"/>
                <a:chOff x="3810000" y="1828800"/>
                <a:chExt cx="4038600" cy="3810000"/>
              </a:xfrm>
            </p:grpSpPr>
            <p:sp>
              <p:nvSpPr>
                <p:cNvPr id="145" name="Half Frame 144">
                  <a:extLst>
                    <a:ext uri="{FF2B5EF4-FFF2-40B4-BE49-F238E27FC236}">
                      <a16:creationId xmlns:a16="http://schemas.microsoft.com/office/drawing/2014/main" id="{3F0D5474-FFD3-C4C4-168E-E2744E92F75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Half Frame 50">
                  <a:extLst>
                    <a:ext uri="{FF2B5EF4-FFF2-40B4-BE49-F238E27FC236}">
                      <a16:creationId xmlns:a16="http://schemas.microsoft.com/office/drawing/2014/main" id="{1218B1E0-FF68-3985-F1BA-3C57178D3BF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Half Frame 51">
                  <a:extLst>
                    <a:ext uri="{FF2B5EF4-FFF2-40B4-BE49-F238E27FC236}">
                      <a16:creationId xmlns:a16="http://schemas.microsoft.com/office/drawing/2014/main" id="{0BB1EC1A-B887-6C4F-B9CC-7594A6E8BAB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Half Frame 52">
                  <a:extLst>
                    <a:ext uri="{FF2B5EF4-FFF2-40B4-BE49-F238E27FC236}">
                      <a16:creationId xmlns:a16="http://schemas.microsoft.com/office/drawing/2014/main" id="{63E5DA23-8FB2-01F4-EF77-FE8B335A2A8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Donut 757">
                  <a:extLst>
                    <a:ext uri="{FF2B5EF4-FFF2-40B4-BE49-F238E27FC236}">
                      <a16:creationId xmlns:a16="http://schemas.microsoft.com/office/drawing/2014/main" id="{6E671C94-88E7-0C73-B946-04302A575E6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Diamond 149">
                  <a:extLst>
                    <a:ext uri="{FF2B5EF4-FFF2-40B4-BE49-F238E27FC236}">
                      <a16:creationId xmlns:a16="http://schemas.microsoft.com/office/drawing/2014/main" id="{EFF1D196-D5D5-3779-6C71-72188840E24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AE7346C4-D68F-98BE-CA1C-C9381D47143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2F86313E-47DB-16DC-AD3E-10954A4ABB8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E683946C-768D-4017-E7C3-223C7D69EDB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8" name="Cloud 107">
              <a:extLst>
                <a:ext uri="{FF2B5EF4-FFF2-40B4-BE49-F238E27FC236}">
                  <a16:creationId xmlns:a16="http://schemas.microsoft.com/office/drawing/2014/main" id="{52535EA6-C77A-FA2C-BB18-752815EE80D0}"/>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647E0F3E-6EB3-834C-E15E-FCD93BEA70F6}"/>
                </a:ext>
              </a:extLst>
            </p:cNvPr>
            <p:cNvGrpSpPr/>
            <p:nvPr/>
          </p:nvGrpSpPr>
          <p:grpSpPr>
            <a:xfrm>
              <a:off x="7162023" y="1568903"/>
              <a:ext cx="1544762" cy="259293"/>
              <a:chOff x="7105896" y="1557210"/>
              <a:chExt cx="1544762" cy="488119"/>
            </a:xfrm>
          </p:grpSpPr>
          <p:sp>
            <p:nvSpPr>
              <p:cNvPr id="110" name="Rounded Rectangle 15">
                <a:extLst>
                  <a:ext uri="{FF2B5EF4-FFF2-40B4-BE49-F238E27FC236}">
                    <a16:creationId xmlns:a16="http://schemas.microsoft.com/office/drawing/2014/main" id="{D2A6FC35-2FB1-A43D-3008-795248F2D9F9}"/>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59">
                <a:extLst>
                  <a:ext uri="{FF2B5EF4-FFF2-40B4-BE49-F238E27FC236}">
                    <a16:creationId xmlns:a16="http://schemas.microsoft.com/office/drawing/2014/main" id="{48169689-529D-B885-ED41-A6A24D902E06}"/>
                  </a:ext>
                </a:extLst>
              </p:cNvPr>
              <p:cNvGrpSpPr/>
              <p:nvPr/>
            </p:nvGrpSpPr>
            <p:grpSpPr>
              <a:xfrm rot="160736">
                <a:off x="7230848" y="1557210"/>
                <a:ext cx="1269517" cy="488119"/>
                <a:chOff x="3810000" y="1677648"/>
                <a:chExt cx="4705061" cy="1827552"/>
              </a:xfrm>
            </p:grpSpPr>
            <p:grpSp>
              <p:nvGrpSpPr>
                <p:cNvPr id="112" name="Group 37">
                  <a:extLst>
                    <a:ext uri="{FF2B5EF4-FFF2-40B4-BE49-F238E27FC236}">
                      <a16:creationId xmlns:a16="http://schemas.microsoft.com/office/drawing/2014/main" id="{54F1DAF7-DA2F-F499-8B4D-9B627CB80ED2}"/>
                    </a:ext>
                  </a:extLst>
                </p:cNvPr>
                <p:cNvGrpSpPr/>
                <p:nvPr/>
              </p:nvGrpSpPr>
              <p:grpSpPr>
                <a:xfrm>
                  <a:off x="3810000" y="1828800"/>
                  <a:ext cx="1776984" cy="1676400"/>
                  <a:chOff x="3810000" y="1828800"/>
                  <a:chExt cx="4038600" cy="3810000"/>
                </a:xfrm>
              </p:grpSpPr>
              <p:sp>
                <p:nvSpPr>
                  <p:cNvPr id="133" name="Half Frame 132">
                    <a:extLst>
                      <a:ext uri="{FF2B5EF4-FFF2-40B4-BE49-F238E27FC236}">
                        <a16:creationId xmlns:a16="http://schemas.microsoft.com/office/drawing/2014/main" id="{D90BD60E-9376-9BE3-A384-E8E6E003E7E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Half Frame 133">
                    <a:extLst>
                      <a:ext uri="{FF2B5EF4-FFF2-40B4-BE49-F238E27FC236}">
                        <a16:creationId xmlns:a16="http://schemas.microsoft.com/office/drawing/2014/main" id="{A159AB85-B730-0BFC-813B-851C2EF0F38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Half Frame 134">
                    <a:extLst>
                      <a:ext uri="{FF2B5EF4-FFF2-40B4-BE49-F238E27FC236}">
                        <a16:creationId xmlns:a16="http://schemas.microsoft.com/office/drawing/2014/main" id="{15464FAD-1B7B-8607-0877-20CD0C287FE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Half Frame 135">
                    <a:extLst>
                      <a:ext uri="{FF2B5EF4-FFF2-40B4-BE49-F238E27FC236}">
                        <a16:creationId xmlns:a16="http://schemas.microsoft.com/office/drawing/2014/main" id="{28FDFC4F-1DEB-2EBF-DE72-97088ED058A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Donut 745">
                    <a:extLst>
                      <a:ext uri="{FF2B5EF4-FFF2-40B4-BE49-F238E27FC236}">
                        <a16:creationId xmlns:a16="http://schemas.microsoft.com/office/drawing/2014/main" id="{1AA57166-3D4F-5988-BB37-BE080F80C44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Diamond 137">
                    <a:extLst>
                      <a:ext uri="{FF2B5EF4-FFF2-40B4-BE49-F238E27FC236}">
                        <a16:creationId xmlns:a16="http://schemas.microsoft.com/office/drawing/2014/main" id="{7A016C69-275C-B510-A75A-E31030B206D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3968E456-7B5F-13A8-D12B-D919636400E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A33915A0-9B50-AC6B-9DE9-2313753CAA7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A34B1190-CD32-64F9-444E-60DE76C2A98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38">
                  <a:extLst>
                    <a:ext uri="{FF2B5EF4-FFF2-40B4-BE49-F238E27FC236}">
                      <a16:creationId xmlns:a16="http://schemas.microsoft.com/office/drawing/2014/main" id="{04E44648-00C3-6DDB-DAA7-9E78AD9D8556}"/>
                    </a:ext>
                  </a:extLst>
                </p:cNvPr>
                <p:cNvGrpSpPr/>
                <p:nvPr/>
              </p:nvGrpSpPr>
              <p:grpSpPr>
                <a:xfrm>
                  <a:off x="5314014" y="1757596"/>
                  <a:ext cx="1776984" cy="1676400"/>
                  <a:chOff x="3810000" y="1828800"/>
                  <a:chExt cx="4038600" cy="3810000"/>
                </a:xfrm>
              </p:grpSpPr>
              <p:sp>
                <p:nvSpPr>
                  <p:cNvPr id="124" name="Half Frame 123">
                    <a:extLst>
                      <a:ext uri="{FF2B5EF4-FFF2-40B4-BE49-F238E27FC236}">
                        <a16:creationId xmlns:a16="http://schemas.microsoft.com/office/drawing/2014/main" id="{67C684AD-C844-2801-0402-4609D65CF05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Half Frame 124">
                    <a:extLst>
                      <a:ext uri="{FF2B5EF4-FFF2-40B4-BE49-F238E27FC236}">
                        <a16:creationId xmlns:a16="http://schemas.microsoft.com/office/drawing/2014/main" id="{6245A734-0198-542E-0D30-EC1FBAFD12F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Half Frame 125">
                    <a:extLst>
                      <a:ext uri="{FF2B5EF4-FFF2-40B4-BE49-F238E27FC236}">
                        <a16:creationId xmlns:a16="http://schemas.microsoft.com/office/drawing/2014/main" id="{61F3F1BF-DB58-A117-61B0-08A1895ADC1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Half Frame 126">
                    <a:extLst>
                      <a:ext uri="{FF2B5EF4-FFF2-40B4-BE49-F238E27FC236}">
                        <a16:creationId xmlns:a16="http://schemas.microsoft.com/office/drawing/2014/main" id="{515E6644-0758-D2C2-1085-CA6E6396DA6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Donut 736">
                    <a:extLst>
                      <a:ext uri="{FF2B5EF4-FFF2-40B4-BE49-F238E27FC236}">
                        <a16:creationId xmlns:a16="http://schemas.microsoft.com/office/drawing/2014/main" id="{640787F2-F9F6-5DD4-3DF9-C7F3F56143D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iamond 128">
                    <a:extLst>
                      <a:ext uri="{FF2B5EF4-FFF2-40B4-BE49-F238E27FC236}">
                        <a16:creationId xmlns:a16="http://schemas.microsoft.com/office/drawing/2014/main" id="{6866B0E4-BAE2-1E07-A810-B48B59B953C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272F067D-FE43-519A-865B-6FC9FAC0D09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a:extLst>
                      <a:ext uri="{FF2B5EF4-FFF2-40B4-BE49-F238E27FC236}">
                        <a16:creationId xmlns:a16="http://schemas.microsoft.com/office/drawing/2014/main" id="{B4CE85D4-E240-047A-4CED-2B6B4CF5EE5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71D2F455-2BEC-8841-87D3-63B05B142EA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48">
                  <a:extLst>
                    <a:ext uri="{FF2B5EF4-FFF2-40B4-BE49-F238E27FC236}">
                      <a16:creationId xmlns:a16="http://schemas.microsoft.com/office/drawing/2014/main" id="{8BC10F54-7692-0CE0-06A6-1DE0B2836F5F}"/>
                    </a:ext>
                  </a:extLst>
                </p:cNvPr>
                <p:cNvGrpSpPr/>
                <p:nvPr/>
              </p:nvGrpSpPr>
              <p:grpSpPr>
                <a:xfrm>
                  <a:off x="6738077" y="1677648"/>
                  <a:ext cx="1776984" cy="1676400"/>
                  <a:chOff x="3810000" y="1828800"/>
                  <a:chExt cx="4038600" cy="3810000"/>
                </a:xfrm>
              </p:grpSpPr>
              <p:sp>
                <p:nvSpPr>
                  <p:cNvPr id="115" name="Half Frame 114">
                    <a:extLst>
                      <a:ext uri="{FF2B5EF4-FFF2-40B4-BE49-F238E27FC236}">
                        <a16:creationId xmlns:a16="http://schemas.microsoft.com/office/drawing/2014/main" id="{29FE7056-A0D0-9C62-D2F1-F2D2E9E5C83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Half Frame 115">
                    <a:extLst>
                      <a:ext uri="{FF2B5EF4-FFF2-40B4-BE49-F238E27FC236}">
                        <a16:creationId xmlns:a16="http://schemas.microsoft.com/office/drawing/2014/main" id="{2CBBBB8C-9A72-FC83-E0F6-3202F2BDB6A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Half Frame 116">
                    <a:extLst>
                      <a:ext uri="{FF2B5EF4-FFF2-40B4-BE49-F238E27FC236}">
                        <a16:creationId xmlns:a16="http://schemas.microsoft.com/office/drawing/2014/main" id="{76A22E62-35B2-DDBC-02B7-3216E268319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Half Frame 117">
                    <a:extLst>
                      <a:ext uri="{FF2B5EF4-FFF2-40B4-BE49-F238E27FC236}">
                        <a16:creationId xmlns:a16="http://schemas.microsoft.com/office/drawing/2014/main" id="{898D8A24-B71F-8F65-D728-513927D3B17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Donut 727">
                    <a:extLst>
                      <a:ext uri="{FF2B5EF4-FFF2-40B4-BE49-F238E27FC236}">
                        <a16:creationId xmlns:a16="http://schemas.microsoft.com/office/drawing/2014/main" id="{5B6D9BE7-D48A-22E9-7509-2CBD83F7B36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Diamond 119">
                    <a:extLst>
                      <a:ext uri="{FF2B5EF4-FFF2-40B4-BE49-F238E27FC236}">
                        <a16:creationId xmlns:a16="http://schemas.microsoft.com/office/drawing/2014/main" id="{00A6E6C5-BF26-4494-8A35-AF4241050FA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4DA25C9C-C5DC-8092-DD2C-94537E46A68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a:extLst>
                      <a:ext uri="{FF2B5EF4-FFF2-40B4-BE49-F238E27FC236}">
                        <a16:creationId xmlns:a16="http://schemas.microsoft.com/office/drawing/2014/main" id="{25445419-A00D-68A4-4DFC-6EEFA42135E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97F9C9E5-A446-7508-CB9C-CA0785F8388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87253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667000" y="1295400"/>
            <a:ext cx="4648200" cy="1569660"/>
          </a:xfrm>
          <a:prstGeom prst="rect">
            <a:avLst/>
          </a:prstGeom>
          <a:noFill/>
        </p:spPr>
        <p:txBody>
          <a:bodyPr wrap="square" rtlCol="0">
            <a:spAutoFit/>
          </a:bodyPr>
          <a:lstStyle/>
          <a:p>
            <a:r>
              <a:rPr lang="en-US" sz="2400" dirty="0">
                <a:solidFill>
                  <a:schemeClr val="bg1"/>
                </a:solidFill>
              </a:rPr>
              <a:t>“The Book of Revelation is one of the plainest books God ever caused to be written.”</a:t>
            </a:r>
          </a:p>
          <a:p>
            <a:r>
              <a:rPr lang="en-US" sz="2400" dirty="0">
                <a:solidFill>
                  <a:schemeClr val="bg1"/>
                </a:solidFill>
              </a:rPr>
              <a:t>--Joseph Smith</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175" y="2865060"/>
            <a:ext cx="5791095" cy="3141152"/>
          </a:xfrm>
          <a:prstGeom prst="rect">
            <a:avLst/>
          </a:prstGeom>
        </p:spPr>
      </p:pic>
      <p:pic>
        <p:nvPicPr>
          <p:cNvPr id="7" name="Picture 6" descr="joseph smith.jpg"/>
          <p:cNvPicPr>
            <a:picLocks noChangeAspect="1"/>
          </p:cNvPicPr>
          <p:nvPr/>
        </p:nvPicPr>
        <p:blipFill>
          <a:blip r:embed="rId4" cstate="print"/>
          <a:stretch>
            <a:fillRect/>
          </a:stretch>
        </p:blipFill>
        <p:spPr>
          <a:xfrm>
            <a:off x="600170" y="372979"/>
            <a:ext cx="1466661" cy="1844842"/>
          </a:xfrm>
          <a:prstGeom prst="rect">
            <a:avLst/>
          </a:prstGeom>
        </p:spPr>
      </p:pic>
    </p:spTree>
    <p:extLst>
      <p:ext uri="{BB962C8B-B14F-4D97-AF65-F5344CB8AC3E}">
        <p14:creationId xmlns:p14="http://schemas.microsoft.com/office/powerpoint/2010/main" val="1797996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9A055C-695C-2C4C-3F69-B1D0B2A1B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FC03C0-E1D5-97D3-0B67-DEB0DFDC1429}"/>
              </a:ext>
            </a:extLst>
          </p:cNvPr>
          <p:cNvSpPr txBox="1"/>
          <p:nvPr/>
        </p:nvSpPr>
        <p:spPr>
          <a:xfrm>
            <a:off x="5041603" y="1720840"/>
            <a:ext cx="6097772" cy="3416320"/>
          </a:xfrm>
          <a:prstGeom prst="rect">
            <a:avLst/>
          </a:prstGeom>
          <a:noFill/>
        </p:spPr>
        <p:txBody>
          <a:bodyPr wrap="square">
            <a:spAutoFit/>
          </a:bodyPr>
          <a:lstStyle/>
          <a:p>
            <a:r>
              <a:rPr lang="en-US" sz="2400" b="0" i="0" dirty="0">
                <a:solidFill>
                  <a:schemeClr val="bg1"/>
                </a:solidFill>
                <a:effectLst/>
              </a:rPr>
              <a:t>… the Spirit of the Lord is capable of manifesting Himself in the form and figure of a man, is indicated by the wonderful interview between the Spirit and Nephi, in which He revealed Himself to the prophet, questioned him concerning his desires and belief, instructed him in the things of God, speaking face to face with the man.” </a:t>
            </a:r>
          </a:p>
          <a:p>
            <a:r>
              <a:rPr lang="en-US" sz="2400" b="0" i="0" dirty="0">
                <a:solidFill>
                  <a:schemeClr val="bg1"/>
                </a:solidFill>
                <a:effectLst/>
              </a:rPr>
              <a:t>James E. Talmage</a:t>
            </a:r>
            <a:endParaRPr lang="en-US" sz="2400" dirty="0">
              <a:solidFill>
                <a:schemeClr val="bg1"/>
              </a:solidFill>
            </a:endParaRPr>
          </a:p>
        </p:txBody>
      </p:sp>
      <p:pic>
        <p:nvPicPr>
          <p:cNvPr id="10" name="Picture 9" descr="A person in a robe&#10;&#10;Description automatically generated">
            <a:extLst>
              <a:ext uri="{FF2B5EF4-FFF2-40B4-BE49-F238E27FC236}">
                <a16:creationId xmlns:a16="http://schemas.microsoft.com/office/drawing/2014/main" id="{ADFA3D8D-AB68-293C-05EA-13F75C209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854" y="1329070"/>
            <a:ext cx="3149895" cy="419986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47B0BC52-7EB1-4773-6785-269DAB5A8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4926" y="4848446"/>
            <a:ext cx="1368898" cy="1821150"/>
          </a:xfrm>
          <a:prstGeom prst="rect">
            <a:avLst/>
          </a:prstGeom>
        </p:spPr>
      </p:pic>
    </p:spTree>
    <p:extLst>
      <p:ext uri="{BB962C8B-B14F-4D97-AF65-F5344CB8AC3E}">
        <p14:creationId xmlns:p14="http://schemas.microsoft.com/office/powerpoint/2010/main" val="27398224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21024" y="304801"/>
            <a:ext cx="10394576" cy="4955203"/>
          </a:xfrm>
          <a:prstGeom prst="rect">
            <a:avLst/>
          </a:prstGeom>
          <a:noFill/>
        </p:spPr>
        <p:txBody>
          <a:bodyPr wrap="square" rtlCol="0">
            <a:spAutoFit/>
          </a:bodyPr>
          <a:lstStyle/>
          <a:p>
            <a:r>
              <a:rPr lang="en-US" sz="2800" dirty="0">
                <a:solidFill>
                  <a:schemeClr val="bg1"/>
                </a:solidFill>
              </a:rPr>
              <a:t>Sources:</a:t>
            </a:r>
          </a:p>
          <a:p>
            <a:endParaRPr lang="en-US" sz="2400" dirty="0">
              <a:solidFill>
                <a:schemeClr val="bg1"/>
              </a:solidFill>
            </a:endParaRPr>
          </a:p>
          <a:p>
            <a:r>
              <a:rPr lang="en-US" sz="2400" dirty="0">
                <a:solidFill>
                  <a:schemeClr val="bg1"/>
                </a:solidFill>
              </a:rPr>
              <a:t>Joseph Fielding McConkie and Robert L. Millet “Doctrinal Commentary on the Book of Mormon” pg. 108</a:t>
            </a:r>
            <a:r>
              <a:rPr lang="en-US" sz="2400" dirty="0">
                <a:solidFill>
                  <a:srgbClr val="FFFF00"/>
                </a:solidFill>
              </a:rPr>
              <a:t> </a:t>
            </a:r>
            <a:r>
              <a:rPr lang="en-US" sz="2400" dirty="0">
                <a:solidFill>
                  <a:schemeClr val="bg1"/>
                </a:solidFill>
              </a:rPr>
              <a:t>and pg. 110</a:t>
            </a:r>
          </a:p>
          <a:p>
            <a:r>
              <a:rPr lang="en-US" sz="2400" dirty="0">
                <a:solidFill>
                  <a:schemeClr val="bg1"/>
                </a:solidFill>
              </a:rPr>
              <a:t>Proclamation: James R. Clark, comp., </a:t>
            </a:r>
            <a:r>
              <a:rPr lang="en-US" sz="2400" i="1" dirty="0">
                <a:solidFill>
                  <a:schemeClr val="bg1"/>
                </a:solidFill>
              </a:rPr>
              <a:t>Messages of the First Presidency of The Church of Jesus Christ of Latter-day Saints</a:t>
            </a:r>
            <a:r>
              <a:rPr lang="en-US" sz="2400" dirty="0">
                <a:solidFill>
                  <a:schemeClr val="bg1"/>
                </a:solidFill>
              </a:rPr>
              <a:t> [1965], 1:257).</a:t>
            </a:r>
          </a:p>
          <a:p>
            <a:r>
              <a:rPr lang="en-US" sz="2400" dirty="0">
                <a:solidFill>
                  <a:schemeClr val="bg1"/>
                </a:solidFill>
              </a:rPr>
              <a:t>Joseph Smith </a:t>
            </a:r>
            <a:r>
              <a:rPr lang="en-US" sz="2400" i="1" dirty="0">
                <a:solidFill>
                  <a:schemeClr val="bg1"/>
                </a:solidFill>
              </a:rPr>
              <a:t>Doctrinal New Testament Commentary 2:506-7</a:t>
            </a:r>
            <a:endParaRPr lang="en-US" sz="2400" dirty="0">
              <a:solidFill>
                <a:schemeClr val="bg1"/>
              </a:solidFill>
            </a:endParaRPr>
          </a:p>
          <a:p>
            <a:r>
              <a:rPr lang="en-US" sz="2400" dirty="0">
                <a:solidFill>
                  <a:schemeClr val="bg1"/>
                </a:solidFill>
              </a:rPr>
              <a:t>Bruce R. McConkie “The Millennial Messiah” pg. 54</a:t>
            </a:r>
          </a:p>
          <a:p>
            <a:r>
              <a:rPr lang="en-US" sz="2400" dirty="0">
                <a:solidFill>
                  <a:schemeClr val="bg1"/>
                </a:solidFill>
              </a:rPr>
              <a:t>Boyd K. Packer “The Power of the Priesthood,” Ensign or Liahona, May 2010, 7.</a:t>
            </a:r>
          </a:p>
          <a:p>
            <a:r>
              <a:rPr lang="en-US" sz="2400" dirty="0">
                <a:solidFill>
                  <a:schemeClr val="bg1"/>
                </a:solidFill>
              </a:rPr>
              <a:t>Joseph Smith (Teachings p 290)</a:t>
            </a:r>
          </a:p>
          <a:p>
            <a:r>
              <a:rPr lang="en-US" sz="2400" b="0" i="0" dirty="0">
                <a:solidFill>
                  <a:schemeClr val="bg1"/>
                </a:solidFill>
                <a:effectLst/>
              </a:rPr>
              <a:t>David A. Bednar, “</a:t>
            </a:r>
            <a:r>
              <a:rPr lang="en-US" sz="2400" b="0" i="0" u="none" strike="noStrike" dirty="0">
                <a:solidFill>
                  <a:schemeClr val="bg1"/>
                </a:solidFill>
                <a:effectLst/>
              </a:rPr>
              <a:t>With the Power of God in Great Glory</a:t>
            </a:r>
            <a:r>
              <a:rPr lang="en-US" sz="2400" b="0" i="0" dirty="0">
                <a:solidFill>
                  <a:schemeClr val="bg1"/>
                </a:solidFill>
                <a:effectLst/>
              </a:rPr>
              <a:t>,” </a:t>
            </a:r>
            <a:r>
              <a:rPr lang="en-US" sz="2400" b="0" i="1" dirty="0">
                <a:solidFill>
                  <a:schemeClr val="bg1"/>
                </a:solidFill>
                <a:effectLst/>
              </a:rPr>
              <a:t>Liahona</a:t>
            </a:r>
            <a:r>
              <a:rPr lang="en-US" sz="2400" b="0" i="0" dirty="0">
                <a:solidFill>
                  <a:schemeClr val="bg1"/>
                </a:solidFill>
                <a:effectLst/>
              </a:rPr>
              <a:t>, Nov. 2021, 29–30</a:t>
            </a:r>
            <a:endParaRPr lang="en-US" sz="2400" dirty="0">
              <a:solidFill>
                <a:schemeClr val="bg1"/>
              </a:solidFill>
            </a:endParaRPr>
          </a:p>
          <a:p>
            <a:endParaRPr lang="en-US" sz="2400" dirty="0">
              <a:solidFill>
                <a:schemeClr val="bg1"/>
              </a:solidFill>
            </a:endParaRPr>
          </a:p>
        </p:txBody>
      </p:sp>
      <p:sp>
        <p:nvSpPr>
          <p:cNvPr id="4" name="Footer Placeholder 14">
            <a:extLst>
              <a:ext uri="{FF2B5EF4-FFF2-40B4-BE49-F238E27FC236}">
                <a16:creationId xmlns:a16="http://schemas.microsoft.com/office/drawing/2014/main" id="{170FCFBF-9FF4-472F-B165-CBEA29A77620}"/>
              </a:ext>
            </a:extLst>
          </p:cNvPr>
          <p:cNvSpPr>
            <a:spLocks noGrp="1"/>
          </p:cNvSpPr>
          <p:nvPr/>
        </p:nvSpPr>
        <p:spPr>
          <a:xfrm>
            <a:off x="0" y="64151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1701478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0"/>
            <a:ext cx="6096000" cy="3785652"/>
          </a:xfrm>
          <a:prstGeom prst="rect">
            <a:avLst/>
          </a:prstGeom>
          <a:ln>
            <a:solidFill>
              <a:schemeClr val="tx1"/>
            </a:solidFill>
          </a:ln>
        </p:spPr>
        <p:txBody>
          <a:bodyPr>
            <a:spAutoFit/>
          </a:bodyPr>
          <a:lstStyle/>
          <a:p>
            <a:r>
              <a:rPr lang="en-US" sz="1200" b="1" dirty="0"/>
              <a:t>1 Nephi 14:14:</a:t>
            </a:r>
          </a:p>
          <a:p>
            <a:r>
              <a:rPr lang="en-US" sz="1200" dirty="0"/>
              <a:t>On January 19, 1841, Joseph Smith received a revelation from the Lord commanding him to “make a solemn proclamation of my gospel … to all the kings of the world” (see D&amp;C 124:1-14). Before he could fulfill this commandment, the Prophet Joseph suffered martyrdom in June 1844. Nine months later, on April 6, 1845, the Quorum of the Twelve Apostles—the highest governing body in the Church at the time—published a proclamation addressed:</a:t>
            </a:r>
          </a:p>
          <a:p>
            <a:pPr fontAlgn="base"/>
            <a:r>
              <a:rPr lang="en-US" sz="1200" i="1" dirty="0"/>
              <a:t>“To all the Kings of the World;</a:t>
            </a:r>
            <a:br>
              <a:rPr lang="en-US" sz="1200" i="1" dirty="0"/>
            </a:br>
            <a:r>
              <a:rPr lang="en-US" sz="1200" i="1" dirty="0"/>
              <a:t>To the President of the United States of America;</a:t>
            </a:r>
            <a:br>
              <a:rPr lang="en-US" sz="1200" i="1" dirty="0"/>
            </a:br>
            <a:r>
              <a:rPr lang="en-US" sz="1200" i="1" dirty="0"/>
              <a:t>To the Governors of the several States;</a:t>
            </a:r>
            <a:br>
              <a:rPr lang="en-US" sz="1200" i="1" dirty="0"/>
            </a:br>
            <a:r>
              <a:rPr lang="en-US" sz="1200" i="1" dirty="0"/>
              <a:t>And to the Rulers and People of all Nations”.</a:t>
            </a:r>
            <a:endParaRPr lang="en-US" sz="1200" dirty="0"/>
          </a:p>
          <a:p>
            <a:pPr fontAlgn="base"/>
            <a:r>
              <a:rPr lang="en-US" sz="1200" dirty="0"/>
              <a:t>The proclamation of 1845 is considered “one of the great prophetic utterances of the last dispensation” and “covers some of the preparations that are expected to be made throughout the world as a preface to the Second Coming of the Lord Jesus Christ to reign on the earth.” A major purpose of the proclamation is to present a bold call-to-action to the kings of the earth to assist the Latter-day Saints with their divine mission. Particularly striking is the clear timeline it presents, “outlining as it does future developments of the Kingdom of God in both the Eastern and Western Hemispheres,” including a detailed description of the Battle of Armageddon and the glorious destiny of the indigenous peoples of North and South America (James R. Clark, </a:t>
            </a:r>
            <a:r>
              <a:rPr lang="en-US" sz="1200" i="1" dirty="0"/>
              <a:t>Messages of the First Presidency, </a:t>
            </a:r>
            <a:r>
              <a:rPr lang="en-US" sz="1200" dirty="0"/>
              <a:t>1:252).</a:t>
            </a:r>
          </a:p>
          <a:p>
            <a:endParaRPr lang="en-US" sz="1200" dirty="0"/>
          </a:p>
        </p:txBody>
      </p:sp>
      <p:sp>
        <p:nvSpPr>
          <p:cNvPr id="4" name="Rectangle 3"/>
          <p:cNvSpPr/>
          <p:nvPr/>
        </p:nvSpPr>
        <p:spPr>
          <a:xfrm>
            <a:off x="0" y="0"/>
            <a:ext cx="6096000" cy="6370975"/>
          </a:xfrm>
          <a:prstGeom prst="rect">
            <a:avLst/>
          </a:prstGeom>
          <a:ln>
            <a:solidFill>
              <a:schemeClr val="tx1"/>
            </a:solidFill>
          </a:ln>
        </p:spPr>
        <p:txBody>
          <a:bodyPr>
            <a:spAutoFit/>
          </a:bodyPr>
          <a:lstStyle/>
          <a:p>
            <a:pPr marL="457200"/>
            <a:r>
              <a:rPr lang="en-US" sz="1200" b="1" dirty="0">
                <a:solidFill>
                  <a:srgbClr val="444444"/>
                </a:solidFill>
                <a:latin typeface="Roboto"/>
              </a:rPr>
              <a:t>1 Nephi 14:7:</a:t>
            </a:r>
          </a:p>
          <a:p>
            <a:pPr marL="457200"/>
            <a:r>
              <a:rPr lang="en-US" sz="1200" dirty="0">
                <a:solidFill>
                  <a:srgbClr val="444444"/>
                </a:solidFill>
                <a:latin typeface="Roboto"/>
              </a:rPr>
              <a:t>"Joseph Smith, or any other man, could not have obtained all this information by reading the Bible or studying all the books that have ever been written. It came from God. It is exactly what Isaiah promised the Lord would do when conditions upon the earth should become as Joseph Smith found them when he went into the woods to pray for light as to which of all the churches he should join....</a:t>
            </a:r>
          </a:p>
          <a:p>
            <a:pPr marL="457200"/>
            <a:r>
              <a:rPr lang="en-US" sz="1200" dirty="0">
                <a:solidFill>
                  <a:srgbClr val="444444"/>
                </a:solidFill>
                <a:latin typeface="Roboto"/>
              </a:rPr>
              <a:t>"It truly is a marvelous work and a wonder. Can you conceive of anything that could be more marvelous or more wonderful?</a:t>
            </a:r>
          </a:p>
          <a:p>
            <a:pPr marL="457200"/>
            <a:r>
              <a:rPr lang="en-US" sz="1200" dirty="0">
                <a:solidFill>
                  <a:srgbClr val="444444"/>
                </a:solidFill>
                <a:latin typeface="Roboto"/>
              </a:rPr>
              <a:t>"In the face of it all, the wisdom of wise men does perish. The world has no satisfactory explanation. In the Church Historian's Office in Salt Lake City are more than 20,000 volumes, large and small, each of which says something about the Prophet Joseph Smith. There are also some 2,000 pamphlets on the subject. Many of these publications represent attempts on the part of non-Mormon writers to explain the conundrum of Joseph Smith and the work he established, but all without avail. All these writings have been accumulated since the birth of Joseph Smith in 1805. In contrast, in the more than two centuries that have elapsed since the birth of George Washington, it is reported, there are only some 3,000 volumes written about him on file in the Library of Congress....</a:t>
            </a:r>
          </a:p>
          <a:p>
            <a:pPr marL="457200"/>
            <a:r>
              <a:rPr lang="en-US" sz="1200" dirty="0">
                <a:solidFill>
                  <a:srgbClr val="444444"/>
                </a:solidFill>
                <a:latin typeface="Roboto"/>
              </a:rPr>
              <a:t>"We emphasized a statement published in the New York Herald, which we quoted in this chapter; 'Joseph Smith is creating a spiritual system, combined with morals and industry that may change the destiny of the race.' This statement was made in 1842, and at this writing, more than a century and a half later, it is evident, from the present accomplishments of the Church founded under his leadership, that this prognostication is sure to achieve a complete fulfillment.</a:t>
            </a:r>
          </a:p>
          <a:p>
            <a:pPr marL="457200"/>
            <a:r>
              <a:rPr lang="en-US" sz="1200" dirty="0">
                <a:solidFill>
                  <a:srgbClr val="444444"/>
                </a:solidFill>
                <a:latin typeface="Roboto"/>
              </a:rPr>
              <a:t>"It is equally sure that the prediction of Josiah Quincy, previously quoted, will find its fulfillment:</a:t>
            </a:r>
          </a:p>
          <a:p>
            <a:pPr marL="457200"/>
            <a:r>
              <a:rPr lang="en-US" sz="1200" dirty="0">
                <a:solidFill>
                  <a:srgbClr val="444444"/>
                </a:solidFill>
                <a:latin typeface="Roboto"/>
              </a:rPr>
              <a:t>"'It is by no mans improbable that some future textbook, for the use of generations yet unborn, will contain a question something like this: What historical American of the nineteenth century has exerted the most powerful influence upon the destinies of his countrymen? And it is by no means impossible that the answer to that interrogatory may be thus written: 'Joseph Smith, the Mormon prophet.'" </a:t>
            </a:r>
            <a:r>
              <a:rPr lang="en-US" sz="1200" dirty="0" err="1">
                <a:solidFill>
                  <a:srgbClr val="444444"/>
                </a:solidFill>
                <a:latin typeface="Roboto"/>
              </a:rPr>
              <a:t>LeGrand</a:t>
            </a:r>
            <a:r>
              <a:rPr lang="en-US" sz="1200" dirty="0">
                <a:solidFill>
                  <a:srgbClr val="444444"/>
                </a:solidFill>
                <a:latin typeface="Roboto"/>
              </a:rPr>
              <a:t> Richards (</a:t>
            </a:r>
            <a:r>
              <a:rPr lang="en-US" sz="1200" i="1" dirty="0">
                <a:solidFill>
                  <a:srgbClr val="444444"/>
                </a:solidFill>
                <a:latin typeface="Roboto"/>
              </a:rPr>
              <a:t>A Marvelous Work and a Wonder</a:t>
            </a:r>
            <a:r>
              <a:rPr lang="en-US" sz="1200" dirty="0">
                <a:solidFill>
                  <a:srgbClr val="444444"/>
                </a:solidFill>
                <a:latin typeface="Roboto"/>
              </a:rPr>
              <a:t>, pp. 411-2)</a:t>
            </a:r>
            <a:endParaRPr lang="en-US" sz="1200" b="0" i="0" dirty="0">
              <a:solidFill>
                <a:srgbClr val="444444"/>
              </a:solidFill>
              <a:effectLst/>
              <a:latin typeface="Roboto"/>
            </a:endParaRPr>
          </a:p>
        </p:txBody>
      </p:sp>
    </p:spTree>
    <p:extLst>
      <p:ext uri="{BB962C8B-B14F-4D97-AF65-F5344CB8AC3E}">
        <p14:creationId xmlns:p14="http://schemas.microsoft.com/office/powerpoint/2010/main" val="38417315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9" y="2950937"/>
            <a:ext cx="11478491" cy="3693319"/>
          </a:xfrm>
          <a:prstGeom prst="rect">
            <a:avLst/>
          </a:prstGeom>
          <a:ln>
            <a:solidFill>
              <a:schemeClr val="tx1"/>
            </a:solidFill>
          </a:ln>
        </p:spPr>
        <p:txBody>
          <a:bodyPr wrap="square">
            <a:spAutoFit/>
          </a:bodyPr>
          <a:lstStyle/>
          <a:p>
            <a:r>
              <a:rPr lang="en-US" dirty="0">
                <a:solidFill>
                  <a:srgbClr val="666666"/>
                </a:solidFill>
              </a:rPr>
              <a:t>A: Know ye:—That the </a:t>
            </a:r>
            <a:r>
              <a:rPr lang="en-US" b="1" dirty="0">
                <a:solidFill>
                  <a:srgbClr val="666666"/>
                </a:solidFill>
              </a:rPr>
              <a:t>kingdom of God</a:t>
            </a:r>
            <a:r>
              <a:rPr lang="en-US" dirty="0">
                <a:solidFill>
                  <a:srgbClr val="666666"/>
                </a:solidFill>
              </a:rPr>
              <a:t> has come: as has been predicted by ancient prophets, and prayed for in all ages; even that kingdom which shall fill the whole earth, and shall stand for ever. </a:t>
            </a:r>
            <a:br>
              <a:rPr lang="en-US" dirty="0">
                <a:solidFill>
                  <a:srgbClr val="666666"/>
                </a:solidFill>
              </a:rPr>
            </a:br>
            <a:r>
              <a:rPr lang="en-US" dirty="0">
                <a:solidFill>
                  <a:srgbClr val="666666"/>
                </a:solidFill>
              </a:rPr>
              <a:t>	B: The great </a:t>
            </a:r>
            <a:r>
              <a:rPr lang="en-US" b="1" dirty="0" err="1">
                <a:solidFill>
                  <a:srgbClr val="666666"/>
                </a:solidFill>
              </a:rPr>
              <a:t>Eloheem</a:t>
            </a:r>
            <a:r>
              <a:rPr lang="en-US" b="1" dirty="0">
                <a:solidFill>
                  <a:srgbClr val="666666"/>
                </a:solidFill>
              </a:rPr>
              <a:t> </a:t>
            </a:r>
            <a:r>
              <a:rPr lang="en-US" dirty="0">
                <a:solidFill>
                  <a:srgbClr val="666666"/>
                </a:solidFill>
              </a:rPr>
              <a:t>[sic]</a:t>
            </a:r>
            <a:r>
              <a:rPr lang="en-US" b="1" dirty="0">
                <a:solidFill>
                  <a:srgbClr val="666666"/>
                </a:solidFill>
              </a:rPr>
              <a:t> Jehovah</a:t>
            </a:r>
            <a:r>
              <a:rPr lang="en-US" dirty="0">
                <a:solidFill>
                  <a:srgbClr val="666666"/>
                </a:solidFill>
              </a:rPr>
              <a:t> has been pleased once more to speak from the heavens; and also to commune with man upon the </a:t>
            </a:r>
            <a:r>
              <a:rPr lang="en-US" b="1" dirty="0">
                <a:solidFill>
                  <a:srgbClr val="666666"/>
                </a:solidFill>
              </a:rPr>
              <a:t>earth</a:t>
            </a:r>
            <a:r>
              <a:rPr lang="en-US" dirty="0">
                <a:solidFill>
                  <a:srgbClr val="666666"/>
                </a:solidFill>
              </a:rPr>
              <a:t>,</a:t>
            </a:r>
            <a:br>
              <a:rPr lang="en-US" dirty="0"/>
            </a:br>
            <a:r>
              <a:rPr lang="en-US" dirty="0"/>
              <a:t>		</a:t>
            </a:r>
            <a:r>
              <a:rPr lang="en-US" dirty="0">
                <a:solidFill>
                  <a:srgbClr val="666666"/>
                </a:solidFill>
              </a:rPr>
              <a:t>C: by </a:t>
            </a:r>
            <a:r>
              <a:rPr lang="en-US" b="1" dirty="0">
                <a:solidFill>
                  <a:srgbClr val="666666"/>
                </a:solidFill>
              </a:rPr>
              <a:t>means</a:t>
            </a:r>
            <a:r>
              <a:rPr lang="en-US" dirty="0">
                <a:solidFill>
                  <a:srgbClr val="666666"/>
                </a:solidFill>
              </a:rPr>
              <a:t> of open visions, and by the ministration of HOLY MESSENGERS. </a:t>
            </a:r>
            <a:br>
              <a:rPr lang="en-US" dirty="0">
                <a:solidFill>
                  <a:srgbClr val="666666"/>
                </a:solidFill>
              </a:rPr>
            </a:br>
            <a:r>
              <a:rPr lang="en-US" dirty="0">
                <a:solidFill>
                  <a:srgbClr val="666666"/>
                </a:solidFill>
              </a:rPr>
              <a:t>		C: By this </a:t>
            </a:r>
            <a:r>
              <a:rPr lang="en-US" b="1" dirty="0">
                <a:solidFill>
                  <a:srgbClr val="666666"/>
                </a:solidFill>
              </a:rPr>
              <a:t>means</a:t>
            </a:r>
            <a:br>
              <a:rPr lang="en-US" dirty="0"/>
            </a:br>
            <a:r>
              <a:rPr lang="en-US" dirty="0"/>
              <a:t>	</a:t>
            </a:r>
            <a:r>
              <a:rPr lang="en-US" dirty="0">
                <a:solidFill>
                  <a:srgbClr val="666666"/>
                </a:solidFill>
              </a:rPr>
              <a:t>B:the great and eternal </a:t>
            </a:r>
            <a:r>
              <a:rPr lang="en-US" b="1" dirty="0">
                <a:solidFill>
                  <a:srgbClr val="666666"/>
                </a:solidFill>
              </a:rPr>
              <a:t>High Priesthood, after the Order of his Son</a:t>
            </a:r>
            <a:r>
              <a:rPr lang="en-US" dirty="0">
                <a:solidFill>
                  <a:srgbClr val="666666"/>
                </a:solidFill>
              </a:rPr>
              <a:t>, even the Apostleship, has been 	restored; or, returned to the </a:t>
            </a:r>
            <a:r>
              <a:rPr lang="en-US" b="1" dirty="0">
                <a:solidFill>
                  <a:srgbClr val="666666"/>
                </a:solidFill>
              </a:rPr>
              <a:t>earth</a:t>
            </a:r>
            <a:r>
              <a:rPr lang="en-US" dirty="0">
                <a:solidFill>
                  <a:srgbClr val="666666"/>
                </a:solidFill>
              </a:rPr>
              <a:t>. </a:t>
            </a:r>
            <a:br>
              <a:rPr lang="en-US" dirty="0">
                <a:solidFill>
                  <a:srgbClr val="666666"/>
                </a:solidFill>
              </a:rPr>
            </a:br>
            <a:r>
              <a:rPr lang="en-US" dirty="0">
                <a:solidFill>
                  <a:srgbClr val="666666"/>
                </a:solidFill>
              </a:rPr>
              <a:t>A: This High Priesthood, or Apostleship, holds the keys of the </a:t>
            </a:r>
            <a:r>
              <a:rPr lang="en-US" b="1" dirty="0">
                <a:solidFill>
                  <a:srgbClr val="666666"/>
                </a:solidFill>
              </a:rPr>
              <a:t>kingdom of God</a:t>
            </a:r>
            <a:r>
              <a:rPr lang="en-US" dirty="0">
                <a:solidFill>
                  <a:srgbClr val="666666"/>
                </a:solidFill>
              </a:rPr>
              <a:t>, and power to bind on earth that which shall be bound in heaven; and to loose on earth that which shall be loosed in heaven. And, in fine, to do, and to administer in all things pertaining to the ordinances, organization, government and direction of the kingdom of God. Being established in these last days for the restoration of all things spoken by the prophets since the world began; and in order to prepare the way for the coming of the Son of Man.</a:t>
            </a:r>
            <a:endParaRPr lang="en-US" dirty="0"/>
          </a:p>
        </p:txBody>
      </p:sp>
      <p:sp>
        <p:nvSpPr>
          <p:cNvPr id="4" name="Rectangle 3"/>
          <p:cNvSpPr/>
          <p:nvPr/>
        </p:nvSpPr>
        <p:spPr>
          <a:xfrm>
            <a:off x="155864" y="2067791"/>
            <a:ext cx="8562109" cy="738664"/>
          </a:xfrm>
          <a:prstGeom prst="rect">
            <a:avLst/>
          </a:prstGeom>
        </p:spPr>
        <p:txBody>
          <a:bodyPr wrap="square">
            <a:spAutoFit/>
          </a:bodyPr>
          <a:lstStyle/>
          <a:p>
            <a:r>
              <a:rPr lang="en-US" sz="1400" i="1" dirty="0">
                <a:solidFill>
                  <a:srgbClr val="666666"/>
                </a:solidFill>
                <a:latin typeface="Abadi" panose="020B0604020104020204" pitchFamily="34" charset="0"/>
              </a:rPr>
              <a:t>#1: This chiasm clearly defines the “kingdom of God” that has been “prayed for in all ages” and announces its establishment “in these last days.” It also explains how the Lord, through “open visions” and “the great and eternal High Priesthood,” speaks “from the heavens” and “communes with man upon the earth.”</a:t>
            </a:r>
            <a:endParaRPr lang="en-US" sz="1400" dirty="0"/>
          </a:p>
        </p:txBody>
      </p:sp>
      <p:sp>
        <p:nvSpPr>
          <p:cNvPr id="5" name="TextBox 4"/>
          <p:cNvSpPr txBox="1"/>
          <p:nvPr/>
        </p:nvSpPr>
        <p:spPr>
          <a:xfrm>
            <a:off x="135081" y="145473"/>
            <a:ext cx="4270664" cy="369332"/>
          </a:xfrm>
          <a:prstGeom prst="rect">
            <a:avLst/>
          </a:prstGeom>
          <a:noFill/>
        </p:spPr>
        <p:txBody>
          <a:bodyPr wrap="square" rtlCol="0">
            <a:spAutoFit/>
          </a:bodyPr>
          <a:lstStyle/>
          <a:p>
            <a:r>
              <a:rPr lang="en-US" dirty="0"/>
              <a:t>Something of Interest</a:t>
            </a:r>
          </a:p>
        </p:txBody>
      </p:sp>
      <p:sp>
        <p:nvSpPr>
          <p:cNvPr id="6" name="TextBox 5"/>
          <p:cNvSpPr txBox="1"/>
          <p:nvPr/>
        </p:nvSpPr>
        <p:spPr>
          <a:xfrm>
            <a:off x="3072245" y="703119"/>
            <a:ext cx="4270664" cy="369332"/>
          </a:xfrm>
          <a:prstGeom prst="rect">
            <a:avLst/>
          </a:prstGeom>
          <a:noFill/>
        </p:spPr>
        <p:txBody>
          <a:bodyPr wrap="square" rtlCol="0">
            <a:spAutoFit/>
          </a:bodyPr>
          <a:lstStyle/>
          <a:p>
            <a:pPr algn="ctr"/>
            <a:r>
              <a:rPr lang="en-US" dirty="0"/>
              <a:t>Latter Day Chiasmus 1845 (Proclamation)</a:t>
            </a:r>
          </a:p>
        </p:txBody>
      </p:sp>
    </p:spTree>
    <p:extLst>
      <p:ext uri="{BB962C8B-B14F-4D97-AF65-F5344CB8AC3E}">
        <p14:creationId xmlns:p14="http://schemas.microsoft.com/office/powerpoint/2010/main" val="5921238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37692"/>
            <a:ext cx="12192000" cy="3970318"/>
          </a:xfrm>
          <a:prstGeom prst="rect">
            <a:avLst/>
          </a:prstGeom>
          <a:ln>
            <a:solidFill>
              <a:schemeClr val="tx1"/>
            </a:solidFill>
          </a:ln>
        </p:spPr>
        <p:txBody>
          <a:bodyPr wrap="square">
            <a:spAutoFit/>
          </a:bodyPr>
          <a:lstStyle/>
          <a:p>
            <a:r>
              <a:rPr lang="en-US" sz="1400" b="1" dirty="0">
                <a:solidFill>
                  <a:srgbClr val="666666"/>
                </a:solidFill>
                <a:latin typeface="Roboto Slab"/>
              </a:rPr>
              <a:t>A: </a:t>
            </a:r>
            <a:r>
              <a:rPr lang="en-US" sz="1400" dirty="0">
                <a:solidFill>
                  <a:srgbClr val="666666"/>
                </a:solidFill>
                <a:latin typeface="Roboto Slab"/>
              </a:rPr>
              <a:t>And we now bear witness that </a:t>
            </a:r>
            <a:r>
              <a:rPr lang="en-US" sz="1400" b="1" dirty="0">
                <a:solidFill>
                  <a:srgbClr val="666666"/>
                </a:solidFill>
                <a:latin typeface="Roboto Slab"/>
              </a:rPr>
              <a:t>his coming</a:t>
            </a:r>
            <a:r>
              <a:rPr lang="en-US" sz="1400" dirty="0">
                <a:solidFill>
                  <a:srgbClr val="666666"/>
                </a:solidFill>
                <a:latin typeface="Roboto Slab"/>
              </a:rPr>
              <a:t> is near at hand; and not many years hence, the nations and their kings shall see him coming in the clouds of heaven with power and great glory. </a:t>
            </a:r>
            <a:br>
              <a:rPr lang="en-US" sz="1400" dirty="0">
                <a:solidFill>
                  <a:srgbClr val="666666"/>
                </a:solidFill>
                <a:latin typeface="Roboto Slab"/>
              </a:rPr>
            </a:br>
            <a:r>
              <a:rPr lang="en-US" sz="1400" dirty="0">
                <a:solidFill>
                  <a:srgbClr val="666666"/>
                </a:solidFill>
                <a:latin typeface="Roboto Slab"/>
              </a:rPr>
              <a:t>	</a:t>
            </a:r>
            <a:r>
              <a:rPr lang="en-US" sz="1400" b="1" dirty="0">
                <a:solidFill>
                  <a:srgbClr val="666666"/>
                </a:solidFill>
                <a:latin typeface="Roboto Slab"/>
              </a:rPr>
              <a:t>B: </a:t>
            </a:r>
            <a:r>
              <a:rPr lang="en-US" sz="1400" dirty="0">
                <a:solidFill>
                  <a:srgbClr val="666666"/>
                </a:solidFill>
                <a:latin typeface="Roboto Slab"/>
              </a:rPr>
              <a:t>In order to meet this great event there must needs be a </a:t>
            </a:r>
            <a:r>
              <a:rPr lang="en-US" sz="1400" b="1" dirty="0">
                <a:solidFill>
                  <a:srgbClr val="666666"/>
                </a:solidFill>
                <a:latin typeface="Roboto Slab"/>
              </a:rPr>
              <a:t>preparation</a:t>
            </a:r>
            <a:r>
              <a:rPr lang="en-US" sz="1400" dirty="0">
                <a:solidFill>
                  <a:srgbClr val="666666"/>
                </a:solidFill>
                <a:latin typeface="Roboto Slab"/>
              </a:rPr>
              <a:t>. </a:t>
            </a:r>
            <a:br>
              <a:rPr lang="en-US" sz="1400" dirty="0">
                <a:solidFill>
                  <a:srgbClr val="666666"/>
                </a:solidFill>
                <a:latin typeface="Roboto Slab"/>
              </a:rPr>
            </a:br>
            <a:r>
              <a:rPr lang="en-US" sz="1400" dirty="0">
                <a:solidFill>
                  <a:srgbClr val="666666"/>
                </a:solidFill>
                <a:latin typeface="Roboto Slab"/>
              </a:rPr>
              <a:t>		</a:t>
            </a:r>
            <a:r>
              <a:rPr lang="en-US" sz="1400" b="1" dirty="0">
                <a:solidFill>
                  <a:srgbClr val="666666"/>
                </a:solidFill>
                <a:latin typeface="Roboto Slab"/>
              </a:rPr>
              <a:t>C: </a:t>
            </a:r>
            <a:r>
              <a:rPr lang="en-US" sz="1400" dirty="0">
                <a:solidFill>
                  <a:srgbClr val="666666"/>
                </a:solidFill>
                <a:latin typeface="Roboto Slab"/>
              </a:rPr>
              <a:t>Therefore we send unto you with authority from on high, and command you all to repent and humble yourselves as 			little children, before the majesty of the Holy One ; and come unto Jesus with a broken heart and a contrite spirit, and 			be </a:t>
            </a:r>
            <a:r>
              <a:rPr lang="en-US" sz="1400" b="1" dirty="0">
                <a:solidFill>
                  <a:srgbClr val="666666"/>
                </a:solidFill>
                <a:latin typeface="Roboto Slab"/>
              </a:rPr>
              <a:t>baptized</a:t>
            </a:r>
            <a:r>
              <a:rPr lang="en-US" sz="1400" dirty="0">
                <a:solidFill>
                  <a:srgbClr val="666666"/>
                </a:solidFill>
                <a:latin typeface="Roboto Slab"/>
              </a:rPr>
              <a:t> in his name, for the remission of sins (that is, be buried in the water in the likeness of his burial and rise 			again to   newness of life, in the likeness of his resurrection), and you shall receive the </a:t>
            </a:r>
            <a:r>
              <a:rPr lang="en-US" sz="1400" b="1" dirty="0">
                <a:solidFill>
                  <a:srgbClr val="666666"/>
                </a:solidFill>
                <a:latin typeface="Roboto Slab"/>
              </a:rPr>
              <a:t>gift of the Holy Spirit</a:t>
            </a:r>
            <a:r>
              <a:rPr lang="en-US" sz="1400" dirty="0">
                <a:solidFill>
                  <a:srgbClr val="666666"/>
                </a:solidFill>
                <a:latin typeface="Roboto Slab"/>
              </a:rPr>
              <a:t>, through the 		laying on of the hands of the Apostles and elders, of this great and last dispensation of mercy to man. </a:t>
            </a:r>
            <a:br>
              <a:rPr lang="en-US" sz="1400" dirty="0">
                <a:solidFill>
                  <a:srgbClr val="666666"/>
                </a:solidFill>
                <a:latin typeface="Roboto Slab"/>
              </a:rPr>
            </a:br>
            <a:r>
              <a:rPr lang="en-US" sz="1400" dirty="0">
                <a:solidFill>
                  <a:srgbClr val="666666"/>
                </a:solidFill>
                <a:latin typeface="Roboto Slab"/>
              </a:rPr>
              <a:t>			</a:t>
            </a:r>
            <a:r>
              <a:rPr lang="en-US" sz="1400" b="1" dirty="0">
                <a:solidFill>
                  <a:srgbClr val="666666"/>
                </a:solidFill>
                <a:latin typeface="Roboto Slab"/>
              </a:rPr>
              <a:t>D: This Spirit shall bear witness to you</a:t>
            </a:r>
            <a:r>
              <a:rPr lang="en-US" sz="1400" dirty="0">
                <a:solidFill>
                  <a:srgbClr val="666666"/>
                </a:solidFill>
                <a:latin typeface="Roboto Slab"/>
              </a:rPr>
              <a:t>, </a:t>
            </a:r>
            <a:r>
              <a:rPr lang="en-US" sz="1400" b="1" dirty="0">
                <a:solidFill>
                  <a:srgbClr val="666666"/>
                </a:solidFill>
                <a:latin typeface="Roboto Slab"/>
              </a:rPr>
              <a:t>of the truth of our testimony</a:t>
            </a:r>
            <a:r>
              <a:rPr lang="en-US" sz="1400" dirty="0">
                <a:solidFill>
                  <a:srgbClr val="666666"/>
                </a:solidFill>
                <a:latin typeface="Roboto Slab"/>
              </a:rPr>
              <a:t>;  and shall enlighten your minds, and be 			in you as the spirit of prophecy and revelation. It shall bring things past to your understanding and 				remembrance; and shall show you things to come. </a:t>
            </a:r>
            <a:br>
              <a:rPr lang="en-US" sz="1400" dirty="0"/>
            </a:br>
            <a:r>
              <a:rPr lang="en-US" sz="1400" dirty="0"/>
              <a:t>			</a:t>
            </a:r>
            <a:r>
              <a:rPr lang="en-US" sz="1400" b="1" dirty="0">
                <a:solidFill>
                  <a:srgbClr val="666666"/>
                </a:solidFill>
                <a:latin typeface="Roboto Slab"/>
              </a:rPr>
              <a:t>D: It shall also impart unto you many great and glorious gifts</a:t>
            </a:r>
            <a:r>
              <a:rPr lang="en-US" sz="1400" dirty="0">
                <a:solidFill>
                  <a:srgbClr val="666666"/>
                </a:solidFill>
                <a:latin typeface="Roboto Slab"/>
              </a:rPr>
              <a:t>; such as the gift of healing the sick, and of being 			healed, by the laying on of hands in the name of Jesus; and of expelling Demons; and even of seeing     				visions, and conversing with Angels and spirits from the unseen world. </a:t>
            </a:r>
            <a:br>
              <a:rPr lang="en-US" sz="1400" dirty="0">
                <a:solidFill>
                  <a:srgbClr val="666666"/>
                </a:solidFill>
                <a:latin typeface="Roboto Slab"/>
              </a:rPr>
            </a:br>
            <a:r>
              <a:rPr lang="en-US" sz="1400" dirty="0">
                <a:solidFill>
                  <a:srgbClr val="666666"/>
                </a:solidFill>
                <a:latin typeface="Roboto Slab"/>
              </a:rPr>
              <a:t>		</a:t>
            </a:r>
            <a:r>
              <a:rPr lang="en-US" sz="1400" b="1" dirty="0">
                <a:solidFill>
                  <a:srgbClr val="666666"/>
                </a:solidFill>
                <a:latin typeface="Roboto Slab"/>
              </a:rPr>
              <a:t>C: </a:t>
            </a:r>
            <a:r>
              <a:rPr lang="en-US" sz="1400" dirty="0">
                <a:solidFill>
                  <a:srgbClr val="666666"/>
                </a:solidFill>
                <a:latin typeface="Roboto Slab"/>
              </a:rPr>
              <a:t>By the light of this Spirit, received through the ministration of the </a:t>
            </a:r>
            <a:r>
              <a:rPr lang="en-US" sz="1400" b="1" dirty="0">
                <a:solidFill>
                  <a:srgbClr val="666666"/>
                </a:solidFill>
                <a:latin typeface="Roboto Slab"/>
              </a:rPr>
              <a:t>ordinances</a:t>
            </a:r>
            <a:r>
              <a:rPr lang="en-US" sz="1400" dirty="0">
                <a:solidFill>
                  <a:srgbClr val="666666"/>
                </a:solidFill>
                <a:latin typeface="Roboto Slab"/>
              </a:rPr>
              <a:t>—by the power and authority of the Holy 		Apostleship and Priesthood, you will be enabled to understand, and to be the children of light;</a:t>
            </a:r>
            <a:br>
              <a:rPr lang="en-US" sz="1400" dirty="0"/>
            </a:br>
            <a:r>
              <a:rPr lang="en-US" sz="1400" dirty="0"/>
              <a:t>	</a:t>
            </a:r>
            <a:r>
              <a:rPr lang="en-US" sz="1400" b="1" dirty="0">
                <a:solidFill>
                  <a:srgbClr val="666666"/>
                </a:solidFill>
                <a:latin typeface="Roboto Slab"/>
              </a:rPr>
              <a:t>B: </a:t>
            </a:r>
            <a:r>
              <a:rPr lang="en-US" sz="1400" dirty="0">
                <a:solidFill>
                  <a:srgbClr val="666666"/>
                </a:solidFill>
                <a:latin typeface="Roboto Slab"/>
              </a:rPr>
              <a:t>and thus be </a:t>
            </a:r>
            <a:r>
              <a:rPr lang="en-US" sz="1400" b="1" dirty="0">
                <a:solidFill>
                  <a:srgbClr val="666666"/>
                </a:solidFill>
                <a:latin typeface="Roboto Slab"/>
              </a:rPr>
              <a:t>prepared</a:t>
            </a:r>
            <a:r>
              <a:rPr lang="en-US" sz="1400" dirty="0">
                <a:solidFill>
                  <a:srgbClr val="666666"/>
                </a:solidFill>
                <a:latin typeface="Roboto Slab"/>
              </a:rPr>
              <a:t> to escape all the things that are coming on the earth,</a:t>
            </a:r>
            <a:br>
              <a:rPr lang="en-US" sz="1400" dirty="0"/>
            </a:br>
            <a:r>
              <a:rPr lang="en-US" sz="1400" b="1" dirty="0">
                <a:solidFill>
                  <a:srgbClr val="666666"/>
                </a:solidFill>
                <a:latin typeface="Roboto Slab"/>
              </a:rPr>
              <a:t>A: </a:t>
            </a:r>
            <a:r>
              <a:rPr lang="en-US" sz="1400" dirty="0">
                <a:solidFill>
                  <a:srgbClr val="666666"/>
                </a:solidFill>
                <a:latin typeface="Roboto Slab"/>
              </a:rPr>
              <a:t>and so stand before the </a:t>
            </a:r>
            <a:r>
              <a:rPr lang="en-US" sz="1400" b="1" dirty="0">
                <a:solidFill>
                  <a:srgbClr val="666666"/>
                </a:solidFill>
                <a:latin typeface="Roboto Slab"/>
              </a:rPr>
              <a:t>Son of Man</a:t>
            </a:r>
            <a:r>
              <a:rPr lang="en-US" sz="1400" dirty="0">
                <a:solidFill>
                  <a:srgbClr val="666666"/>
                </a:solidFill>
                <a:latin typeface="Roboto Slab"/>
              </a:rPr>
              <a:t>. </a:t>
            </a:r>
            <a:endParaRPr lang="en-US" sz="1400" dirty="0"/>
          </a:p>
        </p:txBody>
      </p:sp>
      <p:sp>
        <p:nvSpPr>
          <p:cNvPr id="4" name="Rectangle 3"/>
          <p:cNvSpPr/>
          <p:nvPr/>
        </p:nvSpPr>
        <p:spPr>
          <a:xfrm>
            <a:off x="93518" y="83127"/>
            <a:ext cx="9632372" cy="646331"/>
          </a:xfrm>
          <a:prstGeom prst="rect">
            <a:avLst/>
          </a:prstGeom>
        </p:spPr>
        <p:txBody>
          <a:bodyPr wrap="square">
            <a:spAutoFit/>
          </a:bodyPr>
          <a:lstStyle/>
          <a:p>
            <a:r>
              <a:rPr lang="en-US" sz="1200" i="1" dirty="0">
                <a:solidFill>
                  <a:srgbClr val="666666"/>
                </a:solidFill>
                <a:latin typeface="Abadi" panose="020B0604020104020204" pitchFamily="34" charset="0"/>
              </a:rPr>
              <a:t>#2: This chiasm describes the preparation needed for the Second Coming of Christ, which is “near at hand.” This preparation centers around the first principles and ordinances of the Gospel—faith in Jesus Christ, repentance, baptism, and the gift of the Holy Ghost. The central focus of this chiasm is a description of the blessings that come as a result of having the gift of the Holy Ghost.</a:t>
            </a:r>
            <a:endParaRPr lang="en-US" sz="1200" dirty="0"/>
          </a:p>
        </p:txBody>
      </p:sp>
    </p:spTree>
    <p:extLst>
      <p:ext uri="{BB962C8B-B14F-4D97-AF65-F5344CB8AC3E}">
        <p14:creationId xmlns:p14="http://schemas.microsoft.com/office/powerpoint/2010/main" val="3317256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545" y="550637"/>
            <a:ext cx="11478491" cy="2862322"/>
          </a:xfrm>
          <a:prstGeom prst="rect">
            <a:avLst/>
          </a:prstGeom>
          <a:ln>
            <a:solidFill>
              <a:schemeClr val="tx1"/>
            </a:solidFill>
          </a:ln>
        </p:spPr>
        <p:txBody>
          <a:bodyPr wrap="square">
            <a:spAutoFit/>
          </a:bodyPr>
          <a:lstStyle/>
          <a:p>
            <a:r>
              <a:rPr lang="en-US" dirty="0"/>
              <a:t>A: And we further testify that the Lord has appointed a </a:t>
            </a:r>
            <a:r>
              <a:rPr lang="en-US" b="1" dirty="0"/>
              <a:t>holy city and temple to be built on this continent</a:t>
            </a:r>
            <a:r>
              <a:rPr lang="en-US" dirty="0"/>
              <a:t> for the endowment and ordinances pertaining to the priesthood; and for the Gentiles, and the remnant of Israel to resort unto, </a:t>
            </a:r>
            <a:br>
              <a:rPr lang="en-US" dirty="0"/>
            </a:br>
            <a:r>
              <a:rPr lang="en-US" dirty="0"/>
              <a:t>	B: in order to worship the Lord; and to be taught in his ways and </a:t>
            </a:r>
            <a:r>
              <a:rPr lang="en-US" b="1" dirty="0"/>
              <a:t>walk in his paths</a:t>
            </a:r>
            <a:r>
              <a:rPr lang="en-US" dirty="0"/>
              <a:t>: </a:t>
            </a:r>
            <a:br>
              <a:rPr lang="en-US" dirty="0"/>
            </a:br>
            <a:r>
              <a:rPr lang="en-US" dirty="0"/>
              <a:t>		C: in short, to </a:t>
            </a:r>
            <a:r>
              <a:rPr lang="en-US" b="1" dirty="0"/>
              <a:t>finish their preparations for the coming of the Lord</a:t>
            </a:r>
            <a:r>
              <a:rPr lang="en-US" dirty="0"/>
              <a:t>. </a:t>
            </a:r>
            <a:br>
              <a:rPr lang="en-US" dirty="0"/>
            </a:br>
            <a:r>
              <a:rPr lang="en-US" dirty="0"/>
              <a:t>A: And we further testify, that the Jews among all nations are hereby commanded, in the name of the Messiah, to prepare, to return to </a:t>
            </a:r>
            <a:r>
              <a:rPr lang="en-US" b="1" dirty="0"/>
              <a:t>Jerusalem</a:t>
            </a:r>
            <a:r>
              <a:rPr lang="en-US" dirty="0"/>
              <a:t> in Palestine; and to </a:t>
            </a:r>
            <a:r>
              <a:rPr lang="en-US" b="1" dirty="0"/>
              <a:t>rebuild that city and temple unto the Lord</a:t>
            </a:r>
            <a:r>
              <a:rPr lang="en-US" dirty="0"/>
              <a:t>: </a:t>
            </a:r>
            <a:br>
              <a:rPr lang="en-US" dirty="0"/>
            </a:br>
            <a:r>
              <a:rPr lang="en-US" dirty="0"/>
              <a:t>	B: And also to </a:t>
            </a:r>
            <a:r>
              <a:rPr lang="en-US" b="1" dirty="0"/>
              <a:t>organize and establish their own political government</a:t>
            </a:r>
            <a:r>
              <a:rPr lang="en-US" dirty="0"/>
              <a:t>, under their own rulers, judges, and governors in that country. </a:t>
            </a:r>
            <a:br>
              <a:rPr lang="en-US" dirty="0"/>
            </a:br>
            <a:r>
              <a:rPr lang="en-US" dirty="0"/>
              <a:t>	C: For be it known unto them that we now hold the keys of the priesthood and kingdom which is soon to be restored unto them. Therefore let them also </a:t>
            </a:r>
            <a:r>
              <a:rPr lang="en-US" b="1" dirty="0"/>
              <a:t>repent and prepare to obey the ordinances of God</a:t>
            </a:r>
            <a:r>
              <a:rPr lang="en-US" dirty="0"/>
              <a:t>. </a:t>
            </a:r>
          </a:p>
        </p:txBody>
      </p:sp>
      <p:sp>
        <p:nvSpPr>
          <p:cNvPr id="4" name="Rectangle 3"/>
          <p:cNvSpPr/>
          <p:nvPr/>
        </p:nvSpPr>
        <p:spPr>
          <a:xfrm>
            <a:off x="83126" y="0"/>
            <a:ext cx="8562109" cy="523220"/>
          </a:xfrm>
          <a:prstGeom prst="rect">
            <a:avLst/>
          </a:prstGeom>
        </p:spPr>
        <p:txBody>
          <a:bodyPr wrap="square">
            <a:spAutoFit/>
          </a:bodyPr>
          <a:lstStyle/>
          <a:p>
            <a:r>
              <a:rPr lang="en-US" sz="1400" i="1" dirty="0">
                <a:solidFill>
                  <a:srgbClr val="666666"/>
                </a:solidFill>
                <a:latin typeface="Abadi" panose="020B0604020104020204" pitchFamily="34" charset="0"/>
              </a:rPr>
              <a:t>#3: This parallelism describes the Lord’s twin capitals that are to be built on the earth—Jerusalem on the eastern hemisphere and the New Jerusalem on the western hemisphere.</a:t>
            </a:r>
            <a:endParaRPr lang="en-US" sz="1400" dirty="0"/>
          </a:p>
        </p:txBody>
      </p:sp>
    </p:spTree>
    <p:extLst>
      <p:ext uri="{BB962C8B-B14F-4D97-AF65-F5344CB8AC3E}">
        <p14:creationId xmlns:p14="http://schemas.microsoft.com/office/powerpoint/2010/main" val="41045117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35" y="924710"/>
            <a:ext cx="11478491" cy="3600986"/>
          </a:xfrm>
          <a:prstGeom prst="rect">
            <a:avLst/>
          </a:prstGeom>
          <a:ln>
            <a:solidFill>
              <a:schemeClr val="tx1"/>
            </a:solidFill>
          </a:ln>
        </p:spPr>
        <p:txBody>
          <a:bodyPr wrap="square">
            <a:spAutoFit/>
          </a:bodyPr>
          <a:lstStyle/>
          <a:p>
            <a:r>
              <a:rPr lang="en-US" sz="1200" dirty="0"/>
              <a:t>A: And now, </a:t>
            </a:r>
            <a:r>
              <a:rPr lang="en-US" sz="1200" b="1" dirty="0"/>
              <a:t>O ye kings, rulers</a:t>
            </a:r>
            <a:r>
              <a:rPr lang="en-US" sz="1200" dirty="0"/>
              <a:t>, and people of the Gentiles: hear ye the word of the Lord; for this commandment is for you. You are not only required to repent and obey the gospel in its fulness, and thus become members or citizens of the kingdom of God, </a:t>
            </a:r>
            <a:br>
              <a:rPr lang="en-US" sz="1200" dirty="0"/>
            </a:br>
            <a:r>
              <a:rPr lang="en-US" sz="1200" dirty="0"/>
              <a:t>	B: but you are also hereby commanded, in the name of Jesus Christ, to put your silver and your gold, your ships and steam-vessels, your railroad trains and your horses, 	chariots, camels, mules, and litters, into active use, for the </a:t>
            </a:r>
            <a:r>
              <a:rPr lang="en-US" sz="1200" b="1" dirty="0"/>
              <a:t>fulfilment of these purposes</a:t>
            </a:r>
            <a:r>
              <a:rPr lang="en-US" sz="1200" dirty="0"/>
              <a:t>. For be it known unto you, that the only salvation which remains for the 	Gentiles, is for them to be identified in the same covenant, and to worship at the same altar with Israel. In short, they must come to the same standard. For, there shall 	be one Lord, and his name one, and He shall be king over all the earth. </a:t>
            </a:r>
            <a:br>
              <a:rPr lang="en-US" sz="1200" dirty="0"/>
            </a:br>
            <a:r>
              <a:rPr lang="en-US" sz="1200" dirty="0"/>
              <a:t>		C: </a:t>
            </a:r>
            <a:r>
              <a:rPr lang="en-US" sz="1200" b="1" dirty="0"/>
              <a:t>The Latter-day Saints</a:t>
            </a:r>
            <a:r>
              <a:rPr lang="en-US" sz="1200" dirty="0"/>
              <a:t>, since their first organization in the year 1830, have been a poor, persecuted, abused, and afflicted people. They have sacrificed 		their time and property freely, for the sake of laying the foundation of the kingdom of God, and enlarging its dominion, by the ministry of the gospel. 		They have </a:t>
            </a:r>
            <a:r>
              <a:rPr lang="en-US" sz="1200" b="1" dirty="0"/>
              <a:t>suffered privation, hunger, imprisonment, and the loss of houses, lands, home, and political rights, for their testimony.</a:t>
            </a:r>
            <a:br>
              <a:rPr lang="en-US" sz="1200" dirty="0"/>
            </a:br>
            <a:r>
              <a:rPr lang="en-US" sz="1200" dirty="0"/>
              <a:t>		C: And this is not all ; but their first founder, </a:t>
            </a:r>
            <a:r>
              <a:rPr lang="en-US" sz="1200" b="1" dirty="0"/>
              <a:t>Mr. Joseph Smith</a:t>
            </a:r>
            <a:r>
              <a:rPr lang="en-US" sz="1200" dirty="0"/>
              <a:t>, whom God raised up as a Prophet and Apostle, mighty in word and in deed, and </a:t>
            </a:r>
            <a:r>
              <a:rPr lang="en-US" sz="1200" b="1" dirty="0"/>
              <a:t>his 			brother Hiram</a:t>
            </a:r>
            <a:r>
              <a:rPr lang="en-US" sz="1200" dirty="0"/>
              <a:t>, who was also a prophet, together with </a:t>
            </a:r>
            <a:r>
              <a:rPr lang="en-US" sz="1200" b="1" dirty="0"/>
              <a:t>many others,</a:t>
            </a:r>
            <a:r>
              <a:rPr lang="en-US" sz="1200" dirty="0"/>
              <a:t> have </a:t>
            </a:r>
            <a:r>
              <a:rPr lang="en-US" sz="1200" b="1" dirty="0"/>
              <a:t>suffered a cruel martyrdom in the cause of truth; and have sealed their 			testimony with their blood.</a:t>
            </a:r>
            <a:r>
              <a:rPr lang="en-US" sz="1200" dirty="0"/>
              <a:t> And still the work has, as it were, but just begun. </a:t>
            </a:r>
            <a:br>
              <a:rPr lang="en-US" sz="1200" dirty="0"/>
            </a:br>
            <a:r>
              <a:rPr lang="en-US" sz="1200" dirty="0"/>
              <a:t>	B: </a:t>
            </a:r>
            <a:r>
              <a:rPr lang="en-US" sz="1200" b="1" dirty="0"/>
              <a:t>A great, a glorious, and a mighty work</a:t>
            </a:r>
            <a:r>
              <a:rPr lang="en-US" sz="1200" dirty="0"/>
              <a:t> is yet to be achieved, in spreading the truth and kingdom among the Gentiles—in restoring, organizing, instructing and 	establishing the Jews—in gathering, instructing, relieving, civilizing, educating and administering salvation to the remnant of Israel on this continent; in building 	Jerusalem in Palestine; and the cities, stakes, temples, and sanctuaries of Zion in America; and in gathering the Gentiles into the same covenant and organization—	instructing them in all things for their sanctification and preparation; that the whole Church of the Saints, both Gentile, Jew and Israel, may be prepared as a bride, for 	the coming of the Lord. </a:t>
            </a:r>
            <a:br>
              <a:rPr lang="en-US" sz="1200" dirty="0"/>
            </a:br>
            <a:r>
              <a:rPr lang="en-US" sz="1200" dirty="0"/>
              <a:t>A: And now, </a:t>
            </a:r>
            <a:r>
              <a:rPr lang="en-US" sz="1200" b="1" dirty="0"/>
              <a:t>O ye kings, rulers</a:t>
            </a:r>
            <a:r>
              <a:rPr lang="en-US" sz="1200" dirty="0"/>
              <a:t>, presidents, governors, judges, legislators, nobles, lords, and rich men of the earth; will you leave us, to struggle alone, and to toil unaided in so great a work? Or will you share in the labors, toils, sacrifices, honors and blessings of the same?</a:t>
            </a:r>
          </a:p>
        </p:txBody>
      </p:sp>
      <p:sp>
        <p:nvSpPr>
          <p:cNvPr id="4" name="Rectangle 3"/>
          <p:cNvSpPr/>
          <p:nvPr/>
        </p:nvSpPr>
        <p:spPr>
          <a:xfrm>
            <a:off x="93517" y="124691"/>
            <a:ext cx="8562109" cy="738664"/>
          </a:xfrm>
          <a:prstGeom prst="rect">
            <a:avLst/>
          </a:prstGeom>
        </p:spPr>
        <p:txBody>
          <a:bodyPr wrap="square">
            <a:spAutoFit/>
          </a:bodyPr>
          <a:lstStyle/>
          <a:p>
            <a:r>
              <a:rPr lang="en-US" sz="1400" i="1" dirty="0">
                <a:solidFill>
                  <a:srgbClr val="666666"/>
                </a:solidFill>
                <a:latin typeface="Abadi" panose="020B0604020104020204" pitchFamily="34" charset="0"/>
              </a:rPr>
              <a:t>#4: This chiasm describes additional requirements placed upon the “kings, rulers, and people of the Gentiles.” They are to use their temporal riches and resources in furthering the work of the Lord, to lighten the load carried by the Latter-day Saints.</a:t>
            </a:r>
            <a:endParaRPr lang="en-US" sz="1400" dirty="0"/>
          </a:p>
        </p:txBody>
      </p:sp>
    </p:spTree>
    <p:extLst>
      <p:ext uri="{BB962C8B-B14F-4D97-AF65-F5344CB8AC3E}">
        <p14:creationId xmlns:p14="http://schemas.microsoft.com/office/powerpoint/2010/main" val="3580629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373" y="571420"/>
            <a:ext cx="11478491" cy="2308324"/>
          </a:xfrm>
          <a:prstGeom prst="rect">
            <a:avLst/>
          </a:prstGeom>
          <a:ln>
            <a:solidFill>
              <a:schemeClr val="tx1"/>
            </a:solidFill>
          </a:ln>
        </p:spPr>
        <p:txBody>
          <a:bodyPr wrap="square">
            <a:spAutoFit/>
          </a:bodyPr>
          <a:lstStyle/>
          <a:p>
            <a:r>
              <a:rPr lang="en-US" dirty="0"/>
              <a:t>A: Have you not the same interest in it that we have? Is it not sent forth to renovate the world—to enlighten the nations—to cover the earth with light, knowledge, truth, union, peace and love? And thus </a:t>
            </a:r>
            <a:r>
              <a:rPr lang="en-US" b="1" dirty="0"/>
              <a:t>usher in the great millennium</a:t>
            </a:r>
            <a:r>
              <a:rPr lang="en-US" dirty="0"/>
              <a:t>, or sabbath of rest, so long expected and sought for by all good men?</a:t>
            </a:r>
            <a:br>
              <a:rPr lang="en-US" dirty="0"/>
            </a:br>
            <a:r>
              <a:rPr lang="en-US" dirty="0"/>
              <a:t>	B: We bear </a:t>
            </a:r>
            <a:r>
              <a:rPr lang="en-US" b="1" dirty="0"/>
              <a:t>testimony</a:t>
            </a:r>
            <a:r>
              <a:rPr lang="en-US" dirty="0"/>
              <a:t> that it is. </a:t>
            </a:r>
            <a:br>
              <a:rPr lang="en-US" dirty="0"/>
            </a:br>
            <a:r>
              <a:rPr lang="en-US" dirty="0"/>
              <a:t>	B: And the fulfilment of </a:t>
            </a:r>
            <a:r>
              <a:rPr lang="en-US" b="1" dirty="0"/>
              <a:t>our words</a:t>
            </a:r>
            <a:r>
              <a:rPr lang="en-US" dirty="0"/>
              <a:t> will establish their truth, to millions yet unborn: while there are those now 	living upon the earth who will live to see the consummation. </a:t>
            </a:r>
            <a:br>
              <a:rPr lang="en-US" dirty="0"/>
            </a:br>
            <a:r>
              <a:rPr lang="en-US" dirty="0"/>
              <a:t>A: Come, then, to the help of the Lord; and let us have your aid and protection—and your willing and hearty co-operation, in this, </a:t>
            </a:r>
            <a:r>
              <a:rPr lang="en-US" b="1" dirty="0"/>
              <a:t>the greatest of all revolutions</a:t>
            </a:r>
            <a:r>
              <a:rPr lang="en-US" dirty="0"/>
              <a:t>. </a:t>
            </a:r>
          </a:p>
        </p:txBody>
      </p:sp>
      <p:sp>
        <p:nvSpPr>
          <p:cNvPr id="4" name="Rectangle 3"/>
          <p:cNvSpPr/>
          <p:nvPr/>
        </p:nvSpPr>
        <p:spPr>
          <a:xfrm>
            <a:off x="103909" y="0"/>
            <a:ext cx="8562109" cy="523220"/>
          </a:xfrm>
          <a:prstGeom prst="rect">
            <a:avLst/>
          </a:prstGeom>
        </p:spPr>
        <p:txBody>
          <a:bodyPr wrap="square">
            <a:spAutoFit/>
          </a:bodyPr>
          <a:lstStyle/>
          <a:p>
            <a:r>
              <a:rPr lang="en-US" sz="1400" i="1" dirty="0">
                <a:solidFill>
                  <a:srgbClr val="666666"/>
                </a:solidFill>
                <a:latin typeface="Abadi" panose="020B0604020104020204" pitchFamily="34" charset="0"/>
              </a:rPr>
              <a:t>#5: This chiasm proclaims that the latter day effort to “usher in the great millennium” is “the greatest of all revolutions.”</a:t>
            </a:r>
            <a:endParaRPr lang="en-US" sz="1400" dirty="0"/>
          </a:p>
        </p:txBody>
      </p:sp>
      <p:sp>
        <p:nvSpPr>
          <p:cNvPr id="5" name="Rectangle 4"/>
          <p:cNvSpPr/>
          <p:nvPr/>
        </p:nvSpPr>
        <p:spPr>
          <a:xfrm>
            <a:off x="107371" y="3990028"/>
            <a:ext cx="11478491" cy="2677656"/>
          </a:xfrm>
          <a:prstGeom prst="rect">
            <a:avLst/>
          </a:prstGeom>
          <a:ln>
            <a:solidFill>
              <a:schemeClr val="tx1"/>
            </a:solidFill>
          </a:ln>
        </p:spPr>
        <p:txBody>
          <a:bodyPr wrap="square">
            <a:spAutoFit/>
          </a:bodyPr>
          <a:lstStyle/>
          <a:p>
            <a:r>
              <a:rPr lang="en-US" sz="1200" dirty="0">
                <a:solidFill>
                  <a:srgbClr val="666666"/>
                </a:solidFill>
                <a:latin typeface="Roboto Slab"/>
              </a:rPr>
              <a:t>A: There is also another consideration of vast importance to all the rulers and people of the world, in regard to this matter. It is this: As this work progresses in its onward course, and becomes more and more an object of political and religious interest and excitement, no king, ruler, or subject, </a:t>
            </a:r>
            <a:r>
              <a:rPr lang="en-US" sz="1200" b="1" dirty="0">
                <a:solidFill>
                  <a:srgbClr val="666666"/>
                </a:solidFill>
                <a:latin typeface="Roboto Slab"/>
              </a:rPr>
              <a:t>no community or individual, will stand neutral</a:t>
            </a:r>
            <a:r>
              <a:rPr lang="en-US" sz="1200" dirty="0">
                <a:solidFill>
                  <a:srgbClr val="666666"/>
                </a:solidFill>
                <a:latin typeface="Roboto Slab"/>
              </a:rPr>
              <a:t>. All will at length be influenced by one spirit or the other; and will take sides either for or against the kingdom of God, and the fulfilment of the prophets, in the great restoration and return of his long dispersed covenant people. </a:t>
            </a:r>
            <a:br>
              <a:rPr lang="en-US" sz="1200" dirty="0">
                <a:solidFill>
                  <a:srgbClr val="666666"/>
                </a:solidFill>
                <a:latin typeface="Roboto Slab"/>
              </a:rPr>
            </a:br>
            <a:r>
              <a:rPr lang="en-US" sz="1200" dirty="0">
                <a:solidFill>
                  <a:srgbClr val="666666"/>
                </a:solidFill>
                <a:latin typeface="Roboto Slab"/>
              </a:rPr>
              <a:t>	B: Some will act the part of the venerable Jethro, the father-in-law of Moses; or the noble Cyrus; and will </a:t>
            </a:r>
            <a:r>
              <a:rPr lang="en-US" sz="1200" b="1" dirty="0">
                <a:solidFill>
                  <a:srgbClr val="666666"/>
                </a:solidFill>
                <a:latin typeface="Roboto Slab"/>
              </a:rPr>
              <a:t>aid and bless the people of God</a:t>
            </a:r>
            <a:r>
              <a:rPr lang="en-US" sz="1200" dirty="0">
                <a:solidFill>
                  <a:srgbClr val="666666"/>
                </a:solidFill>
                <a:latin typeface="Roboto Slab"/>
              </a:rPr>
              <a:t>; or like Ruth, 	the </a:t>
            </a:r>
            <a:r>
              <a:rPr lang="en-US" sz="1200" dirty="0" err="1">
                <a:solidFill>
                  <a:srgbClr val="666666"/>
                </a:solidFill>
                <a:latin typeface="Roboto Slab"/>
              </a:rPr>
              <a:t>Moabitess</a:t>
            </a:r>
            <a:r>
              <a:rPr lang="en-US" sz="1200" dirty="0">
                <a:solidFill>
                  <a:srgbClr val="666666"/>
                </a:solidFill>
                <a:latin typeface="Roboto Slab"/>
              </a:rPr>
              <a:t>, will forsake their people and their kindred and country, and will say to the Saints, or to Israel: “This people shall be my people, and their 	God my God.”</a:t>
            </a:r>
            <a:br>
              <a:rPr lang="en-US" sz="1200" dirty="0"/>
            </a:br>
            <a:r>
              <a:rPr lang="en-US" sz="1200" dirty="0"/>
              <a:t>	</a:t>
            </a:r>
            <a:r>
              <a:rPr lang="en-US" sz="1200" dirty="0">
                <a:solidFill>
                  <a:srgbClr val="666666"/>
                </a:solidFill>
                <a:latin typeface="Roboto Slab"/>
              </a:rPr>
              <a:t>B: While others will walk in the footsteps of a Pharaoh, or a </a:t>
            </a:r>
            <a:r>
              <a:rPr lang="en-US" sz="1200" dirty="0" err="1">
                <a:solidFill>
                  <a:srgbClr val="666666"/>
                </a:solidFill>
                <a:latin typeface="Roboto Slab"/>
              </a:rPr>
              <a:t>Balak</a:t>
            </a:r>
            <a:r>
              <a:rPr lang="en-US" sz="1200" dirty="0">
                <a:solidFill>
                  <a:srgbClr val="666666"/>
                </a:solidFill>
                <a:latin typeface="Roboto Slab"/>
              </a:rPr>
              <a:t>, and will harden their hearts, and </a:t>
            </a:r>
            <a:r>
              <a:rPr lang="en-US" sz="1200" b="1" dirty="0">
                <a:solidFill>
                  <a:srgbClr val="666666"/>
                </a:solidFill>
                <a:latin typeface="Roboto Slab"/>
              </a:rPr>
              <a:t>fight against God, and seek to destroy his people</a:t>
            </a:r>
            <a:r>
              <a:rPr lang="en-US" sz="1200" dirty="0">
                <a:solidFill>
                  <a:srgbClr val="666666"/>
                </a:solidFill>
                <a:latin typeface="Roboto Slab"/>
              </a:rPr>
              <a:t>. 	These will commune with priests and prophets who love the wages of unrighteousness; and who, like Balaam, will seek to curse, or to find enchantments 	against Israel. </a:t>
            </a:r>
            <a:br>
              <a:rPr lang="en-US" sz="1200" dirty="0">
                <a:solidFill>
                  <a:srgbClr val="666666"/>
                </a:solidFill>
                <a:latin typeface="Roboto Slab"/>
              </a:rPr>
            </a:br>
            <a:r>
              <a:rPr lang="en-US" sz="1200" dirty="0">
                <a:solidFill>
                  <a:srgbClr val="666666"/>
                </a:solidFill>
                <a:latin typeface="Roboto Slab"/>
              </a:rPr>
              <a:t>A: </a:t>
            </a:r>
            <a:r>
              <a:rPr lang="en-US" sz="1200" b="1" dirty="0">
                <a:solidFill>
                  <a:srgbClr val="666666"/>
                </a:solidFill>
                <a:latin typeface="Roboto Slab"/>
              </a:rPr>
              <a:t>You cannot therefore stand as idle and disinterested spectators</a:t>
            </a:r>
            <a:r>
              <a:rPr lang="en-US" sz="1200" dirty="0">
                <a:solidFill>
                  <a:srgbClr val="666666"/>
                </a:solidFill>
                <a:latin typeface="Roboto Slab"/>
              </a:rPr>
              <a:t> of the scenes and events which are calculated in their very nature to reduce all nations and creeds to one political and religious standard, and thus put an end to Babel forms and names, and to strife and war. You will, therefore, either be led by the good Spirit to cast in your lot, and to take a lively interest with the Saints of the Most High, and the covenant people of the Lord, or on the other hand, you will become their inveterate enemy, and oppose them by every means in your power.</a:t>
            </a:r>
            <a:endParaRPr lang="en-US" sz="1200" dirty="0"/>
          </a:p>
        </p:txBody>
      </p:sp>
      <p:sp>
        <p:nvSpPr>
          <p:cNvPr id="6" name="Rectangle 5"/>
          <p:cNvSpPr/>
          <p:nvPr/>
        </p:nvSpPr>
        <p:spPr>
          <a:xfrm>
            <a:off x="72736" y="2888673"/>
            <a:ext cx="11939153" cy="1015663"/>
          </a:xfrm>
          <a:prstGeom prst="rect">
            <a:avLst/>
          </a:prstGeom>
        </p:spPr>
        <p:txBody>
          <a:bodyPr wrap="square">
            <a:spAutoFit/>
          </a:bodyPr>
          <a:lstStyle/>
          <a:p>
            <a:r>
              <a:rPr lang="en-US" sz="1200" i="1" dirty="0"/>
              <a:t>#6: This chiasm provides a remarkable prophetic warning to the people and nations of the earth. Although the Saints were a tiny minority at the time of this proclamation, they would become “more and more an object of political and religious interest and excitement.” As a result, every individual and community would no longer have the option of standing “as idle and disinterested spectators,” but would reach a point where they would either choose to “aid and bless the people of God” or “fight against God, and seek to destroy his people.”</a:t>
            </a:r>
            <a:r>
              <a:rPr lang="en-US" sz="1200" i="1" dirty="0">
                <a:solidFill>
                  <a:srgbClr val="666666"/>
                </a:solidFill>
                <a:latin typeface="Abadi" panose="020B0604020104020204" pitchFamily="34" charset="0"/>
              </a:rPr>
              <a:t> chiasm clearly defines the “kingdom of God” that has been “prayed for in all ages” and announces its establishment “in these last days.” It also explains how the Lord, through “open visions” and “the great and eternal High Priesthood,” speaks “from the heavens” and “communes with man upon the earth.”</a:t>
            </a:r>
            <a:endParaRPr lang="en-US" sz="1200" dirty="0"/>
          </a:p>
        </p:txBody>
      </p:sp>
    </p:spTree>
    <p:extLst>
      <p:ext uri="{BB962C8B-B14F-4D97-AF65-F5344CB8AC3E}">
        <p14:creationId xmlns:p14="http://schemas.microsoft.com/office/powerpoint/2010/main" val="3128625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1672" y="1672855"/>
            <a:ext cx="11478491" cy="3785652"/>
          </a:xfrm>
          <a:prstGeom prst="rect">
            <a:avLst/>
          </a:prstGeom>
          <a:ln>
            <a:solidFill>
              <a:schemeClr val="tx1"/>
            </a:solidFill>
          </a:ln>
        </p:spPr>
        <p:txBody>
          <a:bodyPr wrap="square">
            <a:spAutoFit/>
          </a:bodyPr>
          <a:lstStyle/>
          <a:p>
            <a:r>
              <a:rPr lang="en-US" sz="1200" dirty="0"/>
              <a:t>A: To such an extreme will this great division finally extend, that the </a:t>
            </a:r>
            <a:r>
              <a:rPr lang="en-US" sz="1200" b="1" dirty="0"/>
              <a:t>nations of the old world</a:t>
            </a:r>
            <a:r>
              <a:rPr lang="en-US" sz="1200" dirty="0"/>
              <a:t> will combine to oppose these things by military force. They will send a great army to Palestine, against the Jews; and they will besiege their city and will reduce the inhabitants of Jerusalem to the greatest extreme of distress and misery. </a:t>
            </a:r>
            <a:br>
              <a:rPr lang="en-US" sz="1200" dirty="0"/>
            </a:br>
            <a:r>
              <a:rPr lang="en-US" sz="1200" dirty="0"/>
              <a:t>	B: Then will commence a struggle in which the </a:t>
            </a:r>
            <a:r>
              <a:rPr lang="en-US" sz="1200" b="1" dirty="0"/>
              <a:t>fate of nations and empires will be suspended on a single battle. </a:t>
            </a:r>
            <a:br>
              <a:rPr lang="en-US" sz="1200" b="1" dirty="0"/>
            </a:br>
            <a:r>
              <a:rPr lang="en-US" sz="1200" b="1" dirty="0"/>
              <a:t>		</a:t>
            </a:r>
            <a:r>
              <a:rPr lang="en-US" sz="1200" dirty="0"/>
              <a:t>C: In this </a:t>
            </a:r>
            <a:r>
              <a:rPr lang="en-US" sz="1200" b="1" dirty="0"/>
              <a:t>battle</a:t>
            </a:r>
            <a:r>
              <a:rPr lang="en-US" sz="1200" dirty="0"/>
              <a:t> the governors and people of Judah distinguish themselves for their bravery and warlike achievements. The weak among them will be like 		David, and the strong among them will be like God: or like the angel of the Lord.</a:t>
            </a:r>
            <a:br>
              <a:rPr lang="en-US" sz="1200" dirty="0"/>
            </a:br>
            <a:r>
              <a:rPr lang="en-US" sz="1200" dirty="0"/>
              <a:t>			D: In that day the Lord will pour upon the inhabitants of Jerusalem the spirit of grace and supplication, and they shall look upon 				the </a:t>
            </a:r>
            <a:r>
              <a:rPr lang="en-US" sz="1200" b="1" dirty="0"/>
              <a:t>Messiah</a:t>
            </a:r>
            <a:r>
              <a:rPr lang="en-US" sz="1200" dirty="0"/>
              <a:t> whom they have pierced. </a:t>
            </a:r>
            <a:br>
              <a:rPr lang="en-US" sz="1200" dirty="0"/>
            </a:br>
            <a:r>
              <a:rPr lang="en-US" sz="1200" dirty="0"/>
              <a:t>			D: For lo he will descend from heaven, as the </a:t>
            </a:r>
            <a:r>
              <a:rPr lang="en-US" sz="1200" b="1" dirty="0"/>
              <a:t>defender of the Jews</a:t>
            </a:r>
            <a:r>
              <a:rPr lang="en-US" sz="1200" dirty="0"/>
              <a:t>: and to complete their victory. His feet will stand in that day upon the 			Mount of Olives, which shall cleave in sunder at his presence, and remove one half to the north, and the other to the south; thus forming 			a great valley where the mountain now stands.</a:t>
            </a:r>
            <a:br>
              <a:rPr lang="en-US" sz="1200" dirty="0"/>
            </a:br>
            <a:r>
              <a:rPr lang="en-US" sz="1200" dirty="0"/>
              <a:t>		C: The earth will quake around him, while storm and tempest, hail and plague, are mingled with the </a:t>
            </a:r>
            <a:r>
              <a:rPr lang="en-US" sz="1200" b="1" dirty="0"/>
              <a:t>clash of arms</a:t>
            </a:r>
            <a:r>
              <a:rPr lang="en-US" sz="1200" dirty="0"/>
              <a:t>, the roar of artillery, the shouts of 		victory, and the groans of the wounded and dying. In that day all who are in the siege, both against Judea and against Jerusalem, shall be cut in pieces; 		though all the people of the earth should be gathered together against it.</a:t>
            </a:r>
            <a:br>
              <a:rPr lang="en-US" sz="1200" dirty="0"/>
            </a:br>
            <a:r>
              <a:rPr lang="en-US" sz="1200" dirty="0"/>
              <a:t>	B: This </a:t>
            </a:r>
            <a:r>
              <a:rPr lang="en-US" sz="1200" b="1" dirty="0"/>
              <a:t>signal victory</a:t>
            </a:r>
            <a:r>
              <a:rPr lang="en-US" sz="1200" dirty="0"/>
              <a:t> on the part of the Jews, so unlooked for by the nations, and attended with the personal advent of Messiah, and the accompanying events, </a:t>
            </a:r>
            <a:r>
              <a:rPr lang="en-US" sz="1200" b="1" dirty="0"/>
              <a:t>will 	change the whole order of things in Europe and Asia, in regard to political and religious organization, and government. </a:t>
            </a:r>
            <a:r>
              <a:rPr lang="en-US" sz="1200" dirty="0"/>
              <a:t>The Jews as a nation become holy from that 	day forward; and their city and sanctuary becomes holy. There also the Messiah establishes his throne, and seat of government. Jerusalem then becomes the seat of 	empire, and the great </a:t>
            </a:r>
            <a:r>
              <a:rPr lang="en-US" sz="1200" dirty="0" err="1"/>
              <a:t>centre</a:t>
            </a:r>
            <a:r>
              <a:rPr lang="en-US" sz="1200" dirty="0"/>
              <a:t> and capital of the old world. </a:t>
            </a:r>
            <a:br>
              <a:rPr lang="en-US" sz="1200" dirty="0"/>
            </a:br>
            <a:r>
              <a:rPr lang="en-US" sz="1200" dirty="0"/>
              <a:t>A: </a:t>
            </a:r>
            <a:r>
              <a:rPr lang="en-US" sz="1200" b="1" dirty="0"/>
              <a:t>All the families of the land</a:t>
            </a:r>
            <a:r>
              <a:rPr lang="en-US" sz="1200" dirty="0"/>
              <a:t> shall then go up to Jerusalem once a year, to worship the King, the Lord of Hosts, and to keep the feast of Tabernacles. Those who refuse to go up, shall have no rain, but shall be smitten with dearth and famine. And if the family of Egypt go not up (as it never rains there) they shall be smitten with the plague. And thus all things shall be fulfilled according to the words of the holy prophets of old, and the word of the Lord which is now revealed, to confirm and fulfil them.</a:t>
            </a:r>
          </a:p>
        </p:txBody>
      </p:sp>
      <p:sp>
        <p:nvSpPr>
          <p:cNvPr id="4" name="Rectangle 3"/>
          <p:cNvSpPr/>
          <p:nvPr/>
        </p:nvSpPr>
        <p:spPr>
          <a:xfrm>
            <a:off x="93517" y="124691"/>
            <a:ext cx="11783292" cy="1169551"/>
          </a:xfrm>
          <a:prstGeom prst="rect">
            <a:avLst/>
          </a:prstGeom>
        </p:spPr>
        <p:txBody>
          <a:bodyPr wrap="square">
            <a:spAutoFit/>
          </a:bodyPr>
          <a:lstStyle/>
          <a:p>
            <a:r>
              <a:rPr lang="en-US" sz="1400" i="1" dirty="0">
                <a:solidFill>
                  <a:srgbClr val="666666"/>
                </a:solidFill>
                <a:latin typeface="Abadi" panose="020B0604020104020204" pitchFamily="34" charset="0"/>
              </a:rPr>
              <a:t>#7: In this chiasm, the remarkable prophecy continues with a vivid description of armed conflict and a dramatic change in “the whole order of things in Europe and Asia, in regard to political and religious organization, and government.” The “great division” of the people of the world will eventually lead “the nations of the old world” to besiege and attack Jerusalem. In the midst of battle, the Messiah (Christ) will appear as the “defender of the Jews” and “complete their victory.” As a result of this “signal victory,” Jerusalem will become the “capital of the old world,” where the nations of the eastern hemisphere will be required to annually keep the Feast of Tabernacles.</a:t>
            </a:r>
            <a:endParaRPr lang="en-US" sz="1400" dirty="0"/>
          </a:p>
        </p:txBody>
      </p:sp>
    </p:spTree>
    <p:extLst>
      <p:ext uri="{BB962C8B-B14F-4D97-AF65-F5344CB8AC3E}">
        <p14:creationId xmlns:p14="http://schemas.microsoft.com/office/powerpoint/2010/main" val="33039177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980" y="457119"/>
            <a:ext cx="11478491" cy="3693319"/>
          </a:xfrm>
          <a:prstGeom prst="rect">
            <a:avLst/>
          </a:prstGeom>
          <a:ln>
            <a:solidFill>
              <a:schemeClr val="tx1"/>
            </a:solidFill>
          </a:ln>
        </p:spPr>
        <p:txBody>
          <a:bodyPr wrap="square">
            <a:spAutoFit/>
          </a:bodyPr>
          <a:lstStyle/>
          <a:p>
            <a:r>
              <a:rPr lang="en-US" dirty="0"/>
              <a:t>A: In short the kings, rulers, priests and people of Europe, and of the old world, shall know this once that there is a God in Israel, who, </a:t>
            </a:r>
            <a:r>
              <a:rPr lang="en-US" b="1" dirty="0"/>
              <a:t>as in days of old</a:t>
            </a:r>
            <a:r>
              <a:rPr lang="en-US" dirty="0"/>
              <a:t>, can utter his voice, and it shall be obeyed. </a:t>
            </a:r>
            <a:br>
              <a:rPr lang="en-US" dirty="0"/>
            </a:br>
            <a:r>
              <a:rPr lang="en-US" dirty="0"/>
              <a:t>	B: The courts of Rome, London, Paris, Constantinople, Petersburgh, and all others, </a:t>
            </a:r>
            <a:r>
              <a:rPr lang="en-US" b="1" dirty="0"/>
              <a:t>will then have to yield</a:t>
            </a:r>
            <a:r>
              <a:rPr lang="en-US" dirty="0"/>
              <a:t> the point, and do homage, and all pay tribute to one Great Centre, and to one mighty Sovereign, </a:t>
            </a:r>
            <a:br>
              <a:rPr lang="en-US" sz="1200" dirty="0"/>
            </a:br>
            <a:r>
              <a:rPr lang="en-US" sz="1200" dirty="0"/>
              <a:t>		</a:t>
            </a:r>
            <a:r>
              <a:rPr lang="en-US" dirty="0"/>
              <a:t>C: or, </a:t>
            </a:r>
            <a:r>
              <a:rPr lang="en-US" b="1" dirty="0"/>
              <a:t>THRONES WILL BE CAST DOWN</a:t>
            </a:r>
            <a:r>
              <a:rPr lang="en-US" dirty="0"/>
              <a:t>, </a:t>
            </a:r>
            <a:br>
              <a:rPr lang="en-US" sz="1200" dirty="0"/>
            </a:br>
            <a:r>
              <a:rPr lang="en-US" sz="1200" dirty="0"/>
              <a:t>		</a:t>
            </a:r>
            <a:r>
              <a:rPr lang="en-US" dirty="0"/>
              <a:t>C: AND </a:t>
            </a:r>
            <a:r>
              <a:rPr lang="en-US" b="1" dirty="0"/>
              <a:t>KINGDOMS WILL CEASE TO BE</a:t>
            </a:r>
            <a:r>
              <a:rPr lang="en-US" dirty="0"/>
              <a:t>. </a:t>
            </a:r>
            <a:br>
              <a:rPr lang="en-US" dirty="0"/>
            </a:br>
            <a:r>
              <a:rPr lang="en-US" dirty="0"/>
              <a:t>	B: Priests, bishops, and clergy, whether Catholic, Protestant, or Mahomedan, </a:t>
            </a:r>
            <a:r>
              <a:rPr lang="en-US" b="1" dirty="0"/>
              <a:t>will then have to yield</a:t>
            </a:r>
            <a:r>
              <a:rPr lang="en-US" dirty="0"/>
              <a:t> their 	pretended claims to the priesthood, together with titles, honors, creeds and names; and reverence and obey 	the true and royal priesthood of the order of </a:t>
            </a:r>
            <a:r>
              <a:rPr lang="en-US" dirty="0" err="1"/>
              <a:t>Melchisedech</a:t>
            </a:r>
            <a:r>
              <a:rPr lang="en-US" dirty="0"/>
              <a:t>, and of Aaron; restored to the rightful heirs, the 	nobility of Israel; </a:t>
            </a:r>
            <a:br>
              <a:rPr lang="en-US" sz="1200" dirty="0"/>
            </a:br>
            <a:r>
              <a:rPr lang="en-US" dirty="0"/>
              <a:t>A: or, the dearth and famine will consume them, and the plague sweep them quickly down to the pit, as in the case of </a:t>
            </a:r>
            <a:r>
              <a:rPr lang="en-US" dirty="0" err="1"/>
              <a:t>Korah</a:t>
            </a:r>
            <a:r>
              <a:rPr lang="en-US" dirty="0"/>
              <a:t>, </a:t>
            </a:r>
            <a:r>
              <a:rPr lang="en-US" dirty="0" err="1"/>
              <a:t>Dathan</a:t>
            </a:r>
            <a:r>
              <a:rPr lang="en-US" dirty="0"/>
              <a:t> and </a:t>
            </a:r>
            <a:r>
              <a:rPr lang="en-US" dirty="0" err="1"/>
              <a:t>Abiram</a:t>
            </a:r>
            <a:r>
              <a:rPr lang="en-US" dirty="0"/>
              <a:t>, who pretended to the priesthood, and rebelled against God’s chosen priests and prophets, </a:t>
            </a:r>
            <a:r>
              <a:rPr lang="en-US" b="1" dirty="0"/>
              <a:t>in the days of Moses.</a:t>
            </a:r>
            <a:r>
              <a:rPr lang="en-US" dirty="0"/>
              <a:t> </a:t>
            </a:r>
            <a:endParaRPr lang="en-US" sz="1200" dirty="0"/>
          </a:p>
        </p:txBody>
      </p:sp>
      <p:sp>
        <p:nvSpPr>
          <p:cNvPr id="4" name="Rectangle 3"/>
          <p:cNvSpPr/>
          <p:nvPr/>
        </p:nvSpPr>
        <p:spPr>
          <a:xfrm>
            <a:off x="93517" y="124691"/>
            <a:ext cx="8562109" cy="307777"/>
          </a:xfrm>
          <a:prstGeom prst="rect">
            <a:avLst/>
          </a:prstGeom>
        </p:spPr>
        <p:txBody>
          <a:bodyPr wrap="square">
            <a:spAutoFit/>
          </a:bodyPr>
          <a:lstStyle/>
          <a:p>
            <a:r>
              <a:rPr lang="en-US" sz="1400" i="1" dirty="0">
                <a:solidFill>
                  <a:srgbClr val="666666"/>
                </a:solidFill>
                <a:latin typeface="Abadi" panose="020B0604020104020204" pitchFamily="34" charset="0"/>
              </a:rPr>
              <a:t>#8: This chiasm provides more detail about the dramatic power shift described in the previous chiasm.</a:t>
            </a:r>
            <a:endParaRPr lang="en-US" sz="1400" dirty="0"/>
          </a:p>
        </p:txBody>
      </p:sp>
    </p:spTree>
    <p:extLst>
      <p:ext uri="{BB962C8B-B14F-4D97-AF65-F5344CB8AC3E}">
        <p14:creationId xmlns:p14="http://schemas.microsoft.com/office/powerpoint/2010/main" val="3711769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762" y="1090965"/>
            <a:ext cx="11478491" cy="5509200"/>
          </a:xfrm>
          <a:prstGeom prst="rect">
            <a:avLst/>
          </a:prstGeom>
          <a:ln>
            <a:solidFill>
              <a:schemeClr val="tx1"/>
            </a:solidFill>
          </a:ln>
        </p:spPr>
        <p:txBody>
          <a:bodyPr wrap="square">
            <a:spAutoFit/>
          </a:bodyPr>
          <a:lstStyle/>
          <a:p>
            <a:pPr fontAlgn="base"/>
            <a:r>
              <a:rPr lang="en-US" sz="1100" dirty="0">
                <a:solidFill>
                  <a:srgbClr val="666666"/>
                </a:solidFill>
                <a:latin typeface="Abadi" panose="020B0604020104020204" pitchFamily="34" charset="0"/>
              </a:rPr>
              <a:t>A: While these great events are rolling on the wheels of time, and being fulfilled in the old world, the Western Continent will present a scene of grandeur, greatness, and glory, far surpassing the scene just described. The Lord will make her that halted a remnant; and gather her that was driven out and afflicted; and make her who was cast afar off, a strong nation; and will reign over them in Mount Zion from that time forth and for ever (sic). Or, in other words, He will </a:t>
            </a:r>
            <a:r>
              <a:rPr lang="en-US" sz="1100" b="1" dirty="0">
                <a:solidFill>
                  <a:srgbClr val="666666"/>
                </a:solidFill>
                <a:latin typeface="Roboto Slab"/>
              </a:rPr>
              <a:t>assemble the Natives, the remnants of Joseph in America</a:t>
            </a:r>
            <a:r>
              <a:rPr lang="en-US" sz="1100" dirty="0">
                <a:solidFill>
                  <a:srgbClr val="666666"/>
                </a:solidFill>
                <a:latin typeface="Abadi" panose="020B0604020104020204" pitchFamily="34" charset="0"/>
              </a:rPr>
              <a:t>; and make of them a great, and strong, and powerful nation: and he will civilize and enlighten them, and will establish a holy city, and temple, and seat of government among them, which shall be called Zion. </a:t>
            </a:r>
            <a:br>
              <a:rPr lang="en-US" sz="1100" dirty="0">
                <a:solidFill>
                  <a:srgbClr val="666666"/>
                </a:solidFill>
                <a:latin typeface="Abadi" panose="020B0604020104020204" pitchFamily="34" charset="0"/>
              </a:rPr>
            </a:br>
            <a:r>
              <a:rPr lang="en-US" sz="1100" dirty="0">
                <a:solidFill>
                  <a:srgbClr val="666666"/>
                </a:solidFill>
                <a:latin typeface="Abadi" panose="020B0604020104020204" pitchFamily="34" charset="0"/>
              </a:rPr>
              <a:t>	B: And there shall be his </a:t>
            </a:r>
            <a:r>
              <a:rPr lang="en-US" sz="1100" b="1" dirty="0">
                <a:solidFill>
                  <a:srgbClr val="666666"/>
                </a:solidFill>
                <a:latin typeface="Roboto Slab"/>
              </a:rPr>
              <a:t>tabernacle</a:t>
            </a:r>
            <a:r>
              <a:rPr lang="en-US" sz="1100" dirty="0">
                <a:solidFill>
                  <a:srgbClr val="666666"/>
                </a:solidFill>
                <a:latin typeface="Abadi" panose="020B0604020104020204" pitchFamily="34" charset="0"/>
              </a:rPr>
              <a:t>, his sanctuary, his throne, and seat of government for the whole continent of North and South America for ever. In short, it will be to 	the western hemisphere what Jerusalem will be to the eastern. </a:t>
            </a:r>
            <a:br>
              <a:rPr lang="en-US" sz="1100" dirty="0">
                <a:solidFill>
                  <a:srgbClr val="666666"/>
                </a:solidFill>
                <a:latin typeface="Abadi" panose="020B0604020104020204" pitchFamily="34" charset="0"/>
              </a:rPr>
            </a:br>
            <a:r>
              <a:rPr lang="en-US" sz="1100" dirty="0">
                <a:solidFill>
                  <a:srgbClr val="666666"/>
                </a:solidFill>
                <a:latin typeface="Abadi" panose="020B0604020104020204" pitchFamily="34" charset="0"/>
              </a:rPr>
              <a:t>		C: And there the </a:t>
            </a:r>
            <a:r>
              <a:rPr lang="en-US" sz="1100" b="1" dirty="0">
                <a:solidFill>
                  <a:srgbClr val="666666"/>
                </a:solidFill>
                <a:latin typeface="Roboto Slab"/>
              </a:rPr>
              <a:t>Messiah will visit them in person</a:t>
            </a:r>
            <a:r>
              <a:rPr lang="en-US" sz="1100" dirty="0">
                <a:solidFill>
                  <a:srgbClr val="666666"/>
                </a:solidFill>
                <a:latin typeface="Abadi" panose="020B0604020104020204" pitchFamily="34" charset="0"/>
              </a:rPr>
              <a:t>; and the old Saints, who will then have been raised from the dead, will be with him. And he will 			establish his kingdom and laws over all the land. </a:t>
            </a:r>
            <a:br>
              <a:rPr lang="en-US" sz="1100" dirty="0">
                <a:solidFill>
                  <a:srgbClr val="666666"/>
                </a:solidFill>
                <a:latin typeface="Abadi" panose="020B0604020104020204" pitchFamily="34" charset="0"/>
              </a:rPr>
            </a:br>
            <a:r>
              <a:rPr lang="en-US" sz="1100" dirty="0">
                <a:solidFill>
                  <a:srgbClr val="666666"/>
                </a:solidFill>
                <a:latin typeface="Abadi" panose="020B0604020104020204" pitchFamily="34" charset="0"/>
              </a:rPr>
              <a:t>			D: To this city, and to its several branches or stakes, shall the Gentiles seek, as to a </a:t>
            </a:r>
            <a:r>
              <a:rPr lang="en-US" sz="1100" b="1" dirty="0">
                <a:solidFill>
                  <a:srgbClr val="666666"/>
                </a:solidFill>
                <a:latin typeface="Roboto Slab"/>
              </a:rPr>
              <a:t>standard</a:t>
            </a:r>
            <a:br>
              <a:rPr lang="en-US" sz="1100" dirty="0">
                <a:solidFill>
                  <a:srgbClr val="666666"/>
                </a:solidFill>
                <a:latin typeface="Roboto Slab"/>
              </a:rPr>
            </a:br>
            <a:r>
              <a:rPr lang="en-US" sz="1100" dirty="0">
                <a:solidFill>
                  <a:srgbClr val="666666"/>
                </a:solidFill>
                <a:latin typeface="Roboto Slab"/>
              </a:rPr>
              <a:t>				</a:t>
            </a:r>
            <a:r>
              <a:rPr lang="en-US" sz="1100" dirty="0">
                <a:solidFill>
                  <a:srgbClr val="666666"/>
                </a:solidFill>
                <a:latin typeface="Abadi" panose="020B0604020104020204" pitchFamily="34" charset="0"/>
              </a:rPr>
              <a:t>E: of </a:t>
            </a:r>
            <a:r>
              <a:rPr lang="en-US" sz="1100" b="1" dirty="0">
                <a:solidFill>
                  <a:srgbClr val="666666"/>
                </a:solidFill>
                <a:latin typeface="Roboto Slab"/>
              </a:rPr>
              <a:t>light and knowledge</a:t>
            </a:r>
            <a:r>
              <a:rPr lang="en-US" sz="1100" dirty="0">
                <a:solidFill>
                  <a:srgbClr val="666666"/>
                </a:solidFill>
                <a:latin typeface="Abadi" panose="020B0604020104020204" pitchFamily="34" charset="0"/>
              </a:rPr>
              <a:t>. Yea, the nations, and their kings and nobles, shall say. Come, and let us go up to the Mount Zion, 				and to the temple of the Lord; where his holy priesthood stand to minister continually before the Lord; and where we may be 				instructed more fully, and receive the ordinances of remission, and of sanctification, and redemption; and thus, be adopted into 				the family of Israel and identified in the same covenants of promise. </a:t>
            </a:r>
          </a:p>
          <a:p>
            <a:pPr fontAlgn="base"/>
            <a:br>
              <a:rPr lang="en-US" sz="1100" dirty="0">
                <a:solidFill>
                  <a:srgbClr val="666666"/>
                </a:solidFill>
                <a:latin typeface="Abadi" panose="020B0604020104020204" pitchFamily="34" charset="0"/>
              </a:rPr>
            </a:br>
            <a:r>
              <a:rPr lang="en-US" sz="1100" dirty="0">
                <a:solidFill>
                  <a:srgbClr val="666666"/>
                </a:solidFill>
                <a:latin typeface="Abadi" panose="020B0604020104020204" pitchFamily="34" charset="0"/>
              </a:rPr>
              <a:t>A: The despised and degraded </a:t>
            </a:r>
            <a:r>
              <a:rPr lang="en-US" sz="1100" b="1" dirty="0">
                <a:solidFill>
                  <a:srgbClr val="666666"/>
                </a:solidFill>
                <a:latin typeface="Roboto Slab"/>
              </a:rPr>
              <a:t>son of the forest</a:t>
            </a:r>
            <a:r>
              <a:rPr lang="en-US" sz="1100" dirty="0">
                <a:solidFill>
                  <a:srgbClr val="666666"/>
                </a:solidFill>
                <a:latin typeface="Abadi" panose="020B0604020104020204" pitchFamily="34" charset="0"/>
              </a:rPr>
              <a:t>, who has wandered in dejection and sorrow, and suffered reproach, shall then drop his disguise, and stand forth in manly dignity, and exclaim to the Gentiles who have envied and sold him: “I am Joseph: does my father yet live?” Or, in other words: I am a descendant of that Joseph who was sold into Egypt. You have hated me, and sold me, and thought I was dead. But lo! I live, and am heir to the inheritance, titles, honors, priesthood, </a:t>
            </a:r>
            <a:r>
              <a:rPr lang="en-US" sz="1100" dirty="0" err="1">
                <a:solidFill>
                  <a:srgbClr val="666666"/>
                </a:solidFill>
                <a:latin typeface="Abadi" panose="020B0604020104020204" pitchFamily="34" charset="0"/>
              </a:rPr>
              <a:t>sceptre</a:t>
            </a:r>
            <a:r>
              <a:rPr lang="en-US" sz="1100" dirty="0">
                <a:solidFill>
                  <a:srgbClr val="666666"/>
                </a:solidFill>
                <a:latin typeface="Abadi" panose="020B0604020104020204" pitchFamily="34" charset="0"/>
              </a:rPr>
              <a:t>, crown, throne, and eternal life and dignity of my fathers, who live for evermore. </a:t>
            </a:r>
            <a:br>
              <a:rPr lang="en-US" sz="1100" dirty="0">
                <a:solidFill>
                  <a:srgbClr val="666666"/>
                </a:solidFill>
                <a:latin typeface="Abadi" panose="020B0604020104020204" pitchFamily="34" charset="0"/>
              </a:rPr>
            </a:br>
            <a:r>
              <a:rPr lang="en-US" sz="1100" dirty="0">
                <a:solidFill>
                  <a:srgbClr val="666666"/>
                </a:solidFill>
                <a:latin typeface="Abadi" panose="020B0604020104020204" pitchFamily="34" charset="0"/>
              </a:rPr>
              <a:t>	B: He shall then be </a:t>
            </a:r>
            <a:r>
              <a:rPr lang="en-US" sz="1100" b="1" dirty="0">
                <a:solidFill>
                  <a:srgbClr val="666666"/>
                </a:solidFill>
                <a:latin typeface="Roboto Slab"/>
              </a:rPr>
              <a:t>ordained, washed, anointed with holy oil, and arrayed in fine linen, even in the glorious and beautiful garments and royal robes of the 	high priesthood, which is after the order of the Son of God; and shall enter into the congregation of the Lord, even into the Holy of Holies, there to be 	crowned with authority and power which shall never end. </a:t>
            </a:r>
            <a:r>
              <a:rPr lang="en-US" sz="1100" dirty="0">
                <a:solidFill>
                  <a:srgbClr val="666666"/>
                </a:solidFill>
                <a:latin typeface="Abadi" panose="020B0604020104020204" pitchFamily="34" charset="0"/>
              </a:rPr>
              <a:t>The Spirit of the Lord shall then descend upon him, like the dew upon the mountains of Hermon, and like 	refreshing showers of rain upon the flowers of Paradise. His heart shall expand with knowledge, wide as eternity; and his mind shall comprehend the vast creations of his 	God, and His eternal purpose of redemption, glory, and exaltation, which was devised in heaven before the worlds were organized; but made manifest in these last days, for 	the fulness of the Gentiles, and for the exaltation of Israel. </a:t>
            </a:r>
            <a:br>
              <a:rPr lang="en-US" sz="1100" dirty="0">
                <a:solidFill>
                  <a:srgbClr val="666666"/>
                </a:solidFill>
                <a:latin typeface="Abadi" panose="020B0604020104020204" pitchFamily="34" charset="0"/>
              </a:rPr>
            </a:br>
            <a:r>
              <a:rPr lang="en-US" sz="1100" dirty="0">
                <a:solidFill>
                  <a:srgbClr val="666666"/>
                </a:solidFill>
                <a:latin typeface="Abadi" panose="020B0604020104020204" pitchFamily="34" charset="0"/>
              </a:rPr>
              <a:t>		C: He shall also </a:t>
            </a:r>
            <a:r>
              <a:rPr lang="en-US" sz="1100" b="1" dirty="0">
                <a:solidFill>
                  <a:srgbClr val="666666"/>
                </a:solidFill>
                <a:latin typeface="Roboto Slab"/>
              </a:rPr>
              <a:t>behold his Redeemer</a:t>
            </a:r>
            <a:r>
              <a:rPr lang="en-US" sz="1100" dirty="0">
                <a:solidFill>
                  <a:srgbClr val="666666"/>
                </a:solidFill>
                <a:latin typeface="Abadi" panose="020B0604020104020204" pitchFamily="34" charset="0"/>
              </a:rPr>
              <a:t>, and be filled with his presence, while the cloud of his glory shall be seen in his temple. </a:t>
            </a:r>
            <a:br>
              <a:rPr lang="en-US" sz="1100" dirty="0">
                <a:solidFill>
                  <a:srgbClr val="666666"/>
                </a:solidFill>
                <a:latin typeface="Abadi" panose="020B0604020104020204" pitchFamily="34" charset="0"/>
              </a:rPr>
            </a:br>
            <a:r>
              <a:rPr lang="en-US" sz="1100" dirty="0">
                <a:solidFill>
                  <a:srgbClr val="666666"/>
                </a:solidFill>
                <a:latin typeface="Abadi" panose="020B0604020104020204" pitchFamily="34" charset="0"/>
              </a:rPr>
              <a:t>			D: The city of Zion, with its sanctuary and priesthood, and the glorious fulness of the gospel, will constitute a </a:t>
            </a:r>
            <a:r>
              <a:rPr lang="en-US" sz="1100" b="1" i="1" dirty="0">
                <a:solidFill>
                  <a:srgbClr val="666666"/>
                </a:solidFill>
                <a:latin typeface="Roboto Slab"/>
              </a:rPr>
              <a:t>standard</a:t>
            </a:r>
            <a:r>
              <a:rPr lang="en-US" sz="1100" dirty="0">
                <a:solidFill>
                  <a:srgbClr val="666666"/>
                </a:solidFill>
                <a:latin typeface="Abadi" panose="020B0604020104020204" pitchFamily="34" charset="0"/>
              </a:rPr>
              <a:t> which will put an end 			to jarring creeds and political wranglings, by uniting the republics, states, provinces, territories, nations, tribes, kindred, tongues, people, and 			sects of North and South America in one great and common bond of brotherhood. </a:t>
            </a:r>
            <a:br>
              <a:rPr lang="en-US" sz="1100" dirty="0">
                <a:solidFill>
                  <a:srgbClr val="666666"/>
                </a:solidFill>
                <a:latin typeface="Abadi" panose="020B0604020104020204" pitchFamily="34" charset="0"/>
              </a:rPr>
            </a:br>
            <a:r>
              <a:rPr lang="en-US" sz="1100" dirty="0">
                <a:solidFill>
                  <a:srgbClr val="666666"/>
                </a:solidFill>
                <a:latin typeface="Abadi" panose="020B0604020104020204" pitchFamily="34" charset="0"/>
              </a:rPr>
              <a:t>				E: While </a:t>
            </a:r>
            <a:r>
              <a:rPr lang="en-US" sz="1100" b="1" dirty="0">
                <a:solidFill>
                  <a:srgbClr val="666666"/>
                </a:solidFill>
                <a:latin typeface="Roboto Slab"/>
              </a:rPr>
              <a:t>truth and knowledge</a:t>
            </a:r>
            <a:r>
              <a:rPr lang="en-US" sz="1100" dirty="0">
                <a:solidFill>
                  <a:srgbClr val="666666"/>
                </a:solidFill>
                <a:latin typeface="Abadi" panose="020B0604020104020204" pitchFamily="34" charset="0"/>
              </a:rPr>
              <a:t> shall make them free, and love cement their union. The Lord also shall be their king and their 				lawgiver; while wars shall cease, and peace prevail for a thousand years. Thus, shall American rulers, statesmen, 					citizens, and savages know, “this once,” that there is a God in Israel, who can utter his voice, and it shall be fulfilled.</a:t>
            </a:r>
            <a:endParaRPr lang="en-US" sz="1100" dirty="0">
              <a:solidFill>
                <a:srgbClr val="666666"/>
              </a:solidFill>
              <a:latin typeface="Roboto Slab"/>
            </a:endParaRPr>
          </a:p>
        </p:txBody>
      </p:sp>
      <p:sp>
        <p:nvSpPr>
          <p:cNvPr id="4" name="Rectangle 3"/>
          <p:cNvSpPr/>
          <p:nvPr/>
        </p:nvSpPr>
        <p:spPr>
          <a:xfrm>
            <a:off x="93517" y="124691"/>
            <a:ext cx="11970328" cy="954107"/>
          </a:xfrm>
          <a:prstGeom prst="rect">
            <a:avLst/>
          </a:prstGeom>
        </p:spPr>
        <p:txBody>
          <a:bodyPr wrap="square">
            <a:spAutoFit/>
          </a:bodyPr>
          <a:lstStyle/>
          <a:p>
            <a:r>
              <a:rPr lang="en-US" sz="1400" i="1" dirty="0">
                <a:solidFill>
                  <a:srgbClr val="666666"/>
                </a:solidFill>
                <a:latin typeface="Abadi" panose="020B0604020104020204" pitchFamily="34" charset="0"/>
              </a:rPr>
              <a:t>#9: In this parallelism, the scene shifts in this remarkable prophecy “a scene of grandeur, greatness, and glory, far surpassing the scene just described,” which will take place in the western hemisphere. The indigenous peoples of North and South America will “stand forth in manly dignity” and claim their inheritance as descendants of Joseph. They will build the city of Zion, claim their temple blessings, enjoy a personal visit from the Lord, and become a “standard” for the nations of the western hemisphere.</a:t>
            </a:r>
            <a:endParaRPr lang="en-US" sz="1400" dirty="0"/>
          </a:p>
        </p:txBody>
      </p:sp>
    </p:spTree>
    <p:extLst>
      <p:ext uri="{BB962C8B-B14F-4D97-AF65-F5344CB8AC3E}">
        <p14:creationId xmlns:p14="http://schemas.microsoft.com/office/powerpoint/2010/main" val="1415460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 y="1"/>
            <a:ext cx="11865935"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Same Tree-White as Snow</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11:8</a:t>
            </a:r>
          </a:p>
        </p:txBody>
      </p:sp>
      <p:sp>
        <p:nvSpPr>
          <p:cNvPr id="2" name="Rectangle 1"/>
          <p:cNvSpPr/>
          <p:nvPr/>
        </p:nvSpPr>
        <p:spPr>
          <a:xfrm>
            <a:off x="682531" y="2275613"/>
            <a:ext cx="2531449" cy="1477328"/>
          </a:xfrm>
          <a:prstGeom prst="rect">
            <a:avLst/>
          </a:prstGeom>
        </p:spPr>
        <p:txBody>
          <a:bodyPr wrap="square">
            <a:spAutoFit/>
          </a:bodyPr>
          <a:lstStyle/>
          <a:p>
            <a:r>
              <a:rPr lang="en-US" b="0" i="1" dirty="0">
                <a:solidFill>
                  <a:srgbClr val="FFFF00"/>
                </a:solidFill>
                <a:effectLst/>
                <a:latin typeface="Abadi" panose="020B0604020104020204" pitchFamily="34" charset="0"/>
              </a:rPr>
              <a:t>…and they shall walk with me in white: for they are worthy.</a:t>
            </a:r>
          </a:p>
          <a:p>
            <a:r>
              <a:rPr lang="en-US" i="1" dirty="0">
                <a:solidFill>
                  <a:srgbClr val="FFFF00"/>
                </a:solidFill>
                <a:latin typeface="Abadi" panose="020B0604020104020204" pitchFamily="34" charset="0"/>
              </a:rPr>
              <a:t>Revelation 3:4</a:t>
            </a:r>
            <a:endParaRPr lang="en-US" i="1" dirty="0">
              <a:solidFill>
                <a:srgbClr val="FFFF00"/>
              </a:solidFill>
            </a:endParaRPr>
          </a:p>
        </p:txBody>
      </p:sp>
      <p:sp>
        <p:nvSpPr>
          <p:cNvPr id="3" name="Rectangle 2"/>
          <p:cNvSpPr/>
          <p:nvPr/>
        </p:nvSpPr>
        <p:spPr>
          <a:xfrm>
            <a:off x="8926717" y="1132180"/>
            <a:ext cx="3014804" cy="1754326"/>
          </a:xfrm>
          <a:prstGeom prst="rect">
            <a:avLst/>
          </a:prstGeom>
        </p:spPr>
        <p:txBody>
          <a:bodyPr wrap="square">
            <a:spAutoFit/>
          </a:bodyPr>
          <a:lstStyle/>
          <a:p>
            <a:r>
              <a:rPr lang="en-US" b="0" i="1" dirty="0">
                <a:solidFill>
                  <a:srgbClr val="FFFF00"/>
                </a:solidFill>
                <a:effectLst/>
                <a:latin typeface="Abadi" panose="020B0604020104020204" pitchFamily="34" charset="0"/>
              </a:rPr>
              <a:t>And I saw heaven opened, and behold a white horse; and he that sat upon him was called Faithful and True,… </a:t>
            </a:r>
          </a:p>
          <a:p>
            <a:r>
              <a:rPr lang="en-US" i="1" dirty="0">
                <a:solidFill>
                  <a:srgbClr val="FFFF00"/>
                </a:solidFill>
                <a:latin typeface="Abadi" panose="020B0604020104020204" pitchFamily="34" charset="0"/>
              </a:rPr>
              <a:t>Revelation 19:11</a:t>
            </a:r>
            <a:endParaRPr lang="en-US" i="1" dirty="0">
              <a:solidFill>
                <a:srgbClr val="FFFF00"/>
              </a:solidFill>
            </a:endParaRPr>
          </a:p>
        </p:txBody>
      </p:sp>
      <p:sp>
        <p:nvSpPr>
          <p:cNvPr id="6" name="Rectangle 5"/>
          <p:cNvSpPr/>
          <p:nvPr/>
        </p:nvSpPr>
        <p:spPr>
          <a:xfrm>
            <a:off x="8923699" y="4470210"/>
            <a:ext cx="3268301" cy="1754326"/>
          </a:xfrm>
          <a:prstGeom prst="rect">
            <a:avLst/>
          </a:prstGeom>
        </p:spPr>
        <p:txBody>
          <a:bodyPr wrap="square">
            <a:spAutoFit/>
          </a:bodyPr>
          <a:lstStyle/>
          <a:p>
            <a:r>
              <a:rPr lang="en-US" i="1" dirty="0">
                <a:solidFill>
                  <a:srgbClr val="FFFF00"/>
                </a:solidFill>
                <a:effectLst/>
                <a:latin typeface="Abadi" panose="020B0604020104020204" pitchFamily="34" charset="0"/>
              </a:rPr>
              <a:t>…And, behold, they are righteous forever; for because of their faith in the Lamb of God their </a:t>
            </a:r>
            <a:r>
              <a:rPr lang="en-US" i="1" dirty="0">
                <a:solidFill>
                  <a:srgbClr val="FFFF00"/>
                </a:solidFill>
                <a:latin typeface="Abadi" panose="020B0604020104020204" pitchFamily="34" charset="0"/>
              </a:rPr>
              <a:t>garments</a:t>
            </a:r>
            <a:r>
              <a:rPr lang="en-US" i="1" dirty="0">
                <a:solidFill>
                  <a:srgbClr val="FFFF00"/>
                </a:solidFill>
                <a:effectLst/>
                <a:latin typeface="Abadi" panose="020B0604020104020204" pitchFamily="34" charset="0"/>
              </a:rPr>
              <a:t> are made white in his blood.</a:t>
            </a:r>
          </a:p>
          <a:p>
            <a:r>
              <a:rPr lang="en-US" i="1" dirty="0">
                <a:solidFill>
                  <a:srgbClr val="FFFF00"/>
                </a:solidFill>
                <a:latin typeface="Abadi" panose="020B0604020104020204" pitchFamily="34" charset="0"/>
              </a:rPr>
              <a:t>1 Nephi 12:10</a:t>
            </a:r>
          </a:p>
        </p:txBody>
      </p:sp>
      <p:grpSp>
        <p:nvGrpSpPr>
          <p:cNvPr id="4" name="Group 3">
            <a:extLst>
              <a:ext uri="{FF2B5EF4-FFF2-40B4-BE49-F238E27FC236}">
                <a16:creationId xmlns:a16="http://schemas.microsoft.com/office/drawing/2014/main" id="{F2BBF496-B7AD-7025-C301-EF675788159F}"/>
              </a:ext>
            </a:extLst>
          </p:cNvPr>
          <p:cNvGrpSpPr/>
          <p:nvPr/>
        </p:nvGrpSpPr>
        <p:grpSpPr>
          <a:xfrm>
            <a:off x="3917510" y="1212745"/>
            <a:ext cx="4299642" cy="5305941"/>
            <a:chOff x="3956364" y="1247259"/>
            <a:chExt cx="4299642" cy="5305941"/>
          </a:xfrm>
        </p:grpSpPr>
        <p:sp>
          <p:nvSpPr>
            <p:cNvPr id="7" name="Rectangle 6">
              <a:extLst>
                <a:ext uri="{FF2B5EF4-FFF2-40B4-BE49-F238E27FC236}">
                  <a16:creationId xmlns:a16="http://schemas.microsoft.com/office/drawing/2014/main" id="{276A90E6-C6CA-93D4-530C-521F2F8FEF3E}"/>
                </a:ext>
              </a:extLst>
            </p:cNvPr>
            <p:cNvSpPr/>
            <p:nvPr/>
          </p:nvSpPr>
          <p:spPr>
            <a:xfrm>
              <a:off x="3956364" y="1247259"/>
              <a:ext cx="4299642" cy="530594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8">
              <a:extLst>
                <a:ext uri="{FF2B5EF4-FFF2-40B4-BE49-F238E27FC236}">
                  <a16:creationId xmlns:a16="http://schemas.microsoft.com/office/drawing/2014/main" id="{CCE8F5C5-9E87-B2E0-A2F0-909766C25C34}"/>
                </a:ext>
              </a:extLst>
            </p:cNvPr>
            <p:cNvSpPr/>
            <p:nvPr/>
          </p:nvSpPr>
          <p:spPr>
            <a:xfrm rot="16200000">
              <a:off x="4849582" y="4914406"/>
              <a:ext cx="2608754" cy="668833"/>
            </a:xfrm>
            <a:prstGeom prst="doubleWav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97177964-2B33-373D-3C15-13A83D046810}"/>
                </a:ext>
              </a:extLst>
            </p:cNvPr>
            <p:cNvSpPr/>
            <p:nvPr/>
          </p:nvSpPr>
          <p:spPr>
            <a:xfrm>
              <a:off x="4099685" y="1556772"/>
              <a:ext cx="3965226" cy="389102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31294FC-E79E-8341-A49F-138DAF771386}"/>
                </a:ext>
              </a:extLst>
            </p:cNvPr>
            <p:cNvGrpSpPr/>
            <p:nvPr/>
          </p:nvGrpSpPr>
          <p:grpSpPr>
            <a:xfrm>
              <a:off x="6967024" y="4170191"/>
              <a:ext cx="992899" cy="2369126"/>
              <a:chOff x="397451" y="228208"/>
              <a:chExt cx="1468018" cy="3502792"/>
            </a:xfrm>
          </p:grpSpPr>
          <p:sp>
            <p:nvSpPr>
              <p:cNvPr id="12" name="Oval 11">
                <a:extLst>
                  <a:ext uri="{FF2B5EF4-FFF2-40B4-BE49-F238E27FC236}">
                    <a16:creationId xmlns:a16="http://schemas.microsoft.com/office/drawing/2014/main" id="{19AEF87F-F03D-BFDD-8879-22B930CB6290}"/>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41FA06-8DC3-10CC-555F-5C17379CBEBD}"/>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4961BEA0-7218-9F29-7E59-9DE3B508C73F}"/>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550FB52-4B58-D98C-6A62-8D29532DADA1}"/>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5102A3D3-C2BC-079A-CD13-0150951CCAD5}"/>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058379-1248-867B-6879-81187DCEABE3}"/>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DAA57BB3-93E7-7057-0842-2D603ABBC19B}"/>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8CCFBE4-0BC9-482F-E17B-3D79167FFB90}"/>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C9B3F42-CE39-6965-F44A-CA2A1ACA780E}"/>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ounded Rectangle 152">
                <a:extLst>
                  <a:ext uri="{FF2B5EF4-FFF2-40B4-BE49-F238E27FC236}">
                    <a16:creationId xmlns:a16="http://schemas.microsoft.com/office/drawing/2014/main" id="{173C9138-5E0E-F511-1513-91A1A14DED04}"/>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DECF785-13C3-3070-FF35-E439C6B2A898}"/>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54">
                <a:extLst>
                  <a:ext uri="{FF2B5EF4-FFF2-40B4-BE49-F238E27FC236}">
                    <a16:creationId xmlns:a16="http://schemas.microsoft.com/office/drawing/2014/main" id="{92D3B5E9-CD81-788C-CC44-5BDC95B517FC}"/>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08474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80675"/>
            <a:ext cx="12192000" cy="3785652"/>
          </a:xfrm>
          <a:prstGeom prst="rect">
            <a:avLst/>
          </a:prstGeom>
          <a:ln>
            <a:solidFill>
              <a:schemeClr val="tx1"/>
            </a:solidFill>
          </a:ln>
        </p:spPr>
        <p:txBody>
          <a:bodyPr wrap="square">
            <a:spAutoFit/>
          </a:bodyPr>
          <a:lstStyle/>
          <a:p>
            <a:pPr fontAlgn="base"/>
            <a:r>
              <a:rPr lang="en-US" sz="1200" dirty="0">
                <a:solidFill>
                  <a:srgbClr val="666666"/>
                </a:solidFill>
                <a:latin typeface="Abadi" panose="020B0604020104020204" pitchFamily="34" charset="0"/>
              </a:rPr>
              <a:t>A: You are now invited, and earnestly intreated, to investigate it thoroughly, and to </a:t>
            </a:r>
            <a:r>
              <a:rPr lang="en-US" sz="1200" b="1" dirty="0">
                <a:solidFill>
                  <a:srgbClr val="666666"/>
                </a:solidFill>
                <a:latin typeface="Roboto Slab"/>
              </a:rPr>
              <a:t>aid</a:t>
            </a:r>
            <a:r>
              <a:rPr lang="en-US" sz="1200" dirty="0">
                <a:solidFill>
                  <a:srgbClr val="666666"/>
                </a:solidFill>
                <a:latin typeface="Abadi" panose="020B0604020104020204" pitchFamily="34" charset="0"/>
              </a:rPr>
              <a:t> and</a:t>
            </a:r>
            <a:br>
              <a:rPr lang="en-US" sz="1200" dirty="0">
                <a:solidFill>
                  <a:srgbClr val="666666"/>
                </a:solidFill>
                <a:latin typeface="Abadi" panose="020B0604020104020204" pitchFamily="34" charset="0"/>
              </a:rPr>
            </a:br>
            <a:r>
              <a:rPr lang="en-US" sz="1200" dirty="0">
                <a:solidFill>
                  <a:srgbClr val="666666"/>
                </a:solidFill>
                <a:latin typeface="Abadi" panose="020B0604020104020204" pitchFamily="34" charset="0"/>
              </a:rPr>
              <a:t>participate in its accomplishment. </a:t>
            </a:r>
            <a:br>
              <a:rPr lang="en-US" sz="1200" dirty="0">
                <a:solidFill>
                  <a:srgbClr val="666666"/>
                </a:solidFill>
                <a:latin typeface="Roboto Slab"/>
              </a:rPr>
            </a:br>
            <a:r>
              <a:rPr lang="en-US" sz="1200" dirty="0">
                <a:solidFill>
                  <a:srgbClr val="666666"/>
                </a:solidFill>
                <a:latin typeface="Roboto Slab"/>
              </a:rPr>
              <a:t>	</a:t>
            </a:r>
            <a:r>
              <a:rPr lang="en-US" sz="1200" dirty="0">
                <a:solidFill>
                  <a:srgbClr val="666666"/>
                </a:solidFill>
                <a:latin typeface="Abadi" panose="020B0604020104020204" pitchFamily="34" charset="0"/>
              </a:rPr>
              <a:t>B: You ask, </a:t>
            </a:r>
            <a:r>
              <a:rPr lang="en-US" sz="1200" b="1" dirty="0">
                <a:solidFill>
                  <a:srgbClr val="666666"/>
                </a:solidFill>
                <a:latin typeface="Roboto Slab"/>
              </a:rPr>
              <a:t>What can be done?</a:t>
            </a:r>
            <a:br>
              <a:rPr lang="en-US" sz="1200" dirty="0">
                <a:solidFill>
                  <a:srgbClr val="666666"/>
                </a:solidFill>
                <a:latin typeface="Roboto Slab"/>
              </a:rPr>
            </a:br>
            <a:r>
              <a:rPr lang="en-US" sz="1200" dirty="0">
                <a:solidFill>
                  <a:srgbClr val="666666"/>
                </a:solidFill>
                <a:latin typeface="Roboto Slab"/>
              </a:rPr>
              <a:t>		</a:t>
            </a:r>
            <a:r>
              <a:rPr lang="en-US" sz="1200" dirty="0">
                <a:solidFill>
                  <a:srgbClr val="666666"/>
                </a:solidFill>
                <a:latin typeface="Abadi" panose="020B0604020104020204" pitchFamily="34" charset="0"/>
              </a:rPr>
              <a:t>C: We answer: </a:t>
            </a:r>
            <a:r>
              <a:rPr lang="en-US" sz="1200" b="1" dirty="0">
                <a:solidFill>
                  <a:srgbClr val="666666"/>
                </a:solidFill>
                <a:latin typeface="Roboto Slab"/>
              </a:rPr>
              <a:t>Protect the Saints; give them their rights; extend the broad banner of the Constitution and laws over their homes</a:t>
            </a:r>
            <a:r>
              <a:rPr lang="en-US" sz="1200" dirty="0">
                <a:solidFill>
                  <a:srgbClr val="666666"/>
                </a:solidFill>
                <a:latin typeface="Abadi" panose="020B0604020104020204" pitchFamily="34" charset="0"/>
              </a:rPr>
              <a:t>, cities, fire-			sides, wives, and children; </a:t>
            </a:r>
            <a:br>
              <a:rPr lang="en-US" sz="1200" dirty="0">
                <a:solidFill>
                  <a:srgbClr val="666666"/>
                </a:solidFill>
                <a:latin typeface="Roboto Slab"/>
              </a:rPr>
            </a:br>
            <a:r>
              <a:rPr lang="en-US" sz="1200" dirty="0">
                <a:solidFill>
                  <a:srgbClr val="666666"/>
                </a:solidFill>
                <a:latin typeface="Roboto Slab"/>
              </a:rPr>
              <a:t>			</a:t>
            </a:r>
            <a:r>
              <a:rPr lang="en-US" sz="1200" dirty="0">
                <a:solidFill>
                  <a:srgbClr val="666666"/>
                </a:solidFill>
                <a:latin typeface="Abadi" panose="020B0604020104020204" pitchFamily="34" charset="0"/>
              </a:rPr>
              <a:t>D: </a:t>
            </a:r>
            <a:r>
              <a:rPr lang="en-US" sz="1200" b="1" dirty="0">
                <a:solidFill>
                  <a:srgbClr val="666666"/>
                </a:solidFill>
                <a:latin typeface="Roboto Slab"/>
              </a:rPr>
              <a:t>that they may CEASE to be BUTCHERED, MARTYRED, ROBBED, PLUNDERED, AND DRIVEN,</a:t>
            </a:r>
            <a:r>
              <a:rPr lang="en-US" sz="1200" dirty="0">
                <a:solidFill>
                  <a:srgbClr val="666666"/>
                </a:solidFill>
                <a:latin typeface="Abadi" panose="020B0604020104020204" pitchFamily="34" charset="0"/>
              </a:rPr>
              <a:t> and may peaceably proceed in the 			work assigned them by their God.</a:t>
            </a:r>
            <a:br>
              <a:rPr lang="en-US" sz="1200" dirty="0">
                <a:solidFill>
                  <a:srgbClr val="666666"/>
                </a:solidFill>
                <a:latin typeface="Abadi" panose="020B0604020104020204" pitchFamily="34" charset="0"/>
              </a:rPr>
            </a:br>
            <a:r>
              <a:rPr lang="en-US" sz="1200" dirty="0">
                <a:solidFill>
                  <a:srgbClr val="666666"/>
                </a:solidFill>
                <a:latin typeface="Abadi" panose="020B0604020104020204" pitchFamily="34" charset="0"/>
              </a:rPr>
              <a:t>			D: </a:t>
            </a:r>
            <a:r>
              <a:rPr lang="en-US" sz="1200" b="1" dirty="0">
                <a:solidFill>
                  <a:srgbClr val="666666"/>
                </a:solidFill>
                <a:latin typeface="Roboto Slab"/>
              </a:rPr>
              <a:t>Execute the Law upon the offenders</a:t>
            </a:r>
            <a:r>
              <a:rPr lang="en-US" sz="1200" dirty="0">
                <a:solidFill>
                  <a:srgbClr val="666666"/>
                </a:solidFill>
                <a:latin typeface="Abadi" panose="020B0604020104020204" pitchFamily="34" charset="0"/>
              </a:rPr>
              <a:t>, and thus rid your garments of INNOCENT BLOOD.</a:t>
            </a:r>
            <a:br>
              <a:rPr lang="en-US" sz="1200" dirty="0">
                <a:solidFill>
                  <a:srgbClr val="666666"/>
                </a:solidFill>
                <a:latin typeface="Abadi" panose="020B0604020104020204" pitchFamily="34" charset="0"/>
              </a:rPr>
            </a:br>
            <a:r>
              <a:rPr lang="en-US" sz="1200" dirty="0">
                <a:solidFill>
                  <a:srgbClr val="666666"/>
                </a:solidFill>
                <a:latin typeface="Abadi" panose="020B0604020104020204" pitchFamily="34" charset="0"/>
              </a:rPr>
              <a:t>		C: </a:t>
            </a:r>
            <a:r>
              <a:rPr lang="en-US" sz="1200" b="1" dirty="0">
                <a:solidFill>
                  <a:srgbClr val="666666"/>
                </a:solidFill>
                <a:latin typeface="Roboto Slab"/>
              </a:rPr>
              <a:t>Pass acts, also, to indemnify them in the millions they have lost</a:t>
            </a:r>
            <a:r>
              <a:rPr lang="en-US" sz="1200" dirty="0">
                <a:solidFill>
                  <a:srgbClr val="666666"/>
                </a:solidFill>
                <a:latin typeface="Abadi" panose="020B0604020104020204" pitchFamily="34" charset="0"/>
              </a:rPr>
              <a:t>, by your cruel and criminal neglect.</a:t>
            </a:r>
            <a:br>
              <a:rPr lang="en-US" sz="1200" dirty="0">
                <a:solidFill>
                  <a:srgbClr val="666666"/>
                </a:solidFill>
                <a:latin typeface="Abadi" panose="020B0604020104020204" pitchFamily="34" charset="0"/>
              </a:rPr>
            </a:br>
            <a:r>
              <a:rPr lang="en-US" sz="1200" dirty="0">
                <a:solidFill>
                  <a:srgbClr val="666666"/>
                </a:solidFill>
                <a:latin typeface="Abadi" panose="020B0604020104020204" pitchFamily="34" charset="0"/>
              </a:rPr>
              <a:t>	B: </a:t>
            </a:r>
            <a:r>
              <a:rPr lang="en-US" sz="1200" b="1" dirty="0">
                <a:solidFill>
                  <a:srgbClr val="666666"/>
                </a:solidFill>
                <a:latin typeface="Roboto Slab"/>
              </a:rPr>
              <a:t>Contribute liberally of your substance</a:t>
            </a:r>
            <a:br>
              <a:rPr lang="en-US" sz="1200" dirty="0">
                <a:solidFill>
                  <a:srgbClr val="666666"/>
                </a:solidFill>
                <a:latin typeface="Roboto Slab"/>
              </a:rPr>
            </a:br>
            <a:r>
              <a:rPr lang="en-US" sz="1200" dirty="0">
                <a:solidFill>
                  <a:srgbClr val="666666"/>
                </a:solidFill>
                <a:latin typeface="Abadi" panose="020B0604020104020204" pitchFamily="34" charset="0"/>
              </a:rPr>
              <a:t>A: for their </a:t>
            </a:r>
            <a:r>
              <a:rPr lang="en-US" sz="1200" b="1" dirty="0">
                <a:solidFill>
                  <a:srgbClr val="666666"/>
                </a:solidFill>
                <a:latin typeface="Roboto Slab"/>
              </a:rPr>
              <a:t>aid</a:t>
            </a:r>
            <a:r>
              <a:rPr lang="en-US" sz="1200" dirty="0">
                <a:solidFill>
                  <a:srgbClr val="666666"/>
                </a:solidFill>
                <a:latin typeface="Abadi" panose="020B0604020104020204" pitchFamily="34" charset="0"/>
              </a:rPr>
              <a:t>, and for the fulfillment of their mission.</a:t>
            </a:r>
          </a:p>
          <a:p>
            <a:pPr fontAlgn="base"/>
            <a:endParaRPr lang="en-US" sz="1200" dirty="0">
              <a:solidFill>
                <a:srgbClr val="666666"/>
              </a:solidFill>
              <a:latin typeface="Roboto Slab"/>
            </a:endParaRPr>
          </a:p>
          <a:p>
            <a:pPr fontAlgn="base"/>
            <a:r>
              <a:rPr lang="en-US" sz="1200" dirty="0">
                <a:solidFill>
                  <a:srgbClr val="666666"/>
                </a:solidFill>
                <a:latin typeface="Abadi" panose="020B0604020104020204" pitchFamily="34" charset="0"/>
              </a:rPr>
              <a:t>A: Let the Government of the United States also continue to gather together, and to </a:t>
            </a:r>
            <a:r>
              <a:rPr lang="en-US" sz="1200" b="1" dirty="0">
                <a:solidFill>
                  <a:srgbClr val="666666"/>
                </a:solidFill>
                <a:latin typeface="Roboto Slab"/>
              </a:rPr>
              <a:t>colonize the tribes and remnants of Israel (the Indians)</a:t>
            </a:r>
            <a:r>
              <a:rPr lang="en-US" sz="1200" dirty="0">
                <a:solidFill>
                  <a:srgbClr val="666666"/>
                </a:solidFill>
                <a:latin typeface="Abadi" panose="020B0604020104020204" pitchFamily="34" charset="0"/>
              </a:rPr>
              <a:t>, and also to feed, clothe, succor, and protect them, and endeavor to civilize and unite; </a:t>
            </a:r>
            <a:br>
              <a:rPr lang="en-US" sz="1200" dirty="0">
                <a:solidFill>
                  <a:srgbClr val="666666"/>
                </a:solidFill>
                <a:latin typeface="Roboto Slab"/>
              </a:rPr>
            </a:br>
            <a:r>
              <a:rPr lang="en-US" sz="1200" dirty="0">
                <a:solidFill>
                  <a:srgbClr val="666666"/>
                </a:solidFill>
                <a:latin typeface="Roboto Slab"/>
              </a:rPr>
              <a:t>	</a:t>
            </a:r>
            <a:r>
              <a:rPr lang="en-US" sz="1200" dirty="0">
                <a:solidFill>
                  <a:srgbClr val="666666"/>
                </a:solidFill>
                <a:latin typeface="Abadi" panose="020B0604020104020204" pitchFamily="34" charset="0"/>
              </a:rPr>
              <a:t>B: and also to bring them to the knowledge of their Israelitish origin, and of </a:t>
            </a:r>
            <a:r>
              <a:rPr lang="en-US" sz="1200" b="1" dirty="0">
                <a:solidFill>
                  <a:srgbClr val="666666"/>
                </a:solidFill>
                <a:latin typeface="Roboto Slab"/>
              </a:rPr>
              <a:t>the fulness of the gospel</a:t>
            </a:r>
            <a:r>
              <a:rPr lang="en-US" sz="1200" dirty="0">
                <a:solidFill>
                  <a:srgbClr val="666666"/>
                </a:solidFill>
                <a:latin typeface="Abadi" panose="020B0604020104020204" pitchFamily="34" charset="0"/>
              </a:rPr>
              <a:t> which was revealed to, and written by, their forefathers on this 	land; </a:t>
            </a:r>
            <a:br>
              <a:rPr lang="en-US" sz="1200" dirty="0">
                <a:solidFill>
                  <a:srgbClr val="666666"/>
                </a:solidFill>
                <a:latin typeface="Roboto Slab"/>
              </a:rPr>
            </a:br>
            <a:r>
              <a:rPr lang="en-US" sz="1200" dirty="0">
                <a:solidFill>
                  <a:srgbClr val="666666"/>
                </a:solidFill>
                <a:latin typeface="Roboto Slab"/>
              </a:rPr>
              <a:t>		</a:t>
            </a:r>
            <a:r>
              <a:rPr lang="en-US" sz="1200" dirty="0">
                <a:solidFill>
                  <a:srgbClr val="666666"/>
                </a:solidFill>
                <a:latin typeface="Abadi" panose="020B0604020104020204" pitchFamily="34" charset="0"/>
              </a:rPr>
              <a:t>C: </a:t>
            </a:r>
            <a:r>
              <a:rPr lang="en-US" sz="1200" b="1" dirty="0">
                <a:solidFill>
                  <a:srgbClr val="666666"/>
                </a:solidFill>
                <a:latin typeface="Roboto Slab"/>
              </a:rPr>
              <a:t>the record</a:t>
            </a:r>
            <a:r>
              <a:rPr lang="en-US" sz="1200" dirty="0">
                <a:solidFill>
                  <a:srgbClr val="666666"/>
                </a:solidFill>
                <a:latin typeface="Abadi" panose="020B0604020104020204" pitchFamily="34" charset="0"/>
              </a:rPr>
              <a:t> of which has now come to light.</a:t>
            </a:r>
            <a:br>
              <a:rPr lang="en-US" sz="1200" dirty="0">
                <a:solidFill>
                  <a:srgbClr val="666666"/>
                </a:solidFill>
                <a:latin typeface="Roboto Slab"/>
              </a:rPr>
            </a:br>
            <a:r>
              <a:rPr lang="en-US" sz="1200" dirty="0">
                <a:solidFill>
                  <a:srgbClr val="666666"/>
                </a:solidFill>
                <a:latin typeface="Roboto Slab"/>
              </a:rPr>
              <a:t>		</a:t>
            </a:r>
            <a:r>
              <a:rPr lang="en-US" sz="1200" dirty="0">
                <a:solidFill>
                  <a:srgbClr val="666666"/>
                </a:solidFill>
                <a:latin typeface="Abadi" panose="020B0604020104020204" pitchFamily="34" charset="0"/>
              </a:rPr>
              <a:t>C: It is </a:t>
            </a:r>
            <a:r>
              <a:rPr lang="en-US" sz="1200" b="1" dirty="0">
                <a:solidFill>
                  <a:srgbClr val="666666"/>
                </a:solidFill>
                <a:latin typeface="Roboto Slab"/>
              </a:rPr>
              <a:t>these records</a:t>
            </a:r>
            <a:r>
              <a:rPr lang="en-US" sz="1200" dirty="0">
                <a:solidFill>
                  <a:srgbClr val="666666"/>
                </a:solidFill>
                <a:latin typeface="Abadi" panose="020B0604020104020204" pitchFamily="34" charset="0"/>
              </a:rPr>
              <a:t>, </a:t>
            </a:r>
            <a:br>
              <a:rPr lang="en-US" sz="1200" dirty="0">
                <a:solidFill>
                  <a:srgbClr val="666666"/>
                </a:solidFill>
                <a:latin typeface="Roboto Slab"/>
              </a:rPr>
            </a:br>
            <a:r>
              <a:rPr lang="en-US" sz="1200" dirty="0">
                <a:solidFill>
                  <a:srgbClr val="666666"/>
                </a:solidFill>
                <a:latin typeface="Roboto Slab"/>
              </a:rPr>
              <a:t>	</a:t>
            </a:r>
            <a:r>
              <a:rPr lang="en-US" sz="1200" dirty="0">
                <a:solidFill>
                  <a:srgbClr val="666666"/>
                </a:solidFill>
                <a:latin typeface="Abadi" panose="020B0604020104020204" pitchFamily="34" charset="0"/>
              </a:rPr>
              <a:t>B: together with the other scriptures, and the </a:t>
            </a:r>
            <a:r>
              <a:rPr lang="en-US" sz="1200" b="1" dirty="0">
                <a:solidFill>
                  <a:srgbClr val="666666"/>
                </a:solidFill>
                <a:latin typeface="Roboto Slab"/>
              </a:rPr>
              <a:t>priesthood and authority now conferred upon the Saints</a:t>
            </a:r>
            <a:r>
              <a:rPr lang="en-US" sz="1200" dirty="0">
                <a:solidFill>
                  <a:srgbClr val="666666"/>
                </a:solidFill>
                <a:latin typeface="Abadi" panose="020B0604020104020204" pitchFamily="34" charset="0"/>
              </a:rPr>
              <a:t>, </a:t>
            </a:r>
            <a:br>
              <a:rPr lang="en-US" sz="1200" dirty="0">
                <a:solidFill>
                  <a:srgbClr val="666666"/>
                </a:solidFill>
                <a:latin typeface="Roboto Slab"/>
              </a:rPr>
            </a:br>
            <a:r>
              <a:rPr lang="en-US" sz="1200" dirty="0">
                <a:solidFill>
                  <a:srgbClr val="666666"/>
                </a:solidFill>
                <a:latin typeface="Abadi" panose="020B0604020104020204" pitchFamily="34" charset="0"/>
              </a:rPr>
              <a:t>A: that will effect </a:t>
            </a:r>
            <a:r>
              <a:rPr lang="en-US" sz="1200" b="1" dirty="0">
                <a:solidFill>
                  <a:srgbClr val="666666"/>
                </a:solidFill>
                <a:latin typeface="Roboto Slab"/>
              </a:rPr>
              <a:t>their final conversion and salvation</a:t>
            </a:r>
            <a:r>
              <a:rPr lang="en-US" sz="1200" dirty="0">
                <a:solidFill>
                  <a:srgbClr val="666666"/>
                </a:solidFill>
                <a:latin typeface="Abadi" panose="020B0604020104020204" pitchFamily="34" charset="0"/>
              </a:rPr>
              <a:t>; while the creeds of man, and the powerless forms and dogmas of sectarianism will still remain powerless and inefficient.</a:t>
            </a:r>
            <a:endParaRPr lang="en-US" sz="1200" b="0" i="0" dirty="0">
              <a:solidFill>
                <a:srgbClr val="666666"/>
              </a:solidFill>
              <a:effectLst/>
              <a:latin typeface="Roboto Slab"/>
            </a:endParaRPr>
          </a:p>
        </p:txBody>
      </p:sp>
      <p:sp>
        <p:nvSpPr>
          <p:cNvPr id="4" name="Rectangle 3"/>
          <p:cNvSpPr/>
          <p:nvPr/>
        </p:nvSpPr>
        <p:spPr>
          <a:xfrm>
            <a:off x="93517" y="124691"/>
            <a:ext cx="11949547" cy="1169551"/>
          </a:xfrm>
          <a:prstGeom prst="rect">
            <a:avLst/>
          </a:prstGeom>
        </p:spPr>
        <p:txBody>
          <a:bodyPr wrap="square">
            <a:spAutoFit/>
          </a:bodyPr>
          <a:lstStyle/>
          <a:p>
            <a:r>
              <a:rPr lang="en-US" sz="1400" i="1" dirty="0">
                <a:solidFill>
                  <a:srgbClr val="666666"/>
                </a:solidFill>
                <a:latin typeface="Abadi" panose="020B0604020104020204" pitchFamily="34" charset="0"/>
              </a:rPr>
              <a:t>#10: The following structure consists of two chiasms sandwiched between two corresponding introductory elements (labeled I and II). The two chiasms describe the work of the Lord that “must roll on in fulfillment” and two major contributions the people of the Americas can make to the work of the latter days. In the first chiasm, they are instructed to “protect the Saints” by extending “the broad banner of the Constitution and laws over” them, including punishing their “offenders” and helping them reclaim “the millions they have lost.” In the second chiasm, the people of the Americas are encouraged to continue their efforts to “civilize” the indigenous peoples and to educate them about “their Israelitish origin.”</a:t>
            </a:r>
            <a:endParaRPr lang="en-US" sz="1400" dirty="0"/>
          </a:p>
        </p:txBody>
      </p:sp>
      <p:sp>
        <p:nvSpPr>
          <p:cNvPr id="2" name="Rectangle 1"/>
          <p:cNvSpPr/>
          <p:nvPr/>
        </p:nvSpPr>
        <p:spPr>
          <a:xfrm>
            <a:off x="114300" y="1294399"/>
            <a:ext cx="11928764" cy="369332"/>
          </a:xfrm>
          <a:prstGeom prst="rect">
            <a:avLst/>
          </a:prstGeom>
        </p:spPr>
        <p:txBody>
          <a:bodyPr wrap="square">
            <a:spAutoFit/>
          </a:bodyPr>
          <a:lstStyle/>
          <a:p>
            <a:r>
              <a:rPr lang="en-US" dirty="0">
                <a:solidFill>
                  <a:srgbClr val="666666"/>
                </a:solidFill>
              </a:rPr>
              <a:t>I: Americans! </a:t>
            </a:r>
            <a:r>
              <a:rPr lang="en-US" b="1" dirty="0">
                <a:solidFill>
                  <a:srgbClr val="666666"/>
                </a:solidFill>
              </a:rPr>
              <a:t>This mighty and strange work has been commenced in your midst</a:t>
            </a:r>
            <a:r>
              <a:rPr lang="en-US" dirty="0">
                <a:solidFill>
                  <a:srgbClr val="666666"/>
                </a:solidFill>
              </a:rPr>
              <a:t>, and </a:t>
            </a:r>
            <a:r>
              <a:rPr lang="en-US" b="1" dirty="0">
                <a:solidFill>
                  <a:srgbClr val="666666"/>
                </a:solidFill>
              </a:rPr>
              <a:t>must roll on in fulfillment.</a:t>
            </a:r>
            <a:endParaRPr lang="en-US" dirty="0"/>
          </a:p>
        </p:txBody>
      </p:sp>
      <p:sp>
        <p:nvSpPr>
          <p:cNvPr id="5" name="Rectangle 4"/>
          <p:cNvSpPr/>
          <p:nvPr/>
        </p:nvSpPr>
        <p:spPr>
          <a:xfrm>
            <a:off x="107372" y="5720927"/>
            <a:ext cx="11852564" cy="646331"/>
          </a:xfrm>
          <a:prstGeom prst="rect">
            <a:avLst/>
          </a:prstGeom>
        </p:spPr>
        <p:txBody>
          <a:bodyPr wrap="square">
            <a:spAutoFit/>
          </a:bodyPr>
          <a:lstStyle/>
          <a:p>
            <a:r>
              <a:rPr lang="en-US" dirty="0">
                <a:solidFill>
                  <a:srgbClr val="666666"/>
                </a:solidFill>
                <a:latin typeface="Roboto Slab"/>
              </a:rPr>
              <a:t>II: </a:t>
            </a:r>
            <a:r>
              <a:rPr lang="en-US" b="1" dirty="0">
                <a:solidFill>
                  <a:srgbClr val="666666"/>
                </a:solidFill>
                <a:latin typeface="Roboto Slab"/>
              </a:rPr>
              <a:t>The Lord has spoken</a:t>
            </a:r>
            <a:r>
              <a:rPr lang="en-US" dirty="0">
                <a:solidFill>
                  <a:srgbClr val="666666"/>
                </a:solidFill>
                <a:latin typeface="Roboto Slab"/>
              </a:rPr>
              <a:t>, and </a:t>
            </a:r>
            <a:r>
              <a:rPr lang="en-US" b="1" dirty="0">
                <a:solidFill>
                  <a:srgbClr val="666666"/>
                </a:solidFill>
                <a:latin typeface="Roboto Slab"/>
              </a:rPr>
              <a:t>who can disannul it?</a:t>
            </a:r>
            <a:r>
              <a:rPr lang="en-US" dirty="0">
                <a:solidFill>
                  <a:srgbClr val="666666"/>
                </a:solidFill>
                <a:latin typeface="Roboto Slab"/>
              </a:rPr>
              <a:t> </a:t>
            </a:r>
            <a:r>
              <a:rPr lang="en-US" b="1" dirty="0">
                <a:solidFill>
                  <a:srgbClr val="666666"/>
                </a:solidFill>
                <a:latin typeface="Roboto Slab"/>
              </a:rPr>
              <a:t>He has uttered his voice</a:t>
            </a:r>
            <a:r>
              <a:rPr lang="en-US" dirty="0">
                <a:solidFill>
                  <a:srgbClr val="666666"/>
                </a:solidFill>
                <a:latin typeface="Roboto Slab"/>
              </a:rPr>
              <a:t>, and </a:t>
            </a:r>
            <a:r>
              <a:rPr lang="en-US" b="1" dirty="0">
                <a:solidFill>
                  <a:srgbClr val="666666"/>
                </a:solidFill>
                <a:latin typeface="Roboto Slab"/>
              </a:rPr>
              <a:t>who can gainsay it?</a:t>
            </a:r>
            <a:r>
              <a:rPr lang="en-US" dirty="0">
                <a:solidFill>
                  <a:srgbClr val="666666"/>
                </a:solidFill>
                <a:latin typeface="Roboto Slab"/>
              </a:rPr>
              <a:t> </a:t>
            </a:r>
            <a:r>
              <a:rPr lang="en-US" b="1" dirty="0">
                <a:solidFill>
                  <a:srgbClr val="666666"/>
                </a:solidFill>
                <a:latin typeface="Roboto Slab"/>
              </a:rPr>
              <a:t>He has stretched out his arm</a:t>
            </a:r>
            <a:r>
              <a:rPr lang="en-US" dirty="0">
                <a:solidFill>
                  <a:srgbClr val="666666"/>
                </a:solidFill>
                <a:latin typeface="Roboto Slab"/>
              </a:rPr>
              <a:t>, and </a:t>
            </a:r>
            <a:r>
              <a:rPr lang="en-US" b="1" dirty="0">
                <a:solidFill>
                  <a:srgbClr val="666666"/>
                </a:solidFill>
                <a:latin typeface="Roboto Slab"/>
              </a:rPr>
              <a:t>who can turn it back?</a:t>
            </a:r>
            <a:endParaRPr lang="en-US" dirty="0"/>
          </a:p>
        </p:txBody>
      </p:sp>
    </p:spTree>
    <p:extLst>
      <p:ext uri="{BB962C8B-B14F-4D97-AF65-F5344CB8AC3E}">
        <p14:creationId xmlns:p14="http://schemas.microsoft.com/office/powerpoint/2010/main" val="38624254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153" y="758455"/>
            <a:ext cx="11987647" cy="3754874"/>
          </a:xfrm>
          <a:prstGeom prst="rect">
            <a:avLst/>
          </a:prstGeom>
          <a:ln>
            <a:solidFill>
              <a:schemeClr val="tx1"/>
            </a:solidFill>
          </a:ln>
        </p:spPr>
        <p:txBody>
          <a:bodyPr wrap="square">
            <a:spAutoFit/>
          </a:bodyPr>
          <a:lstStyle/>
          <a:p>
            <a:pPr fontAlgn="base"/>
            <a:r>
              <a:rPr lang="en-US" sz="1400" dirty="0">
                <a:solidFill>
                  <a:srgbClr val="666666"/>
                </a:solidFill>
              </a:rPr>
              <a:t>A: If the rulers and people will now </a:t>
            </a:r>
            <a:r>
              <a:rPr lang="en-US" sz="1400" b="1" dirty="0">
                <a:solidFill>
                  <a:srgbClr val="666666"/>
                </a:solidFill>
              </a:rPr>
              <a:t>inform themselves on these momentous subjects, and fulfill the duties</a:t>
            </a:r>
            <a:r>
              <a:rPr lang="en-US" sz="1400" dirty="0">
                <a:solidFill>
                  <a:srgbClr val="666666"/>
                </a:solidFill>
              </a:rPr>
              <a:t> we have just pointed out to them, </a:t>
            </a:r>
            <a:br>
              <a:rPr lang="en-US" sz="1400" dirty="0">
                <a:solidFill>
                  <a:srgbClr val="666666"/>
                </a:solidFill>
              </a:rPr>
            </a:br>
            <a:r>
              <a:rPr lang="en-US" sz="1400" dirty="0">
                <a:solidFill>
                  <a:srgbClr val="666666"/>
                </a:solidFill>
              </a:rPr>
              <a:t>	B: they will then be entitled to a </a:t>
            </a:r>
            <a:r>
              <a:rPr lang="en-US" sz="1400" b="1" dirty="0">
                <a:solidFill>
                  <a:srgbClr val="666666"/>
                </a:solidFill>
              </a:rPr>
              <a:t>continuation of the great national blessings and favors they have heretofore enjoyed; yea, and to more 	abundant favors from His bountiful hand, who first raised them to national greatness.</a:t>
            </a:r>
            <a:r>
              <a:rPr lang="en-US" sz="1400" dirty="0">
                <a:solidFill>
                  <a:srgbClr val="666666"/>
                </a:solidFill>
              </a:rPr>
              <a:t> They will in that case be prospered and enlarged, and spread their dominions wide and more wide over this vast country, till not only Texas and Oregon, but the whole vast dominion from sea to sea, will be joined with them, and come under their protection as one great, powerful and peaceful empire of Liberty and Union. Millions of people would also come from all nations, their silver and their gold with them, and would take protection under our banner, till in less than half a 	century from the present time we would have upwards of a hundred millions of population, all united and free, while civilization, arts, 	cultivation and improvement would extend to the most wild regions of our continent, making our “wilderness like Eden and our deserts like the 	garden of the Lord.” Or, if they will go still further, and obey the fulness of the gospel, they would then be entitled, not only to temporal blessings, but to the gifts of the Holy Spirit, </a:t>
            </a:r>
            <a:br>
              <a:rPr lang="en-US" sz="1400" dirty="0">
                <a:solidFill>
                  <a:srgbClr val="666666"/>
                </a:solidFill>
              </a:rPr>
            </a:br>
            <a:r>
              <a:rPr lang="en-US" sz="1400" dirty="0">
                <a:solidFill>
                  <a:srgbClr val="666666"/>
                </a:solidFill>
              </a:rPr>
              <a:t>		C: and thus be </a:t>
            </a:r>
            <a:r>
              <a:rPr lang="en-US" sz="1400" b="1" dirty="0">
                <a:solidFill>
                  <a:srgbClr val="666666"/>
                </a:solidFill>
              </a:rPr>
              <a:t>prepared to receive their king, Messiah, and to dwell for ever under his peaceful government in this happy 			country</a:t>
            </a:r>
            <a:r>
              <a:rPr lang="en-US" sz="1400" dirty="0">
                <a:solidFill>
                  <a:srgbClr val="666666"/>
                </a:solidFill>
              </a:rPr>
              <a:t>.</a:t>
            </a:r>
          </a:p>
          <a:p>
            <a:pPr fontAlgn="base"/>
            <a:br>
              <a:rPr lang="en-US" sz="1400" dirty="0">
                <a:solidFill>
                  <a:srgbClr val="666666"/>
                </a:solidFill>
              </a:rPr>
            </a:br>
            <a:r>
              <a:rPr lang="en-US" sz="1400" dirty="0">
                <a:solidFill>
                  <a:srgbClr val="666666"/>
                </a:solidFill>
              </a:rPr>
              <a:t>A: But, so long as they </a:t>
            </a:r>
            <a:r>
              <a:rPr lang="en-US" sz="1400" b="1" dirty="0">
                <a:solidFill>
                  <a:srgbClr val="666666"/>
                </a:solidFill>
              </a:rPr>
              <a:t>remain indifferent and ignorant </a:t>
            </a:r>
            <a:r>
              <a:rPr lang="en-US" sz="1400" dirty="0">
                <a:solidFill>
                  <a:srgbClr val="666666"/>
                </a:solidFill>
              </a:rPr>
              <a:t>on these subjects, and so long as they </a:t>
            </a:r>
            <a:r>
              <a:rPr lang="en-US" sz="1400" b="1" dirty="0">
                <a:solidFill>
                  <a:srgbClr val="666666"/>
                </a:solidFill>
              </a:rPr>
              <a:t>continue to breathe out slanders, lies, hatred and murder against the Saints and against the remnants of Israel</a:t>
            </a:r>
            <a:r>
              <a:rPr lang="en-US" sz="1400" dirty="0">
                <a:solidFill>
                  <a:srgbClr val="666666"/>
                </a:solidFill>
              </a:rPr>
              <a:t>, and to </a:t>
            </a:r>
            <a:r>
              <a:rPr lang="en-US" sz="1400" b="1" dirty="0">
                <a:solidFill>
                  <a:srgbClr val="666666"/>
                </a:solidFill>
              </a:rPr>
              <a:t>speak evil of and oppose the things which they understand not</a:t>
            </a:r>
            <a:r>
              <a:rPr lang="en-US" sz="1400" dirty="0">
                <a:solidFill>
                  <a:srgbClr val="666666"/>
                </a:solidFill>
              </a:rPr>
              <a:t>, </a:t>
            </a:r>
            <a:br>
              <a:rPr lang="en-US" sz="1400" dirty="0">
                <a:solidFill>
                  <a:srgbClr val="666666"/>
                </a:solidFill>
              </a:rPr>
            </a:br>
            <a:r>
              <a:rPr lang="en-US" sz="1400" dirty="0">
                <a:solidFill>
                  <a:srgbClr val="666666"/>
                </a:solidFill>
              </a:rPr>
              <a:t>	B: so long the </a:t>
            </a:r>
            <a:r>
              <a:rPr lang="en-US" sz="1400" b="1" dirty="0">
                <a:solidFill>
                  <a:srgbClr val="666666"/>
                </a:solidFill>
              </a:rPr>
              <a:t>blood of the Saints and of the martyrs of Jesus must continue to flow, and souls to cry from under the altar for vengeance on a 	guilty land</a:t>
            </a:r>
            <a:r>
              <a:rPr lang="en-US" sz="1400" dirty="0">
                <a:solidFill>
                  <a:srgbClr val="666666"/>
                </a:solidFill>
              </a:rPr>
              <a:t>,</a:t>
            </a:r>
            <a:br>
              <a:rPr lang="en-US" sz="1400" dirty="0">
                <a:solidFill>
                  <a:srgbClr val="666666"/>
                </a:solidFill>
              </a:rPr>
            </a:br>
            <a:r>
              <a:rPr lang="en-US" sz="1400" dirty="0">
                <a:solidFill>
                  <a:srgbClr val="666666"/>
                </a:solidFill>
              </a:rPr>
              <a:t>		C: till the </a:t>
            </a:r>
            <a:r>
              <a:rPr lang="en-US" sz="1400" b="1" dirty="0">
                <a:solidFill>
                  <a:srgbClr val="666666"/>
                </a:solidFill>
              </a:rPr>
              <a:t>great Messiah shall execute judgment for the Saints, and give them the dominion</a:t>
            </a:r>
            <a:r>
              <a:rPr lang="en-US" sz="1400" dirty="0">
                <a:solidFill>
                  <a:srgbClr val="666666"/>
                </a:solidFill>
              </a:rPr>
              <a:t>.</a:t>
            </a:r>
            <a:endParaRPr lang="en-US" sz="1400" dirty="0"/>
          </a:p>
        </p:txBody>
      </p:sp>
      <p:sp>
        <p:nvSpPr>
          <p:cNvPr id="4" name="Rectangle 3"/>
          <p:cNvSpPr/>
          <p:nvPr/>
        </p:nvSpPr>
        <p:spPr>
          <a:xfrm>
            <a:off x="93517" y="124691"/>
            <a:ext cx="11980719" cy="646331"/>
          </a:xfrm>
          <a:prstGeom prst="rect">
            <a:avLst/>
          </a:prstGeom>
        </p:spPr>
        <p:txBody>
          <a:bodyPr wrap="square">
            <a:spAutoFit/>
          </a:bodyPr>
          <a:lstStyle/>
          <a:p>
            <a:r>
              <a:rPr lang="en-US" sz="1200" i="1" dirty="0"/>
              <a:t>#11: This parallelism contrasts the blessings and </a:t>
            </a:r>
            <a:r>
              <a:rPr lang="en-US" sz="1200" i="1" dirty="0" err="1"/>
              <a:t>cursings</a:t>
            </a:r>
            <a:r>
              <a:rPr lang="en-US" sz="1200" i="1" dirty="0"/>
              <a:t> that will follow either supporting or rejecting the Latter-day Saints. Ultimately, they will either “be prepared to receive their king, Messiah, and to dwell for ever under his peaceful government in this happy country,” or they will lose their inheritance when the Messiah comes and executes “judgement for the Saints, and give[s] them the dominion.”</a:t>
            </a:r>
            <a:endParaRPr lang="en-US" sz="1200" dirty="0"/>
          </a:p>
        </p:txBody>
      </p:sp>
      <p:sp>
        <p:nvSpPr>
          <p:cNvPr id="5" name="Rectangle 4"/>
          <p:cNvSpPr/>
          <p:nvPr/>
        </p:nvSpPr>
        <p:spPr>
          <a:xfrm>
            <a:off x="138544" y="4989374"/>
            <a:ext cx="11966865" cy="1754326"/>
          </a:xfrm>
          <a:prstGeom prst="rect">
            <a:avLst/>
          </a:prstGeom>
          <a:ln>
            <a:solidFill>
              <a:schemeClr val="tx1"/>
            </a:solidFill>
          </a:ln>
        </p:spPr>
        <p:txBody>
          <a:bodyPr wrap="square">
            <a:spAutoFit/>
          </a:bodyPr>
          <a:lstStyle/>
          <a:p>
            <a:r>
              <a:rPr lang="en-US" dirty="0"/>
              <a:t>A: It is in vain to suppose that </a:t>
            </a:r>
            <a:r>
              <a:rPr lang="en-US" b="1" dirty="0"/>
              <a:t>the sword, the musket, the thunder of cannon, or the grating and rattle of chains, bolts and bars</a:t>
            </a:r>
            <a:r>
              <a:rPr lang="en-US" dirty="0"/>
              <a:t>, will take away the </a:t>
            </a:r>
            <a:r>
              <a:rPr lang="en-US" b="1" dirty="0"/>
              <a:t>faith, hope or knowledge of a Latter-day Saint</a:t>
            </a:r>
            <a:r>
              <a:rPr lang="en-US" dirty="0"/>
              <a:t>.</a:t>
            </a:r>
            <a:br>
              <a:rPr lang="en-US" sz="1200" dirty="0"/>
            </a:br>
            <a:r>
              <a:rPr lang="en-US" sz="1200" dirty="0"/>
              <a:t>	</a:t>
            </a:r>
            <a:r>
              <a:rPr lang="en-US" dirty="0"/>
              <a:t>B: They </a:t>
            </a:r>
            <a:r>
              <a:rPr lang="en-US" b="1" i="1" dirty="0"/>
              <a:t>know</a:t>
            </a:r>
            <a:r>
              <a:rPr lang="en-US" b="1" dirty="0"/>
              <a:t> some </a:t>
            </a:r>
            <a:r>
              <a:rPr lang="en-US" b="1" i="1" dirty="0"/>
              <a:t>facts—</a:t>
            </a:r>
            <a:br>
              <a:rPr lang="en-US" sz="1200" dirty="0"/>
            </a:br>
            <a:r>
              <a:rPr lang="en-US" sz="1200" dirty="0"/>
              <a:t>	</a:t>
            </a:r>
            <a:r>
              <a:rPr lang="en-US" dirty="0"/>
              <a:t>B: and these will continue to be </a:t>
            </a:r>
            <a:r>
              <a:rPr lang="en-US" b="1" i="1" dirty="0"/>
              <a:t>known facts</a:t>
            </a:r>
            <a:br>
              <a:rPr lang="en-US" sz="1200" dirty="0"/>
            </a:br>
            <a:r>
              <a:rPr lang="en-US" dirty="0"/>
              <a:t>A: when </a:t>
            </a:r>
            <a:r>
              <a:rPr lang="en-US" b="1" dirty="0"/>
              <a:t>death and war in their most horrid forms</a:t>
            </a:r>
            <a:r>
              <a:rPr lang="en-US" dirty="0"/>
              <a:t> are raging around them. </a:t>
            </a:r>
            <a:r>
              <a:rPr lang="en-US" b="1" dirty="0"/>
              <a:t>They cannot shut their eyes upon these facts</a:t>
            </a:r>
            <a:r>
              <a:rPr lang="en-US" dirty="0"/>
              <a:t> to please either governors, rulers, or the raging multitude.</a:t>
            </a:r>
            <a:endParaRPr lang="en-US" sz="1200" dirty="0"/>
          </a:p>
        </p:txBody>
      </p:sp>
      <p:sp>
        <p:nvSpPr>
          <p:cNvPr id="6" name="Rectangle 5"/>
          <p:cNvSpPr/>
          <p:nvPr/>
        </p:nvSpPr>
        <p:spPr>
          <a:xfrm>
            <a:off x="124689" y="4561609"/>
            <a:ext cx="8562109" cy="461665"/>
          </a:xfrm>
          <a:prstGeom prst="rect">
            <a:avLst/>
          </a:prstGeom>
        </p:spPr>
        <p:txBody>
          <a:bodyPr wrap="square">
            <a:spAutoFit/>
          </a:bodyPr>
          <a:lstStyle/>
          <a:p>
            <a:r>
              <a:rPr lang="en-US" sz="1200" i="1" dirty="0"/>
              <a:t>#12: This chiasm boldly declares that the “faith, hope or knowledge” possessed by the Saints gives them power to endure “death and war in their most horrid forms.”</a:t>
            </a:r>
            <a:endParaRPr lang="en-US" sz="1200" dirty="0"/>
          </a:p>
        </p:txBody>
      </p:sp>
    </p:spTree>
    <p:extLst>
      <p:ext uri="{BB962C8B-B14F-4D97-AF65-F5344CB8AC3E}">
        <p14:creationId xmlns:p14="http://schemas.microsoft.com/office/powerpoint/2010/main" val="230596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4408" y="955883"/>
            <a:ext cx="11478491" cy="4708981"/>
          </a:xfrm>
          <a:prstGeom prst="rect">
            <a:avLst/>
          </a:prstGeom>
          <a:ln>
            <a:solidFill>
              <a:schemeClr val="tx1"/>
            </a:solidFill>
          </a:ln>
        </p:spPr>
        <p:txBody>
          <a:bodyPr wrap="square">
            <a:spAutoFit/>
          </a:bodyPr>
          <a:lstStyle/>
          <a:p>
            <a:r>
              <a:rPr lang="en-US" sz="1200" dirty="0"/>
              <a:t>A: We would now make a solemn appeal to our rulers and other fellow-citizens, whether it is </a:t>
            </a:r>
            <a:r>
              <a:rPr lang="en-US" sz="1200" b="1" dirty="0"/>
              <a:t>treason</a:t>
            </a:r>
            <a:r>
              <a:rPr lang="en-US" sz="1200" dirty="0"/>
              <a:t> to </a:t>
            </a:r>
            <a:r>
              <a:rPr lang="en-US" sz="1200" i="1" dirty="0"/>
              <a:t>know?</a:t>
            </a:r>
            <a:r>
              <a:rPr lang="en-US" sz="1200" dirty="0"/>
              <a:t> or even to publish what we </a:t>
            </a:r>
            <a:r>
              <a:rPr lang="en-US" sz="1200" i="1" dirty="0"/>
              <a:t>know?</a:t>
            </a:r>
            <a:r>
              <a:rPr lang="en-US" sz="1200" dirty="0"/>
              <a:t> If it is, </a:t>
            </a:r>
            <a:r>
              <a:rPr lang="en-US" sz="1200" b="1" dirty="0"/>
              <a:t>then strike the murderous blow, but listen to what we say.</a:t>
            </a:r>
            <a:br>
              <a:rPr lang="en-US" sz="1200" b="1" dirty="0"/>
            </a:br>
            <a:r>
              <a:rPr lang="en-US" sz="1200" b="1" dirty="0"/>
              <a:t>	</a:t>
            </a:r>
            <a:r>
              <a:rPr lang="en-US" sz="1200" dirty="0"/>
              <a:t>B: We say, then, in life or in death, in bonds or free, that </a:t>
            </a:r>
            <a:r>
              <a:rPr lang="en-US" sz="1200" b="1" dirty="0"/>
              <a:t>the great God has spoken in this age</a:t>
            </a:r>
            <a:r>
              <a:rPr lang="en-US" sz="1200" dirty="0"/>
              <a:t>.—</a:t>
            </a:r>
            <a:r>
              <a:rPr lang="en-US" sz="1200" i="1" dirty="0"/>
              <a:t>And we know it.</a:t>
            </a:r>
            <a:br>
              <a:rPr lang="en-US" sz="1200" dirty="0"/>
            </a:br>
            <a:r>
              <a:rPr lang="en-US" sz="1200" dirty="0"/>
              <a:t>		C: He has given us the Holy Priesthood and Apostleship, and the keys of the </a:t>
            </a:r>
            <a:r>
              <a:rPr lang="en-US" sz="1200" b="1" dirty="0"/>
              <a:t>kingdom of God</a:t>
            </a:r>
            <a:r>
              <a:rPr lang="en-US" sz="1200" dirty="0"/>
              <a:t>, to bring about the restoration of all things as promised by 		the holy prophets of old.—</a:t>
            </a:r>
            <a:r>
              <a:rPr lang="en-US" sz="1200" i="1" dirty="0"/>
              <a:t>And we know it.</a:t>
            </a:r>
            <a:br>
              <a:rPr lang="en-US" sz="1200" dirty="0"/>
            </a:br>
            <a:r>
              <a:rPr lang="en-US" sz="1200" dirty="0"/>
              <a:t>			D: He has revealed the origin and the </a:t>
            </a:r>
            <a:r>
              <a:rPr lang="en-US" sz="1200" b="1" dirty="0"/>
              <a:t>Records of the aboriginal tribes of America</a:t>
            </a:r>
            <a:r>
              <a:rPr lang="en-US" sz="1200" dirty="0"/>
              <a:t>, and their future destiny.—</a:t>
            </a:r>
            <a:r>
              <a:rPr lang="en-US" sz="1200" i="1" dirty="0"/>
              <a:t>And we know it.</a:t>
            </a:r>
            <a:r>
              <a:rPr lang="en-US" sz="1200" dirty="0"/>
              <a:t> He has 				revealed the </a:t>
            </a:r>
            <a:r>
              <a:rPr lang="en-US" sz="1200" b="1" dirty="0"/>
              <a:t>fulness of the gospel</a:t>
            </a:r>
            <a:r>
              <a:rPr lang="en-US" sz="1200" dirty="0"/>
              <a:t>, with its gifts, blessings, and ordinances.—</a:t>
            </a:r>
            <a:r>
              <a:rPr lang="en-US" sz="1200" i="1" dirty="0"/>
              <a:t>And we know it</a:t>
            </a:r>
            <a:r>
              <a:rPr lang="en-US" sz="1200" dirty="0"/>
              <a:t>. He has commanded us to bear </a:t>
            </a:r>
            <a:r>
              <a:rPr lang="en-US" sz="1200" b="1" dirty="0"/>
              <a:t>witness</a:t>
            </a:r>
            <a:r>
              <a:rPr lang="en-US" sz="1200" dirty="0"/>
              <a:t> of it, 			first to the Gentiles and then to the remnants of Israel and the Jews.—</a:t>
            </a:r>
            <a:r>
              <a:rPr lang="en-US" sz="1200" i="1" dirty="0"/>
              <a:t>And we know it.</a:t>
            </a:r>
            <a:br>
              <a:rPr lang="en-US" sz="1200" dirty="0"/>
            </a:br>
            <a:r>
              <a:rPr lang="en-US" sz="1200" dirty="0"/>
              <a:t>				E: He has commanded us to </a:t>
            </a:r>
            <a:r>
              <a:rPr lang="en-US" sz="1200" b="1" dirty="0"/>
              <a:t>gather together his Saints on this Continent</a:t>
            </a:r>
            <a:r>
              <a:rPr lang="en-US" sz="1200" dirty="0"/>
              <a:t>, and build up holy cities and sanctuaries.—</a:t>
            </a:r>
            <a:r>
              <a:rPr lang="en-US" sz="1200" i="1" dirty="0"/>
              <a:t>And 				we know it.</a:t>
            </a:r>
            <a:br>
              <a:rPr lang="en-US" sz="1200" dirty="0"/>
            </a:br>
            <a:r>
              <a:rPr lang="en-US" sz="1200" dirty="0"/>
              <a:t>					F: He has said, that the Gentiles should come into the same gospel and covenant; and be numbered with the 					house of Israel and be a </a:t>
            </a:r>
            <a:r>
              <a:rPr lang="en-US" sz="1200" b="1" dirty="0"/>
              <a:t>blessed people upon this good land for ever</a:t>
            </a:r>
            <a:r>
              <a:rPr lang="en-US" sz="1200" dirty="0"/>
              <a:t>,</a:t>
            </a:r>
            <a:br>
              <a:rPr lang="en-US" sz="1200" dirty="0"/>
            </a:br>
            <a:r>
              <a:rPr lang="en-US" sz="1200" dirty="0"/>
              <a:t>						G: </a:t>
            </a:r>
            <a:r>
              <a:rPr lang="en-US" sz="1200" b="1" dirty="0"/>
              <a:t>if they would repent</a:t>
            </a:r>
            <a:r>
              <a:rPr lang="en-US" sz="1200" dirty="0"/>
              <a:t> and embrace it.—</a:t>
            </a:r>
            <a:r>
              <a:rPr lang="en-US" sz="1200" i="1" dirty="0"/>
              <a:t>And we know it.</a:t>
            </a:r>
            <a:br>
              <a:rPr lang="en-US" sz="1200" dirty="0"/>
            </a:br>
            <a:r>
              <a:rPr lang="en-US" sz="1200" dirty="0"/>
              <a:t>						G: He has also said that, </a:t>
            </a:r>
            <a:r>
              <a:rPr lang="en-US" sz="1200" b="1" dirty="0"/>
              <a:t>if they do not repent</a:t>
            </a:r>
            <a:r>
              <a:rPr lang="en-US" sz="1200" dirty="0"/>
              <a:t>, and come to the knowledge of the truth, </a:t>
            </a:r>
            <a:br>
              <a:rPr lang="en-US" sz="1200" dirty="0"/>
            </a:br>
            <a:r>
              <a:rPr lang="en-US" sz="1200" dirty="0"/>
              <a:t>					F: and cease to fight against Zion, and also put away all murder, lying, pride, </a:t>
            </a:r>
            <a:r>
              <a:rPr lang="en-US" sz="1200" dirty="0" err="1"/>
              <a:t>priestcraft</a:t>
            </a:r>
            <a:r>
              <a:rPr lang="en-US" sz="1200" dirty="0"/>
              <a:t>, whoredom, and 					secret abomination, they shall </a:t>
            </a:r>
            <a:r>
              <a:rPr lang="en-US" sz="1200" b="1" dirty="0"/>
              <a:t>soon perish from the earth, and be cast down to hell.—</a:t>
            </a:r>
            <a:r>
              <a:rPr lang="en-US" sz="1200" i="1" dirty="0"/>
              <a:t>And we know it.</a:t>
            </a:r>
            <a:br>
              <a:rPr lang="en-US" sz="1200" dirty="0"/>
            </a:br>
            <a:r>
              <a:rPr lang="en-US" sz="1200" dirty="0"/>
              <a:t>				E: He has said, that the time is at hand for the </a:t>
            </a:r>
            <a:r>
              <a:rPr lang="en-US" sz="1200" b="1" dirty="0"/>
              <a:t>Jews to be gathered to Jerusalem</a:t>
            </a:r>
            <a:r>
              <a:rPr lang="en-US" sz="1200" dirty="0"/>
              <a:t>.—</a:t>
            </a:r>
            <a:r>
              <a:rPr lang="en-US" sz="1200" i="1" dirty="0"/>
              <a:t>And we know it.</a:t>
            </a:r>
            <a:br>
              <a:rPr lang="en-US" sz="1200" i="1" dirty="0"/>
            </a:br>
            <a:r>
              <a:rPr lang="en-US" sz="1200" i="1" dirty="0"/>
              <a:t>			</a:t>
            </a:r>
            <a:r>
              <a:rPr lang="en-US" sz="1200" dirty="0"/>
              <a:t>D: He has said, that the </a:t>
            </a:r>
            <a:r>
              <a:rPr lang="en-US" sz="1200" b="1" dirty="0"/>
              <a:t>Ten Tribes of Israel should also be revealed in the North country, together with their oracles and records</a:t>
            </a:r>
            <a:r>
              <a:rPr lang="en-US" sz="1200" dirty="0"/>
              <a:t>, 				preparatory to their return, and to their union with Judah, no more to be separated.—</a:t>
            </a:r>
            <a:r>
              <a:rPr lang="en-US" sz="1200" i="1" dirty="0"/>
              <a:t>And we know it</a:t>
            </a:r>
            <a:r>
              <a:rPr lang="en-US" sz="1200" dirty="0"/>
              <a:t>. He has said, that when these 				preparations were made, both in this country and in Jerusalem and the </a:t>
            </a:r>
            <a:r>
              <a:rPr lang="en-US" sz="1200" b="1" dirty="0"/>
              <a:t>gospel in all its fulness</a:t>
            </a:r>
            <a:r>
              <a:rPr lang="en-US" sz="1200" dirty="0"/>
              <a:t> preached to all nations for a </a:t>
            </a:r>
            <a:r>
              <a:rPr lang="en-US" sz="1200" b="1" dirty="0"/>
              <a:t>witness</a:t>
            </a:r>
            <a:r>
              <a:rPr lang="en-US" sz="1200" dirty="0"/>
              <a:t> and 			testimony,</a:t>
            </a:r>
            <a:br>
              <a:rPr lang="en-US" sz="1200" dirty="0"/>
            </a:br>
            <a:r>
              <a:rPr lang="en-US" sz="1200" dirty="0"/>
              <a:t>		C: He will come, and all the Saints with him, to </a:t>
            </a:r>
            <a:r>
              <a:rPr lang="en-US" sz="1200" b="1" dirty="0"/>
              <a:t>reign</a:t>
            </a:r>
            <a:r>
              <a:rPr lang="en-US" sz="1200" dirty="0"/>
              <a:t> on the earth one thousand years.—</a:t>
            </a:r>
            <a:r>
              <a:rPr lang="en-US" sz="1200" i="1" dirty="0"/>
              <a:t>And we know it.</a:t>
            </a:r>
            <a:br>
              <a:rPr lang="en-US" sz="1200" dirty="0"/>
            </a:br>
            <a:r>
              <a:rPr lang="en-US" sz="1200" dirty="0"/>
              <a:t>	B: </a:t>
            </a:r>
            <a:r>
              <a:rPr lang="en-US" sz="1200" b="1" dirty="0"/>
              <a:t>He has said</a:t>
            </a:r>
            <a:r>
              <a:rPr lang="en-US" sz="1200" dirty="0"/>
              <a:t> that he will not come in his glory and destroy the wicked, till these warnings were given and these preparations were made for his reception.—</a:t>
            </a:r>
            <a:r>
              <a:rPr lang="en-US" sz="1200" i="1" dirty="0"/>
              <a:t>And we 	know it.</a:t>
            </a:r>
            <a:br>
              <a:rPr lang="en-US" sz="1200" dirty="0"/>
            </a:br>
            <a:r>
              <a:rPr lang="en-US" sz="1200" dirty="0"/>
              <a:t>A: Now, fellow-citizens, if this knowledge, or the publishing of it is </a:t>
            </a:r>
            <a:r>
              <a:rPr lang="en-US" sz="1200" b="1" dirty="0"/>
              <a:t>treason</a:t>
            </a:r>
            <a:r>
              <a:rPr lang="en-US" sz="1200" dirty="0"/>
              <a:t> or crime </a:t>
            </a:r>
            <a:r>
              <a:rPr lang="en-US" sz="1200" b="1" dirty="0"/>
              <a:t>we refuse not to die. But be ye sure of this,</a:t>
            </a:r>
            <a:endParaRPr lang="en-US" sz="1200" dirty="0"/>
          </a:p>
        </p:txBody>
      </p:sp>
      <p:sp>
        <p:nvSpPr>
          <p:cNvPr id="4" name="Rectangle 3"/>
          <p:cNvSpPr/>
          <p:nvPr/>
        </p:nvSpPr>
        <p:spPr>
          <a:xfrm>
            <a:off x="93517" y="124691"/>
            <a:ext cx="11897592" cy="461665"/>
          </a:xfrm>
          <a:prstGeom prst="rect">
            <a:avLst/>
          </a:prstGeom>
        </p:spPr>
        <p:txBody>
          <a:bodyPr wrap="square">
            <a:spAutoFit/>
          </a:bodyPr>
          <a:lstStyle/>
          <a:p>
            <a:r>
              <a:rPr lang="en-US" sz="1200" i="1" dirty="0"/>
              <a:t>#13: This chiasm acknowledges the danger of declaring the words of this proclamation, that they may be considered “treason[</a:t>
            </a:r>
            <a:r>
              <a:rPr lang="en-US" sz="1200" i="1" dirty="0" err="1"/>
              <a:t>ous</a:t>
            </a:r>
            <a:r>
              <a:rPr lang="en-US" sz="1200" i="1" dirty="0"/>
              <a:t>]” by some. The apostles boldly accept this fate by restating and summarizing much of what has previously been presented in this proclamation.</a:t>
            </a:r>
            <a:endParaRPr lang="en-US" sz="1200" dirty="0"/>
          </a:p>
        </p:txBody>
      </p:sp>
    </p:spTree>
    <p:extLst>
      <p:ext uri="{BB962C8B-B14F-4D97-AF65-F5344CB8AC3E}">
        <p14:creationId xmlns:p14="http://schemas.microsoft.com/office/powerpoint/2010/main" val="8437101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063" y="592201"/>
            <a:ext cx="11478491" cy="3046988"/>
          </a:xfrm>
          <a:prstGeom prst="rect">
            <a:avLst/>
          </a:prstGeom>
          <a:ln>
            <a:solidFill>
              <a:schemeClr val="tx1"/>
            </a:solidFill>
          </a:ln>
        </p:spPr>
        <p:txBody>
          <a:bodyPr wrap="square">
            <a:spAutoFit/>
          </a:bodyPr>
          <a:lstStyle/>
          <a:p>
            <a:pPr fontAlgn="base"/>
            <a:r>
              <a:rPr lang="en-US" sz="1200" dirty="0"/>
              <a:t>A: that whether we live or die the words of </a:t>
            </a:r>
            <a:r>
              <a:rPr lang="en-US" sz="1200" b="1" dirty="0"/>
              <a:t>the testimony of this proclamation</a:t>
            </a:r>
            <a:r>
              <a:rPr lang="en-US" sz="1200" dirty="0"/>
              <a:t> which we now send unto you, shall all be fulfilled. Heaven and earth shall pass away, but not one jot or tittle of his revealed word shall fail to be fulfilled. Therefore, again we say to all people, Repent, and be baptized in the name of Jesus Christ, for remission of sins; and you shall receive the Holy Spirit, and shall know the truth, and be numbered with the house of Israel.</a:t>
            </a:r>
            <a:br>
              <a:rPr lang="en-US" sz="1200" dirty="0"/>
            </a:br>
            <a:r>
              <a:rPr lang="en-US" sz="1200" dirty="0"/>
              <a:t>	B: And we once more invite all the </a:t>
            </a:r>
            <a:r>
              <a:rPr lang="en-US" sz="1200" b="1" dirty="0"/>
              <a:t>kings, presidents, governors, rulers, judges, and people of the earth</a:t>
            </a:r>
            <a:r>
              <a:rPr lang="en-US" sz="1200" dirty="0"/>
              <a:t>, to aid us, the Latter-day Saints; and also, the Jews, and all the </a:t>
            </a:r>
          </a:p>
          <a:p>
            <a:pPr fontAlgn="base"/>
            <a:r>
              <a:rPr lang="en-US" sz="1200" dirty="0"/>
              <a:t>	remnants of Israel, by your influence and protection, and by your </a:t>
            </a:r>
            <a:r>
              <a:rPr lang="en-US" sz="1200" b="1" dirty="0"/>
              <a:t>silver and gold</a:t>
            </a:r>
            <a:r>
              <a:rPr lang="en-US" sz="1200" dirty="0"/>
              <a:t>, that we may build the cities of Zion and Jerusalem, and the temples and sanctuaries 	of our God; and may accomplish the great restoration of all things, and bring in the latter-day glory.</a:t>
            </a:r>
            <a:br>
              <a:rPr lang="en-US" sz="1200" dirty="0"/>
            </a:br>
            <a:r>
              <a:rPr lang="en-US" sz="1200" dirty="0"/>
              <a:t>		C: That </a:t>
            </a:r>
            <a:r>
              <a:rPr lang="en-US" sz="1200" b="1" dirty="0"/>
              <a:t>knowledge, truth, light, love, peace, union, honor, glory, and power, may fill the earth with eternal life and joy</a:t>
            </a:r>
            <a:r>
              <a:rPr lang="en-US" sz="1200" dirty="0"/>
              <a:t>.</a:t>
            </a:r>
            <a:br>
              <a:rPr lang="en-US" sz="1200" dirty="0"/>
            </a:br>
            <a:r>
              <a:rPr lang="en-US" sz="1200" dirty="0"/>
              <a:t>		C: That </a:t>
            </a:r>
            <a:r>
              <a:rPr lang="en-US" sz="1200" b="1" dirty="0"/>
              <a:t>death, bondage, oppression, wars, mourning, sorrow, and pain, may be done away for ever, and all tears be wiped from every eye</a:t>
            </a:r>
            <a:r>
              <a:rPr lang="en-US" sz="1200" dirty="0"/>
              <a:t>.</a:t>
            </a:r>
            <a:br>
              <a:rPr lang="en-US" sz="1200" dirty="0"/>
            </a:br>
            <a:r>
              <a:rPr lang="en-US" sz="1200" dirty="0"/>
              <a:t>	B: In fulfillment of the work assigned them, let the </a:t>
            </a:r>
            <a:r>
              <a:rPr lang="en-US" sz="1200" b="1" dirty="0"/>
              <a:t>Saints throughout the world, and all others who feel an interest in the work of God</a:t>
            </a:r>
            <a:r>
              <a:rPr lang="en-US" sz="1200" dirty="0"/>
              <a:t>, forward their gifts, tithes, and 	offerings, for the building of the temple of the Lord, which is now in progress in the city of Nauvoo, in the State of Illinois. Let them also come with their </a:t>
            </a:r>
            <a:r>
              <a:rPr lang="en-US" sz="1200" b="1" dirty="0"/>
              <a:t>gold and silver</a:t>
            </a:r>
            <a:r>
              <a:rPr lang="en-US" sz="1200" dirty="0"/>
              <a:t>, 	and goods, and workmen, to establish</a:t>
            </a:r>
            <a:br>
              <a:rPr lang="en-US" sz="1200" dirty="0"/>
            </a:br>
            <a:r>
              <a:rPr lang="en-US" sz="1200" dirty="0"/>
              <a:t>	manufactories and business of all kinds, for the building up of the city; and for the </a:t>
            </a:r>
            <a:r>
              <a:rPr lang="en-US" sz="1200" dirty="0" err="1"/>
              <a:t>employmentand</a:t>
            </a:r>
            <a:r>
              <a:rPr lang="en-US" sz="1200" dirty="0"/>
              <a:t> support of the poor, and thus strengthen the hands of those who 	have borne the burden and heat of the day, and who have made great sacrifices in laying the foundation of the kingdom of God, and moving on the work thus far. </a:t>
            </a:r>
            <a:br>
              <a:rPr lang="en-US" sz="1200" dirty="0"/>
            </a:br>
            <a:r>
              <a:rPr lang="en-US" sz="1200" dirty="0"/>
              <a:t>A: We also make a solemn and an earnest request of all Editors of newspapers, both in this country and other countries to publish </a:t>
            </a:r>
            <a:r>
              <a:rPr lang="en-US" sz="1200" b="1" dirty="0"/>
              <a:t>this proclamation</a:t>
            </a:r>
            <a:r>
              <a:rPr lang="en-US" sz="1200" dirty="0"/>
              <a:t>. It certainly contains news, such as is not met with at all times, and in every place, and cannot fail to interest the reading public, especially those who have prayed every day of their lives for the </a:t>
            </a:r>
            <a:r>
              <a:rPr lang="en-US" sz="1200" i="1" dirty="0"/>
              <a:t>Lord’s kingdom to </a:t>
            </a:r>
            <a:r>
              <a:rPr lang="en-US" sz="1200" i="1" dirty="0" err="1"/>
              <a:t>to</a:t>
            </a:r>
            <a:r>
              <a:rPr lang="en-US" sz="1200" i="1" dirty="0"/>
              <a:t> come; and for his will to be done on the earth, as it is done in heaven.</a:t>
            </a:r>
            <a:endParaRPr lang="en-US" sz="1200" dirty="0"/>
          </a:p>
        </p:txBody>
      </p:sp>
      <p:sp>
        <p:nvSpPr>
          <p:cNvPr id="4" name="Rectangle 3"/>
          <p:cNvSpPr/>
          <p:nvPr/>
        </p:nvSpPr>
        <p:spPr>
          <a:xfrm>
            <a:off x="93517" y="124691"/>
            <a:ext cx="11897592" cy="461665"/>
          </a:xfrm>
          <a:prstGeom prst="rect">
            <a:avLst/>
          </a:prstGeom>
        </p:spPr>
        <p:txBody>
          <a:bodyPr wrap="square">
            <a:spAutoFit/>
          </a:bodyPr>
          <a:lstStyle/>
          <a:p>
            <a:r>
              <a:rPr lang="en-US" sz="1200" i="1" dirty="0"/>
              <a:t>#14: This concluding chiasm continues the apostles’ bold acceptance of death for the testimony contained in this proclamation. They renew their invitation to the people of the earth to assist the Saints with their “silver and gold” and testify of the great blessings that will accompany “the great restoration of all things.”</a:t>
            </a:r>
            <a:endParaRPr lang="en-US" sz="1200" dirty="0"/>
          </a:p>
        </p:txBody>
      </p:sp>
      <p:sp>
        <p:nvSpPr>
          <p:cNvPr id="2" name="Rectangle 1"/>
          <p:cNvSpPr/>
          <p:nvPr/>
        </p:nvSpPr>
        <p:spPr>
          <a:xfrm>
            <a:off x="242453" y="3698808"/>
            <a:ext cx="11592791" cy="1815882"/>
          </a:xfrm>
          <a:prstGeom prst="rect">
            <a:avLst/>
          </a:prstGeom>
        </p:spPr>
        <p:txBody>
          <a:bodyPr wrap="square">
            <a:spAutoFit/>
          </a:bodyPr>
          <a:lstStyle/>
          <a:p>
            <a:r>
              <a:rPr lang="en-US" sz="1400" b="1" dirty="0">
                <a:solidFill>
                  <a:srgbClr val="666666"/>
                </a:solidFill>
                <a:latin typeface="Roboto Slab"/>
              </a:rPr>
              <a:t>Chiasmus in the 1845 Proclamation of the Twelve Apostles strengthens an already bold statement of the divinely commissioned mission of the Latter-day Saints. It makes clear what is expected of the kings of the earth, leaving them accountable and “without excuse.” It provides a clear definition of the prophesied kingdom of God that has been established in our time. It stresses the importance and blessings associated with the ordinances of the Gospel—in particular, the gift of the Holy Ghost. Chiasmus also provides greater detail to the remarkable prophecy concerning the social and political divisions of the people leading to the battle of Armageddon in the eastern hemisphere and the building up of Zion on the western hemisphere. Most importantly, perhaps, it strengthens the faith of the Latter-day Saints by illuminating their understanding of the events of the latter days and the role the Lord expects them to play.</a:t>
            </a:r>
            <a:endParaRPr lang="en-US" sz="1400" b="1" dirty="0"/>
          </a:p>
        </p:txBody>
      </p:sp>
      <p:pic>
        <p:nvPicPr>
          <p:cNvPr id="2050" name="Picture 2" descr="familyproc_banner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945" y="5402840"/>
            <a:ext cx="6248400" cy="1247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373" y="6642556"/>
            <a:ext cx="6096000" cy="215444"/>
          </a:xfrm>
          <a:prstGeom prst="rect">
            <a:avLst/>
          </a:prstGeom>
        </p:spPr>
        <p:txBody>
          <a:bodyPr>
            <a:spAutoFit/>
          </a:bodyPr>
          <a:lstStyle/>
          <a:p>
            <a:r>
              <a:rPr lang="en-US" sz="800" dirty="0"/>
              <a:t>https://latterdaychiasmus.com/2016/10/31/to-all-the-kings-of-the-world-chiasmus-1845-proclamation-twelve-apostles/</a:t>
            </a:r>
          </a:p>
        </p:txBody>
      </p:sp>
    </p:spTree>
    <p:extLst>
      <p:ext uri="{BB962C8B-B14F-4D97-AF65-F5344CB8AC3E}">
        <p14:creationId xmlns:p14="http://schemas.microsoft.com/office/powerpoint/2010/main" val="36495878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3063E-EC7C-6F73-8307-A32FC86377E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3" name="TextBox 2">
            <a:extLst>
              <a:ext uri="{FF2B5EF4-FFF2-40B4-BE49-F238E27FC236}">
                <a16:creationId xmlns:a16="http://schemas.microsoft.com/office/drawing/2014/main" id="{11014769-44B9-151F-BF80-4B854AFBBFBA}"/>
              </a:ext>
            </a:extLst>
          </p:cNvPr>
          <p:cNvSpPr txBox="1"/>
          <p:nvPr/>
        </p:nvSpPr>
        <p:spPr>
          <a:xfrm>
            <a:off x="1866900" y="914401"/>
            <a:ext cx="8458200" cy="2123658"/>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Prayer Leads to Revelation</a:t>
            </a:r>
          </a:p>
          <a:p>
            <a:pPr algn="ctr"/>
            <a:endParaRPr lang="en-US" sz="4400" dirty="0">
              <a:solidFill>
                <a:schemeClr val="bg1"/>
              </a:solidFill>
              <a:latin typeface="Arial Rounded MT Bold" panose="020F0704030504030204" pitchFamily="34" charset="0"/>
            </a:endParaRPr>
          </a:p>
          <a:p>
            <a:pPr algn="ctr"/>
            <a:r>
              <a:rPr lang="en-US" sz="4400" dirty="0">
                <a:solidFill>
                  <a:schemeClr val="bg1"/>
                </a:solidFill>
                <a:latin typeface="Arial Rounded MT Bold" panose="020F0704030504030204" pitchFamily="34" charset="0"/>
              </a:rPr>
              <a:t>1 Nephi 15</a:t>
            </a:r>
          </a:p>
        </p:txBody>
      </p:sp>
      <p:grpSp>
        <p:nvGrpSpPr>
          <p:cNvPr id="4" name="Group 3">
            <a:extLst>
              <a:ext uri="{FF2B5EF4-FFF2-40B4-BE49-F238E27FC236}">
                <a16:creationId xmlns:a16="http://schemas.microsoft.com/office/drawing/2014/main" id="{EFE37E2B-F53C-7B57-AC59-669142A83BC9}"/>
              </a:ext>
            </a:extLst>
          </p:cNvPr>
          <p:cNvGrpSpPr/>
          <p:nvPr/>
        </p:nvGrpSpPr>
        <p:grpSpPr>
          <a:xfrm>
            <a:off x="5531222" y="3182471"/>
            <a:ext cx="3726539" cy="2584130"/>
            <a:chOff x="2590800" y="1676400"/>
            <a:chExt cx="4811268" cy="3336324"/>
          </a:xfrm>
        </p:grpSpPr>
        <p:grpSp>
          <p:nvGrpSpPr>
            <p:cNvPr id="5" name="Group 4">
              <a:extLst>
                <a:ext uri="{FF2B5EF4-FFF2-40B4-BE49-F238E27FC236}">
                  <a16:creationId xmlns:a16="http://schemas.microsoft.com/office/drawing/2014/main" id="{8C5C6564-8F77-7B5D-51A7-FA5DD1B032E3}"/>
                </a:ext>
              </a:extLst>
            </p:cNvPr>
            <p:cNvGrpSpPr/>
            <p:nvPr/>
          </p:nvGrpSpPr>
          <p:grpSpPr>
            <a:xfrm>
              <a:off x="2590800" y="3505200"/>
              <a:ext cx="4811268" cy="1507524"/>
              <a:chOff x="1435608" y="3929449"/>
              <a:chExt cx="4811268" cy="1507524"/>
            </a:xfrm>
          </p:grpSpPr>
          <p:sp>
            <p:nvSpPr>
              <p:cNvPr id="30" name="Oval 29">
                <a:extLst>
                  <a:ext uri="{FF2B5EF4-FFF2-40B4-BE49-F238E27FC236}">
                    <a16:creationId xmlns:a16="http://schemas.microsoft.com/office/drawing/2014/main" id="{5027C76E-9B39-8DC0-203D-6A40E9717A5B}"/>
                  </a:ext>
                </a:extLst>
              </p:cNvPr>
              <p:cNvSpPr/>
              <p:nvPr/>
            </p:nvSpPr>
            <p:spPr>
              <a:xfrm>
                <a:off x="1435608" y="3929449"/>
                <a:ext cx="4811268" cy="1507524"/>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738C64A-92D8-479F-A40D-9BF3398D9D91}"/>
                  </a:ext>
                </a:extLst>
              </p:cNvPr>
              <p:cNvSpPr/>
              <p:nvPr/>
            </p:nvSpPr>
            <p:spPr>
              <a:xfrm>
                <a:off x="1748028" y="4180703"/>
                <a:ext cx="4186428" cy="942203"/>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1AA2665-2862-1807-4A72-8EDFAF9A8273}"/>
                  </a:ext>
                </a:extLst>
              </p:cNvPr>
              <p:cNvSpPr/>
              <p:nvPr/>
            </p:nvSpPr>
            <p:spPr>
              <a:xfrm>
                <a:off x="2286000" y="4267200"/>
                <a:ext cx="3311652" cy="565322"/>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9F95065F-D093-7090-1A4A-6F1D0F22032E}"/>
                </a:ext>
              </a:extLst>
            </p:cNvPr>
            <p:cNvSpPr/>
            <p:nvPr/>
          </p:nvSpPr>
          <p:spPr>
            <a:xfrm>
              <a:off x="3962400" y="3505200"/>
              <a:ext cx="2362200" cy="3048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7BB349-DF93-29AC-2601-DB7E06E39686}"/>
                </a:ext>
              </a:extLst>
            </p:cNvPr>
            <p:cNvSpPr/>
            <p:nvPr/>
          </p:nvSpPr>
          <p:spPr>
            <a:xfrm rot="16200000">
              <a:off x="5448300" y="3009900"/>
              <a:ext cx="1981200" cy="228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3B12FB-6D39-AC5C-09E5-E965FB5CBE49}"/>
                </a:ext>
              </a:extLst>
            </p:cNvPr>
            <p:cNvSpPr/>
            <p:nvPr/>
          </p:nvSpPr>
          <p:spPr>
            <a:xfrm rot="16200000">
              <a:off x="3352800" y="3276600"/>
              <a:ext cx="1447800" cy="228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FE3D04-D70E-502B-0C34-51FFED74EE65}"/>
                </a:ext>
              </a:extLst>
            </p:cNvPr>
            <p:cNvSpPr/>
            <p:nvPr/>
          </p:nvSpPr>
          <p:spPr>
            <a:xfrm>
              <a:off x="6172200" y="1676400"/>
              <a:ext cx="609600" cy="6096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a:extLst>
                <a:ext uri="{FF2B5EF4-FFF2-40B4-BE49-F238E27FC236}">
                  <a16:creationId xmlns:a16="http://schemas.microsoft.com/office/drawing/2014/main" id="{86B0EA60-C938-4F73-F652-BABE26E49BFE}"/>
                </a:ext>
              </a:extLst>
            </p:cNvPr>
            <p:cNvSpPr/>
            <p:nvPr/>
          </p:nvSpPr>
          <p:spPr>
            <a:xfrm>
              <a:off x="4191000" y="3352800"/>
              <a:ext cx="2133600" cy="304800"/>
            </a:xfrm>
            <a:prstGeom prst="doubleWave">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
              <a:extLst>
                <a:ext uri="{FF2B5EF4-FFF2-40B4-BE49-F238E27FC236}">
                  <a16:creationId xmlns:a16="http://schemas.microsoft.com/office/drawing/2014/main" id="{4EBC81AF-6202-6D47-CBF9-2FD88074140D}"/>
                </a:ext>
              </a:extLst>
            </p:cNvPr>
            <p:cNvSpPr/>
            <p:nvPr/>
          </p:nvSpPr>
          <p:spPr>
            <a:xfrm>
              <a:off x="5791200" y="2895600"/>
              <a:ext cx="533400" cy="304800"/>
            </a:xfrm>
            <a:prstGeom prst="roundRect">
              <a:avLst>
                <a:gd name="adj" fmla="val 43138"/>
              </a:avLst>
            </a:prstGeom>
            <a:solidFill>
              <a:srgbClr val="F7AF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uble Wave 11">
              <a:extLst>
                <a:ext uri="{FF2B5EF4-FFF2-40B4-BE49-F238E27FC236}">
                  <a16:creationId xmlns:a16="http://schemas.microsoft.com/office/drawing/2014/main" id="{4904BA62-AEFD-98DC-2E52-4D43B34CA4B7}"/>
                </a:ext>
              </a:extLst>
            </p:cNvPr>
            <p:cNvSpPr/>
            <p:nvPr/>
          </p:nvSpPr>
          <p:spPr>
            <a:xfrm>
              <a:off x="4191000" y="3124200"/>
              <a:ext cx="2133600" cy="381000"/>
            </a:xfrm>
            <a:prstGeom prst="doubleWave">
              <a:avLst/>
            </a:prstGeom>
            <a:solidFill>
              <a:srgbClr val="F7AF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DA5418-3F18-AB22-7C64-C8ACC01666E3}"/>
                </a:ext>
              </a:extLst>
            </p:cNvPr>
            <p:cNvSpPr/>
            <p:nvPr/>
          </p:nvSpPr>
          <p:spPr>
            <a:xfrm>
              <a:off x="3886200" y="2362200"/>
              <a:ext cx="3810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224363C-CE26-7770-F0AE-9113C2CD77E6}"/>
                </a:ext>
              </a:extLst>
            </p:cNvPr>
            <p:cNvGrpSpPr/>
            <p:nvPr/>
          </p:nvGrpSpPr>
          <p:grpSpPr>
            <a:xfrm>
              <a:off x="4648200" y="2667000"/>
              <a:ext cx="876940" cy="1515557"/>
              <a:chOff x="2019777" y="2376244"/>
              <a:chExt cx="876940" cy="1515557"/>
            </a:xfrm>
          </p:grpSpPr>
          <p:sp>
            <p:nvSpPr>
              <p:cNvPr id="15" name="Oval 14">
                <a:extLst>
                  <a:ext uri="{FF2B5EF4-FFF2-40B4-BE49-F238E27FC236}">
                    <a16:creationId xmlns:a16="http://schemas.microsoft.com/office/drawing/2014/main" id="{E6E7096F-F49D-FD72-E521-BFFEAA68A517}"/>
                  </a:ext>
                </a:extLst>
              </p:cNvPr>
              <p:cNvSpPr/>
              <p:nvPr/>
            </p:nvSpPr>
            <p:spPr>
              <a:xfrm rot="20615720">
                <a:off x="2095976" y="2606181"/>
                <a:ext cx="151446" cy="295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95E477D-63B1-3F08-4E05-067589259359}"/>
                  </a:ext>
                </a:extLst>
              </p:cNvPr>
              <p:cNvSpPr/>
              <p:nvPr/>
            </p:nvSpPr>
            <p:spPr>
              <a:xfrm rot="20615720">
                <a:off x="2019777" y="2606181"/>
                <a:ext cx="151446" cy="295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E7255F-1AFB-2B2B-B7A5-137CEBFCA918}"/>
                  </a:ext>
                </a:extLst>
              </p:cNvPr>
              <p:cNvSpPr/>
              <p:nvPr/>
            </p:nvSpPr>
            <p:spPr>
              <a:xfrm rot="20615720">
                <a:off x="2038851" y="2766500"/>
                <a:ext cx="228600" cy="441216"/>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1FF4BB0-A164-7A6F-FC75-2C88528FE1F1}"/>
                  </a:ext>
                </a:extLst>
              </p:cNvPr>
              <p:cNvSpPr/>
              <p:nvPr/>
            </p:nvSpPr>
            <p:spPr>
              <a:xfrm rot="20615720">
                <a:off x="2496051" y="3376100"/>
                <a:ext cx="228600" cy="4412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CA87938-62FA-1B72-EEE6-C0EA3769BE83}"/>
                  </a:ext>
                </a:extLst>
              </p:cNvPr>
              <p:cNvSpPr/>
              <p:nvPr/>
            </p:nvSpPr>
            <p:spPr>
              <a:xfrm rot="20615720">
                <a:off x="2267451" y="3376100"/>
                <a:ext cx="228600" cy="4412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FA8538E7-19B7-B05C-1515-D8A165B51BB0}"/>
                  </a:ext>
                </a:extLst>
              </p:cNvPr>
              <p:cNvSpPr/>
              <p:nvPr/>
            </p:nvSpPr>
            <p:spPr>
              <a:xfrm>
                <a:off x="2133600" y="2971800"/>
                <a:ext cx="685800" cy="533400"/>
              </a:xfrm>
              <a:prstGeom prst="trapezoid">
                <a:avLst>
                  <a:gd name="adj" fmla="val 24999"/>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46E049B-A8E7-A1ED-6AE9-335A92C3048B}"/>
                  </a:ext>
                </a:extLst>
              </p:cNvPr>
              <p:cNvGrpSpPr/>
              <p:nvPr/>
            </p:nvGrpSpPr>
            <p:grpSpPr>
              <a:xfrm rot="16200000">
                <a:off x="2141164" y="2313403"/>
                <a:ext cx="692711" cy="818394"/>
                <a:chOff x="8036738" y="444961"/>
                <a:chExt cx="889988" cy="1056220"/>
              </a:xfrm>
            </p:grpSpPr>
            <p:sp>
              <p:nvSpPr>
                <p:cNvPr id="25" name="Teardrop 24">
                  <a:extLst>
                    <a:ext uri="{FF2B5EF4-FFF2-40B4-BE49-F238E27FC236}">
                      <a16:creationId xmlns:a16="http://schemas.microsoft.com/office/drawing/2014/main" id="{C4CF71F3-EA59-BC52-DF35-BFA6029DF85D}"/>
                    </a:ext>
                  </a:extLst>
                </p:cNvPr>
                <p:cNvSpPr/>
                <p:nvPr/>
              </p:nvSpPr>
              <p:spPr>
                <a:xfrm rot="1773269">
                  <a:off x="8058215" y="1040085"/>
                  <a:ext cx="502954" cy="461096"/>
                </a:xfrm>
                <a:prstGeom prst="teardrop">
                  <a:avLst>
                    <a:gd name="adj" fmla="val 150432"/>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ardrop 25">
                  <a:extLst>
                    <a:ext uri="{FF2B5EF4-FFF2-40B4-BE49-F238E27FC236}">
                      <a16:creationId xmlns:a16="http://schemas.microsoft.com/office/drawing/2014/main" id="{6D4E280B-8835-2005-795A-02C1DAEF97AD}"/>
                    </a:ext>
                  </a:extLst>
                </p:cNvPr>
                <p:cNvSpPr/>
                <p:nvPr/>
              </p:nvSpPr>
              <p:spPr>
                <a:xfrm rot="2401101">
                  <a:off x="8058215" y="444961"/>
                  <a:ext cx="502954" cy="461096"/>
                </a:xfrm>
                <a:prstGeom prst="teardrop">
                  <a:avLst>
                    <a:gd name="adj" fmla="val 150432"/>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5">
                  <a:extLst>
                    <a:ext uri="{FF2B5EF4-FFF2-40B4-BE49-F238E27FC236}">
                      <a16:creationId xmlns:a16="http://schemas.microsoft.com/office/drawing/2014/main" id="{ECA112FF-BF80-BCCA-4F67-205991822717}"/>
                    </a:ext>
                  </a:extLst>
                </p:cNvPr>
                <p:cNvSpPr/>
                <p:nvPr/>
              </p:nvSpPr>
              <p:spPr>
                <a:xfrm rot="5400000">
                  <a:off x="8175429" y="594071"/>
                  <a:ext cx="527643" cy="80502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a:extLst>
                    <a:ext uri="{FF2B5EF4-FFF2-40B4-BE49-F238E27FC236}">
                      <a16:creationId xmlns:a16="http://schemas.microsoft.com/office/drawing/2014/main" id="{80452DCB-E57A-5735-E29A-36061DD9EC70}"/>
                    </a:ext>
                  </a:extLst>
                </p:cNvPr>
                <p:cNvSpPr/>
                <p:nvPr/>
              </p:nvSpPr>
              <p:spPr>
                <a:xfrm rot="10468211">
                  <a:off x="8514250" y="896497"/>
                  <a:ext cx="412476" cy="370095"/>
                </a:xfrm>
                <a:prstGeom prst="teardrop">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a:extLst>
                    <a:ext uri="{FF2B5EF4-FFF2-40B4-BE49-F238E27FC236}">
                      <a16:creationId xmlns:a16="http://schemas.microsoft.com/office/drawing/2014/main" id="{EAF901FE-4D7B-BA88-81ED-B66D7FC3913E}"/>
                    </a:ext>
                  </a:extLst>
                </p:cNvPr>
                <p:cNvSpPr/>
                <p:nvPr/>
              </p:nvSpPr>
              <p:spPr>
                <a:xfrm rot="331789" flipH="1">
                  <a:off x="8514250" y="617309"/>
                  <a:ext cx="412476" cy="370095"/>
                </a:xfrm>
                <a:prstGeom prst="teardrop">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15">
                <a:extLst>
                  <a:ext uri="{FF2B5EF4-FFF2-40B4-BE49-F238E27FC236}">
                    <a16:creationId xmlns:a16="http://schemas.microsoft.com/office/drawing/2014/main" id="{85BE74D9-3D15-8740-5D63-F4C745AA2A39}"/>
                  </a:ext>
                </a:extLst>
              </p:cNvPr>
              <p:cNvSpPr/>
              <p:nvPr/>
            </p:nvSpPr>
            <p:spPr>
              <a:xfrm>
                <a:off x="2209800" y="2514600"/>
                <a:ext cx="533400" cy="453226"/>
              </a:xfrm>
              <a:prstGeom prst="ellipse">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B1DB74D-C331-582C-D924-A539ED5438FC}"/>
                  </a:ext>
                </a:extLst>
              </p:cNvPr>
              <p:cNvSpPr/>
              <p:nvPr/>
            </p:nvSpPr>
            <p:spPr>
              <a:xfrm rot="20615720">
                <a:off x="2324577" y="3596780"/>
                <a:ext cx="151446" cy="295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8847D6C-B3A3-D290-9C63-6603237D3B2C}"/>
                  </a:ext>
                </a:extLst>
              </p:cNvPr>
              <p:cNvSpPr/>
              <p:nvPr/>
            </p:nvSpPr>
            <p:spPr>
              <a:xfrm rot="20615720">
                <a:off x="2553176" y="3596781"/>
                <a:ext cx="151446" cy="295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7616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6" name="TextBox 5"/>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Hardness of the Heart</a:t>
            </a:r>
          </a:p>
        </p:txBody>
      </p:sp>
      <p:sp>
        <p:nvSpPr>
          <p:cNvPr id="5" name="TextBox 4"/>
          <p:cNvSpPr txBox="1"/>
          <p:nvPr/>
        </p:nvSpPr>
        <p:spPr>
          <a:xfrm>
            <a:off x="5029200" y="3048001"/>
            <a:ext cx="5334000" cy="2246769"/>
          </a:xfrm>
          <a:prstGeom prst="rect">
            <a:avLst/>
          </a:prstGeom>
          <a:noFill/>
        </p:spPr>
        <p:txBody>
          <a:bodyPr wrap="square" rtlCol="0">
            <a:spAutoFit/>
          </a:bodyPr>
          <a:lstStyle/>
          <a:p>
            <a:r>
              <a:rPr lang="en-US" sz="2000" dirty="0">
                <a:solidFill>
                  <a:schemeClr val="bg1"/>
                </a:solidFill>
              </a:rPr>
              <a:t>“One of Satan’s greatest tools is pride: to cause a man or a woman to center so much attention on self that he or she becomes insensitive to his Creator or fellow beings. It is a case for discontent, divorce, teenage rebellion, family indebtedness, and most other problems we face.”</a:t>
            </a:r>
          </a:p>
          <a:p>
            <a:r>
              <a:rPr lang="en-US" sz="2000" dirty="0">
                <a:solidFill>
                  <a:schemeClr val="bg1"/>
                </a:solidFill>
              </a:rPr>
              <a:t>Ezra Taft Benson </a:t>
            </a:r>
          </a:p>
        </p:txBody>
      </p:sp>
      <p:sp>
        <p:nvSpPr>
          <p:cNvPr id="7" name="TextBox 6"/>
          <p:cNvSpPr txBox="1"/>
          <p:nvPr/>
        </p:nvSpPr>
        <p:spPr>
          <a:xfrm>
            <a:off x="1676400" y="990601"/>
            <a:ext cx="3733800" cy="1323439"/>
          </a:xfrm>
          <a:prstGeom prst="rect">
            <a:avLst/>
          </a:prstGeom>
          <a:noFill/>
        </p:spPr>
        <p:txBody>
          <a:bodyPr wrap="square" rtlCol="0">
            <a:spAutoFit/>
          </a:bodyPr>
          <a:lstStyle/>
          <a:p>
            <a:r>
              <a:rPr lang="en-US" sz="2000" dirty="0">
                <a:solidFill>
                  <a:schemeClr val="bg1"/>
                </a:solidFill>
              </a:rPr>
              <a:t>Laman and Lemuel dispute over the words their father had said about his dream</a:t>
            </a:r>
          </a:p>
          <a:p>
            <a:endParaRPr lang="en-US" sz="2000" dirty="0">
              <a:solidFill>
                <a:schemeClr val="bg1"/>
              </a:solidFill>
            </a:endParaRPr>
          </a:p>
        </p:txBody>
      </p:sp>
      <p:sp>
        <p:nvSpPr>
          <p:cNvPr id="8" name="TextBox 7"/>
          <p:cNvSpPr txBox="1"/>
          <p:nvPr/>
        </p:nvSpPr>
        <p:spPr>
          <a:xfrm>
            <a:off x="5638800" y="990600"/>
            <a:ext cx="4876800" cy="1938992"/>
          </a:xfrm>
          <a:prstGeom prst="rect">
            <a:avLst/>
          </a:prstGeom>
          <a:noFill/>
        </p:spPr>
        <p:txBody>
          <a:bodyPr wrap="square" rtlCol="0">
            <a:spAutoFit/>
          </a:bodyPr>
          <a:lstStyle/>
          <a:p>
            <a:r>
              <a:rPr lang="en-US" sz="2000" dirty="0">
                <a:solidFill>
                  <a:srgbClr val="FFFF00"/>
                </a:solidFill>
              </a:rPr>
              <a:t>Dispute</a:t>
            </a:r>
          </a:p>
          <a:p>
            <a:r>
              <a:rPr lang="en-US" sz="2000" dirty="0">
                <a:solidFill>
                  <a:srgbClr val="FFFF00"/>
                </a:solidFill>
              </a:rPr>
              <a:t>Noun --A disagreement, argument, or debate.</a:t>
            </a:r>
          </a:p>
          <a:p>
            <a:r>
              <a:rPr lang="en-US" sz="2000" dirty="0">
                <a:solidFill>
                  <a:srgbClr val="FFFF00"/>
                </a:solidFill>
              </a:rPr>
              <a:t>Verb --Argue about (something); discuss heatedly:</a:t>
            </a:r>
          </a:p>
          <a:p>
            <a:endParaRPr lang="en-US" sz="2000" dirty="0">
              <a:solidFill>
                <a:schemeClr val="bg1"/>
              </a:solidFill>
            </a:endParaRPr>
          </a:p>
        </p:txBody>
      </p:sp>
      <p:sp>
        <p:nvSpPr>
          <p:cNvPr id="10" name="TextBox 9"/>
          <p:cNvSpPr txBox="1"/>
          <p:nvPr/>
        </p:nvSpPr>
        <p:spPr>
          <a:xfrm>
            <a:off x="114301" y="6457890"/>
            <a:ext cx="3733800" cy="400110"/>
          </a:xfrm>
          <a:prstGeom prst="rect">
            <a:avLst/>
          </a:prstGeom>
          <a:noFill/>
        </p:spPr>
        <p:txBody>
          <a:bodyPr wrap="square" rtlCol="0">
            <a:spAutoFit/>
          </a:bodyPr>
          <a:lstStyle/>
          <a:p>
            <a:r>
              <a:rPr lang="en-US" sz="2000" dirty="0">
                <a:solidFill>
                  <a:schemeClr val="bg1"/>
                </a:solidFill>
              </a:rPr>
              <a:t>1 Nephi 15:2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5600" y="4527467"/>
            <a:ext cx="1364458" cy="1930423"/>
          </a:xfrm>
          <a:prstGeom prst="rect">
            <a:avLst/>
          </a:prstGeom>
        </p:spPr>
      </p:pic>
      <p:sp>
        <p:nvSpPr>
          <p:cNvPr id="2" name="Rectangle 1"/>
          <p:cNvSpPr/>
          <p:nvPr/>
        </p:nvSpPr>
        <p:spPr>
          <a:xfrm>
            <a:off x="3419192" y="6211669"/>
            <a:ext cx="6096000" cy="646331"/>
          </a:xfrm>
          <a:prstGeom prst="rect">
            <a:avLst/>
          </a:prstGeom>
        </p:spPr>
        <p:txBody>
          <a:bodyPr>
            <a:spAutoFit/>
          </a:bodyPr>
          <a:lstStyle/>
          <a:p>
            <a:r>
              <a:rPr lang="en-US" b="1" dirty="0">
                <a:solidFill>
                  <a:srgbClr val="FFFF00"/>
                </a:solidFill>
                <a:latin typeface="Open Sans"/>
              </a:rPr>
              <a:t>If we harden our hearts and do not look to the Lord, then we will struggle to understand spiritual truth</a:t>
            </a:r>
            <a:endParaRPr lang="en-US" dirty="0">
              <a:solidFill>
                <a:srgbClr val="FFFF0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3164" y="2168965"/>
            <a:ext cx="2957183" cy="3447776"/>
          </a:xfrm>
          <a:prstGeom prst="rect">
            <a:avLst/>
          </a:prstGeom>
        </p:spPr>
      </p:pic>
    </p:spTree>
    <p:extLst>
      <p:ext uri="{BB962C8B-B14F-4D97-AF65-F5344CB8AC3E}">
        <p14:creationId xmlns:p14="http://schemas.microsoft.com/office/powerpoint/2010/main" val="18519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6" name="TextBox 5"/>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Inquired of the Lord</a:t>
            </a:r>
          </a:p>
        </p:txBody>
      </p:sp>
      <p:sp>
        <p:nvSpPr>
          <p:cNvPr id="5" name="TextBox 4"/>
          <p:cNvSpPr txBox="1"/>
          <p:nvPr/>
        </p:nvSpPr>
        <p:spPr>
          <a:xfrm>
            <a:off x="5121088" y="4756409"/>
            <a:ext cx="5334000" cy="1938992"/>
          </a:xfrm>
          <a:prstGeom prst="rect">
            <a:avLst/>
          </a:prstGeom>
          <a:noFill/>
        </p:spPr>
        <p:txBody>
          <a:bodyPr wrap="square" rtlCol="0">
            <a:spAutoFit/>
          </a:bodyPr>
          <a:lstStyle/>
          <a:p>
            <a:r>
              <a:rPr lang="en-US" sz="2000" dirty="0">
                <a:solidFill>
                  <a:schemeClr val="bg1"/>
                </a:solidFill>
              </a:rPr>
              <a:t>“…Prayer is an armor of protection against temptation and I promise you that if you will teach your children to pray, fervently and full of faith, many of your problems are solved before they begin.”</a:t>
            </a:r>
          </a:p>
          <a:p>
            <a:r>
              <a:rPr lang="en-US" sz="2000" dirty="0">
                <a:solidFill>
                  <a:schemeClr val="bg1"/>
                </a:solidFill>
              </a:rPr>
              <a:t>Spencer W. Kimball</a:t>
            </a:r>
          </a:p>
        </p:txBody>
      </p:sp>
      <p:sp>
        <p:nvSpPr>
          <p:cNvPr id="7" name="TextBox 6"/>
          <p:cNvSpPr txBox="1"/>
          <p:nvPr/>
        </p:nvSpPr>
        <p:spPr>
          <a:xfrm>
            <a:off x="723900" y="990600"/>
            <a:ext cx="4686300" cy="400110"/>
          </a:xfrm>
          <a:prstGeom prst="rect">
            <a:avLst/>
          </a:prstGeom>
          <a:noFill/>
        </p:spPr>
        <p:txBody>
          <a:bodyPr wrap="square" rtlCol="0">
            <a:spAutoFit/>
          </a:bodyPr>
          <a:lstStyle/>
          <a:p>
            <a:r>
              <a:rPr lang="en-US" sz="2000" dirty="0">
                <a:solidFill>
                  <a:schemeClr val="bg1"/>
                </a:solidFill>
              </a:rPr>
              <a:t>Nephi asks his brother if they had prayed.</a:t>
            </a:r>
          </a:p>
        </p:txBody>
      </p:sp>
      <p:sp>
        <p:nvSpPr>
          <p:cNvPr id="10" name="TextBox 9"/>
          <p:cNvSpPr txBox="1"/>
          <p:nvPr/>
        </p:nvSpPr>
        <p:spPr>
          <a:xfrm>
            <a:off x="38100" y="6447795"/>
            <a:ext cx="3733800" cy="400110"/>
          </a:xfrm>
          <a:prstGeom prst="rect">
            <a:avLst/>
          </a:prstGeom>
          <a:noFill/>
        </p:spPr>
        <p:txBody>
          <a:bodyPr wrap="square" rtlCol="0">
            <a:spAutoFit/>
          </a:bodyPr>
          <a:lstStyle/>
          <a:p>
            <a:r>
              <a:rPr lang="en-US" sz="2000" dirty="0">
                <a:solidFill>
                  <a:schemeClr val="bg1"/>
                </a:solidFill>
              </a:rPr>
              <a:t>1 Nephi 15:8</a:t>
            </a:r>
          </a:p>
        </p:txBody>
      </p:sp>
      <p:sp>
        <p:nvSpPr>
          <p:cNvPr id="11" name="TextBox 10"/>
          <p:cNvSpPr txBox="1"/>
          <p:nvPr/>
        </p:nvSpPr>
        <p:spPr>
          <a:xfrm>
            <a:off x="6372373" y="1351003"/>
            <a:ext cx="3733800" cy="1323439"/>
          </a:xfrm>
          <a:prstGeom prst="rect">
            <a:avLst/>
          </a:prstGeom>
          <a:noFill/>
        </p:spPr>
        <p:txBody>
          <a:bodyPr wrap="square" rtlCol="0">
            <a:spAutoFit/>
          </a:bodyPr>
          <a:lstStyle/>
          <a:p>
            <a:r>
              <a:rPr lang="en-US" sz="2000" i="1" dirty="0">
                <a:solidFill>
                  <a:srgbClr val="FFFF00"/>
                </a:solidFill>
              </a:rPr>
              <a:t>Brother of Jared (Ether 2:14)</a:t>
            </a:r>
          </a:p>
          <a:p>
            <a:r>
              <a:rPr lang="en-US" sz="2000" i="1" dirty="0">
                <a:solidFill>
                  <a:srgbClr val="FFFF00"/>
                </a:solidFill>
              </a:rPr>
              <a:t>“…and chastened him because he remembered not to call upon the name of the Lord.”</a:t>
            </a:r>
          </a:p>
        </p:txBody>
      </p:sp>
      <p:sp>
        <p:nvSpPr>
          <p:cNvPr id="12" name="TextBox 11"/>
          <p:cNvSpPr txBox="1"/>
          <p:nvPr/>
        </p:nvSpPr>
        <p:spPr>
          <a:xfrm>
            <a:off x="723900" y="3725459"/>
            <a:ext cx="3733800" cy="1015663"/>
          </a:xfrm>
          <a:prstGeom prst="rect">
            <a:avLst/>
          </a:prstGeom>
          <a:noFill/>
        </p:spPr>
        <p:txBody>
          <a:bodyPr wrap="square" rtlCol="0">
            <a:spAutoFit/>
          </a:bodyPr>
          <a:lstStyle/>
          <a:p>
            <a:r>
              <a:rPr lang="en-US" sz="2000" i="1" dirty="0">
                <a:solidFill>
                  <a:srgbClr val="FFFF00"/>
                </a:solidFill>
              </a:rPr>
              <a:t>“…The effectual fervent prayer of a righteous man </a:t>
            </a:r>
            <a:r>
              <a:rPr lang="en-US" sz="2000" i="1" dirty="0" err="1">
                <a:solidFill>
                  <a:srgbClr val="FFFF00"/>
                </a:solidFill>
              </a:rPr>
              <a:t>availeth</a:t>
            </a:r>
            <a:r>
              <a:rPr lang="en-US" sz="2000" i="1" dirty="0">
                <a:solidFill>
                  <a:srgbClr val="FFFF00"/>
                </a:solidFill>
              </a:rPr>
              <a:t> much.”</a:t>
            </a:r>
          </a:p>
          <a:p>
            <a:r>
              <a:rPr lang="en-US" sz="2000" i="1" dirty="0">
                <a:solidFill>
                  <a:srgbClr val="FFFF00"/>
                </a:solidFill>
              </a:rPr>
              <a:t>(James 5:16)</a:t>
            </a:r>
          </a:p>
        </p:txBody>
      </p:sp>
      <p:pic>
        <p:nvPicPr>
          <p:cNvPr id="2050" name="Picture 2" descr="http://bookofmormononline.net/art/5-4"/>
          <p:cNvPicPr>
            <a:picLocks noChangeAspect="1" noChangeArrowheads="1"/>
          </p:cNvPicPr>
          <p:nvPr/>
        </p:nvPicPr>
        <p:blipFill>
          <a:blip r:embed="rId4" cstate="print"/>
          <a:srcRect/>
          <a:stretch>
            <a:fillRect/>
          </a:stretch>
        </p:blipFill>
        <p:spPr bwMode="auto">
          <a:xfrm>
            <a:off x="2590800" y="1676400"/>
            <a:ext cx="2895600" cy="1809750"/>
          </a:xfrm>
          <a:prstGeom prst="rect">
            <a:avLst/>
          </a:prstGeom>
          <a:noFill/>
        </p:spPr>
      </p:pic>
      <p:pic>
        <p:nvPicPr>
          <p:cNvPr id="2052" name="Picture 4" descr="http://www.bookofmormonbattles.com/Art/images/Brother_of_Jared.jpg"/>
          <p:cNvPicPr>
            <a:picLocks noChangeAspect="1" noChangeArrowheads="1"/>
          </p:cNvPicPr>
          <p:nvPr/>
        </p:nvPicPr>
        <p:blipFill>
          <a:blip r:embed="rId5" cstate="print"/>
          <a:srcRect/>
          <a:stretch>
            <a:fillRect/>
          </a:stretch>
        </p:blipFill>
        <p:spPr bwMode="auto">
          <a:xfrm>
            <a:off x="7086601" y="2819400"/>
            <a:ext cx="2305345" cy="1765602"/>
          </a:xfrm>
          <a:prstGeom prst="rect">
            <a:avLst/>
          </a:prstGeom>
          <a:noFill/>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5088" y="4587637"/>
            <a:ext cx="1401319" cy="1860158"/>
          </a:xfrm>
          <a:prstGeom prst="rect">
            <a:avLst/>
          </a:prstGeom>
        </p:spPr>
      </p:pic>
    </p:spTree>
    <p:extLst>
      <p:ext uri="{BB962C8B-B14F-4D97-AF65-F5344CB8AC3E}">
        <p14:creationId xmlns:p14="http://schemas.microsoft.com/office/powerpoint/2010/main" val="416066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6" name="TextBox 5"/>
          <p:cNvSpPr txBox="1"/>
          <p:nvPr/>
        </p:nvSpPr>
        <p:spPr>
          <a:xfrm>
            <a:off x="1905000" y="152400"/>
            <a:ext cx="8458200" cy="1446550"/>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Effort and Results</a:t>
            </a:r>
            <a:endParaRPr lang="en-US" sz="4400" dirty="0">
              <a:latin typeface="Arial Rounded MT Bold" panose="020F0704030504030204" pitchFamily="34" charset="0"/>
            </a:endParaRPr>
          </a:p>
          <a:p>
            <a:pPr algn="ctr"/>
            <a:endParaRPr lang="en-US" sz="4400" dirty="0">
              <a:solidFill>
                <a:schemeClr val="bg1"/>
              </a:solidFill>
              <a:latin typeface="Arial Rounded MT Bold" panose="020F0704030504030204" pitchFamily="34" charset="0"/>
            </a:endParaRPr>
          </a:p>
        </p:txBody>
      </p:sp>
      <p:sp>
        <p:nvSpPr>
          <p:cNvPr id="7" name="TextBox 6"/>
          <p:cNvSpPr txBox="1"/>
          <p:nvPr/>
        </p:nvSpPr>
        <p:spPr>
          <a:xfrm>
            <a:off x="2380130" y="865257"/>
            <a:ext cx="7812741" cy="707886"/>
          </a:xfrm>
          <a:prstGeom prst="rect">
            <a:avLst/>
          </a:prstGeom>
          <a:noFill/>
        </p:spPr>
        <p:txBody>
          <a:bodyPr wrap="square" rtlCol="0">
            <a:spAutoFit/>
          </a:bodyPr>
          <a:lstStyle/>
          <a:p>
            <a:pPr algn="ctr"/>
            <a:r>
              <a:rPr lang="en-US" sz="2000" dirty="0">
                <a:solidFill>
                  <a:schemeClr val="bg1"/>
                </a:solidFill>
              </a:rPr>
              <a:t>In order to get the results of something you want to do you must put forth the effort</a:t>
            </a:r>
          </a:p>
        </p:txBody>
      </p:sp>
      <p:sp>
        <p:nvSpPr>
          <p:cNvPr id="11" name="TextBox 10"/>
          <p:cNvSpPr txBox="1"/>
          <p:nvPr/>
        </p:nvSpPr>
        <p:spPr>
          <a:xfrm>
            <a:off x="4054288" y="2608984"/>
            <a:ext cx="4464423" cy="3108543"/>
          </a:xfrm>
          <a:prstGeom prst="rect">
            <a:avLst/>
          </a:prstGeom>
          <a:noFill/>
        </p:spPr>
        <p:txBody>
          <a:bodyPr wrap="square" rtlCol="0">
            <a:spAutoFit/>
          </a:bodyPr>
          <a:lstStyle/>
          <a:p>
            <a:pPr algn="ctr"/>
            <a:r>
              <a:rPr lang="en-US" sz="2400" dirty="0">
                <a:solidFill>
                  <a:schemeClr val="bg1"/>
                </a:solidFill>
              </a:rPr>
              <a:t>In order to receive revelation you must put forth the effort through prayer</a:t>
            </a:r>
          </a:p>
          <a:p>
            <a:endParaRPr lang="en-US" sz="2400" dirty="0">
              <a:solidFill>
                <a:srgbClr val="FFFF00"/>
              </a:solidFill>
            </a:endParaRPr>
          </a:p>
          <a:p>
            <a:r>
              <a:rPr lang="en-US" sz="2000" i="1" dirty="0">
                <a:solidFill>
                  <a:srgbClr val="FFFF00"/>
                </a:solidFill>
              </a:rPr>
              <a:t>“…they had given themselves to much prayer, and fasting; therefore they had the spirit of prophecy, and the spirit of revelation…”</a:t>
            </a:r>
          </a:p>
          <a:p>
            <a:r>
              <a:rPr lang="en-US" sz="2000" i="1" dirty="0">
                <a:solidFill>
                  <a:srgbClr val="FFFF00"/>
                </a:solidFill>
              </a:rPr>
              <a:t>Alma 17:3</a:t>
            </a:r>
          </a:p>
        </p:txBody>
      </p:sp>
      <p:pic>
        <p:nvPicPr>
          <p:cNvPr id="25602" name="Picture 2" descr="http://images.sodahead.com/polls/002072705/playing-guitar-guitar-53166825960_xlarge.jpeg"/>
          <p:cNvPicPr>
            <a:picLocks noChangeAspect="1" noChangeArrowheads="1"/>
          </p:cNvPicPr>
          <p:nvPr/>
        </p:nvPicPr>
        <p:blipFill>
          <a:blip r:embed="rId4" cstate="print"/>
          <a:srcRect/>
          <a:stretch>
            <a:fillRect/>
          </a:stretch>
        </p:blipFill>
        <p:spPr bwMode="auto">
          <a:xfrm>
            <a:off x="667485" y="1390396"/>
            <a:ext cx="3124586" cy="2437177"/>
          </a:xfrm>
          <a:prstGeom prst="rect">
            <a:avLst/>
          </a:prstGeom>
          <a:noFill/>
        </p:spPr>
      </p:pic>
      <p:pic>
        <p:nvPicPr>
          <p:cNvPr id="25604" name="Picture 4" descr="http://assets.nydailynews.com/polopoly_fs/1.1259326!/img/httpImage/image.jpg_gen/derivatives/landscape_635/football9n-1-web.jpg"/>
          <p:cNvPicPr>
            <a:picLocks noChangeAspect="1" noChangeArrowheads="1"/>
          </p:cNvPicPr>
          <p:nvPr/>
        </p:nvPicPr>
        <p:blipFill>
          <a:blip r:embed="rId5" cstate="print"/>
          <a:srcRect/>
          <a:stretch>
            <a:fillRect/>
          </a:stretch>
        </p:blipFill>
        <p:spPr bwMode="auto">
          <a:xfrm>
            <a:off x="8701648" y="1489057"/>
            <a:ext cx="3152775" cy="2338516"/>
          </a:xfrm>
          <a:prstGeom prst="rect">
            <a:avLst/>
          </a:prstGeom>
          <a:noFill/>
        </p:spPr>
      </p:pic>
      <p:pic>
        <p:nvPicPr>
          <p:cNvPr id="25606" name="Picture 6" descr="http://www.sfgallery143.com/blog/photos/2008/denia-dance-blog/denia-dance-practice03.jpg"/>
          <p:cNvPicPr>
            <a:picLocks noChangeAspect="1" noChangeArrowheads="1"/>
          </p:cNvPicPr>
          <p:nvPr/>
        </p:nvPicPr>
        <p:blipFill>
          <a:blip r:embed="rId6" cstate="print"/>
          <a:srcRect/>
          <a:stretch>
            <a:fillRect/>
          </a:stretch>
        </p:blipFill>
        <p:spPr bwMode="auto">
          <a:xfrm>
            <a:off x="578224" y="4352712"/>
            <a:ext cx="3160059" cy="2106706"/>
          </a:xfrm>
          <a:prstGeom prst="rect">
            <a:avLst/>
          </a:prstGeom>
          <a:noFill/>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1647" y="4184411"/>
            <a:ext cx="3152775" cy="2364581"/>
          </a:xfrm>
          <a:prstGeom prst="rect">
            <a:avLst/>
          </a:prstGeom>
        </p:spPr>
      </p:pic>
    </p:spTree>
    <p:extLst>
      <p:ext uri="{BB962C8B-B14F-4D97-AF65-F5344CB8AC3E}">
        <p14:creationId xmlns:p14="http://schemas.microsoft.com/office/powerpoint/2010/main" val="269052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6" name="TextBox 5"/>
          <p:cNvSpPr txBox="1"/>
          <p:nvPr/>
        </p:nvSpPr>
        <p:spPr>
          <a:xfrm>
            <a:off x="571500" y="2443023"/>
            <a:ext cx="8458200" cy="3785652"/>
          </a:xfrm>
          <a:prstGeom prst="rect">
            <a:avLst/>
          </a:prstGeom>
          <a:noFill/>
        </p:spPr>
        <p:txBody>
          <a:bodyPr wrap="square" rtlCol="0">
            <a:spAutoFit/>
          </a:bodyPr>
          <a:lstStyle/>
          <a:p>
            <a:r>
              <a:rPr lang="en-US" sz="2400" dirty="0">
                <a:solidFill>
                  <a:schemeClr val="bg1"/>
                </a:solidFill>
              </a:rPr>
              <a:t>Counsel Nephi gave his brothers:</a:t>
            </a:r>
          </a:p>
          <a:p>
            <a:endParaRPr lang="en-US" sz="2400" dirty="0">
              <a:solidFill>
                <a:schemeClr val="bg1"/>
              </a:solidFill>
            </a:endParaRPr>
          </a:p>
          <a:p>
            <a:r>
              <a:rPr lang="en-US" sz="2400" dirty="0">
                <a:solidFill>
                  <a:schemeClr val="bg1"/>
                </a:solidFill>
              </a:rPr>
              <a:t>not harden their hearts</a:t>
            </a:r>
          </a:p>
          <a:p>
            <a:endParaRPr lang="en-US" sz="2400" dirty="0">
              <a:solidFill>
                <a:schemeClr val="bg1"/>
              </a:solidFill>
            </a:endParaRPr>
          </a:p>
          <a:p>
            <a:r>
              <a:rPr lang="en-US" sz="2400" dirty="0">
                <a:solidFill>
                  <a:schemeClr val="bg1"/>
                </a:solidFill>
              </a:rPr>
              <a:t>to ask in faith </a:t>
            </a:r>
          </a:p>
          <a:p>
            <a:endParaRPr lang="en-US" sz="2400" dirty="0">
              <a:solidFill>
                <a:schemeClr val="bg1"/>
              </a:solidFill>
            </a:endParaRPr>
          </a:p>
          <a:p>
            <a:r>
              <a:rPr lang="en-US" sz="2400" dirty="0">
                <a:solidFill>
                  <a:schemeClr val="bg1"/>
                </a:solidFill>
              </a:rPr>
              <a:t>to believe that they would receive an answer</a:t>
            </a:r>
          </a:p>
          <a:p>
            <a:endParaRPr lang="en-US" sz="2400" dirty="0">
              <a:solidFill>
                <a:schemeClr val="bg1"/>
              </a:solidFill>
            </a:endParaRPr>
          </a:p>
          <a:p>
            <a:r>
              <a:rPr lang="en-US" sz="2400" dirty="0">
                <a:solidFill>
                  <a:schemeClr val="bg1"/>
                </a:solidFill>
              </a:rPr>
              <a:t>to be diligent in keeping the commandments </a:t>
            </a:r>
          </a:p>
          <a:p>
            <a:endParaRPr lang="en-US" sz="2400" dirty="0">
              <a:solidFill>
                <a:schemeClr val="bg1"/>
              </a:solidFill>
            </a:endParaRPr>
          </a:p>
        </p:txBody>
      </p:sp>
      <p:sp>
        <p:nvSpPr>
          <p:cNvPr id="7" name="TextBox 6"/>
          <p:cNvSpPr txBox="1"/>
          <p:nvPr/>
        </p:nvSpPr>
        <p:spPr>
          <a:xfrm>
            <a:off x="3314700" y="938748"/>
            <a:ext cx="5638800" cy="1015663"/>
          </a:xfrm>
          <a:prstGeom prst="rect">
            <a:avLst/>
          </a:prstGeom>
          <a:noFill/>
        </p:spPr>
        <p:txBody>
          <a:bodyPr wrap="square" rtlCol="0">
            <a:spAutoFit/>
          </a:bodyPr>
          <a:lstStyle/>
          <a:p>
            <a:pPr algn="ctr"/>
            <a:r>
              <a:rPr lang="en-US" sz="2000" dirty="0">
                <a:solidFill>
                  <a:schemeClr val="bg1"/>
                </a:solidFill>
              </a:rPr>
              <a:t>Because Laman and Lemuel had not asked of these things they did not understand. They had not put forth the effort.</a:t>
            </a:r>
          </a:p>
        </p:txBody>
      </p:sp>
      <p:sp>
        <p:nvSpPr>
          <p:cNvPr id="9" name="TextBox 8"/>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Understanding and Counsel</a:t>
            </a:r>
          </a:p>
        </p:txBody>
      </p:sp>
      <p:sp>
        <p:nvSpPr>
          <p:cNvPr id="10" name="TextBox 9"/>
          <p:cNvSpPr txBox="1"/>
          <p:nvPr/>
        </p:nvSpPr>
        <p:spPr>
          <a:xfrm>
            <a:off x="190500" y="6394039"/>
            <a:ext cx="3733800" cy="400110"/>
          </a:xfrm>
          <a:prstGeom prst="rect">
            <a:avLst/>
          </a:prstGeom>
          <a:noFill/>
        </p:spPr>
        <p:txBody>
          <a:bodyPr wrap="square" rtlCol="0">
            <a:spAutoFit/>
          </a:bodyPr>
          <a:lstStyle/>
          <a:p>
            <a:r>
              <a:rPr lang="en-US" sz="2000" dirty="0">
                <a:solidFill>
                  <a:schemeClr val="bg1"/>
                </a:solidFill>
              </a:rPr>
              <a:t>1 Nephi 15:9-11</a:t>
            </a:r>
          </a:p>
        </p:txBody>
      </p:sp>
      <p:pic>
        <p:nvPicPr>
          <p:cNvPr id="31746" name="Picture 2" descr="http://nathanaelflock.files.wordpress.com/2012/11/rock1.jpg"/>
          <p:cNvPicPr>
            <a:picLocks noChangeAspect="1" noChangeArrowheads="1"/>
          </p:cNvPicPr>
          <p:nvPr/>
        </p:nvPicPr>
        <p:blipFill>
          <a:blip r:embed="rId4" cstate="print"/>
          <a:srcRect/>
          <a:stretch>
            <a:fillRect/>
          </a:stretch>
        </p:blipFill>
        <p:spPr bwMode="auto">
          <a:xfrm>
            <a:off x="5181600" y="2364512"/>
            <a:ext cx="1828800" cy="1371600"/>
          </a:xfrm>
          <a:prstGeom prst="rect">
            <a:avLst/>
          </a:prstGeom>
          <a:noFill/>
        </p:spPr>
      </p:pic>
      <p:pic>
        <p:nvPicPr>
          <p:cNvPr id="31748" name="Picture 4" descr="https://encrypted-tbn3.gstatic.com/images?q=tbn:ANd9GcRybA63p3-oKfYlEvg_7NcH6DtTMRHff97T19CM_QeWLEN7iGKT"/>
          <p:cNvPicPr>
            <a:picLocks noChangeAspect="1" noChangeArrowheads="1"/>
          </p:cNvPicPr>
          <p:nvPr/>
        </p:nvPicPr>
        <p:blipFill>
          <a:blip r:embed="rId5" cstate="print"/>
          <a:srcRect r="28302" b="5660"/>
          <a:stretch>
            <a:fillRect/>
          </a:stretch>
        </p:blipFill>
        <p:spPr bwMode="auto">
          <a:xfrm>
            <a:off x="7143750" y="3475592"/>
            <a:ext cx="1447800" cy="1066800"/>
          </a:xfrm>
          <a:prstGeom prst="rect">
            <a:avLst/>
          </a:prstGeom>
          <a:noFill/>
        </p:spPr>
      </p:pic>
      <p:pic>
        <p:nvPicPr>
          <p:cNvPr id="31750" name="Picture 6" descr="http://www.dominionhouseofprayer.com/images/prayer_5.jpg"/>
          <p:cNvPicPr>
            <a:picLocks noChangeAspect="1" noChangeArrowheads="1"/>
          </p:cNvPicPr>
          <p:nvPr/>
        </p:nvPicPr>
        <p:blipFill>
          <a:blip r:embed="rId6" cstate="print"/>
          <a:srcRect t="35360" r="8280"/>
          <a:stretch>
            <a:fillRect/>
          </a:stretch>
        </p:blipFill>
        <p:spPr bwMode="auto">
          <a:xfrm>
            <a:off x="8724900" y="4430869"/>
            <a:ext cx="1371600" cy="1253659"/>
          </a:xfrm>
          <a:prstGeom prst="rect">
            <a:avLst/>
          </a:prstGeom>
          <a:noFill/>
        </p:spPr>
      </p:pic>
      <p:pic>
        <p:nvPicPr>
          <p:cNvPr id="31752" name="Picture 8" descr="http://farm6.staticflickr.com/5241/5359584968_fe685572d5_z.jpg"/>
          <p:cNvPicPr>
            <a:picLocks noChangeAspect="1" noChangeArrowheads="1"/>
          </p:cNvPicPr>
          <p:nvPr/>
        </p:nvPicPr>
        <p:blipFill>
          <a:blip r:embed="rId7" cstate="print"/>
          <a:srcRect/>
          <a:stretch>
            <a:fillRect/>
          </a:stretch>
        </p:blipFill>
        <p:spPr bwMode="auto">
          <a:xfrm>
            <a:off x="10413643" y="5574949"/>
            <a:ext cx="1461214" cy="1219200"/>
          </a:xfrm>
          <a:prstGeom prst="rect">
            <a:avLst/>
          </a:prstGeom>
          <a:noFill/>
        </p:spPr>
      </p:pic>
      <p:sp>
        <p:nvSpPr>
          <p:cNvPr id="2" name="Rectangle 1"/>
          <p:cNvSpPr/>
          <p:nvPr/>
        </p:nvSpPr>
        <p:spPr>
          <a:xfrm>
            <a:off x="3437299" y="5864444"/>
            <a:ext cx="6096000" cy="923330"/>
          </a:xfrm>
          <a:prstGeom prst="rect">
            <a:avLst/>
          </a:prstGeom>
        </p:spPr>
        <p:txBody>
          <a:bodyPr>
            <a:spAutoFit/>
          </a:bodyPr>
          <a:lstStyle/>
          <a:p>
            <a:r>
              <a:rPr lang="en-US" b="1" dirty="0">
                <a:solidFill>
                  <a:srgbClr val="FFFF00"/>
                </a:solidFill>
                <a:latin typeface="Open Sans"/>
              </a:rPr>
              <a:t>If we do not harden our hearts and we ask the Lord in faith and keep His commandments, then we will receive answers and understanding from Him</a:t>
            </a:r>
            <a:endParaRPr lang="en-US" dirty="0">
              <a:solidFill>
                <a:srgbClr val="FFFF00"/>
              </a:solidFill>
            </a:endParaRPr>
          </a:p>
        </p:txBody>
      </p:sp>
    </p:spTree>
    <p:extLst>
      <p:ext uri="{BB962C8B-B14F-4D97-AF65-F5344CB8AC3E}">
        <p14:creationId xmlns:p14="http://schemas.microsoft.com/office/powerpoint/2010/main" val="161050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7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5" name="TextBox 4"/>
          <p:cNvSpPr txBox="1"/>
          <p:nvPr/>
        </p:nvSpPr>
        <p:spPr>
          <a:xfrm>
            <a:off x="1752600" y="914401"/>
            <a:ext cx="8610600" cy="830997"/>
          </a:xfrm>
          <a:prstGeom prst="rect">
            <a:avLst/>
          </a:prstGeom>
          <a:noFill/>
        </p:spPr>
        <p:txBody>
          <a:bodyPr wrap="square" rtlCol="0">
            <a:spAutoFit/>
          </a:bodyPr>
          <a:lstStyle/>
          <a:p>
            <a:pPr algn="ctr"/>
            <a:r>
              <a:rPr lang="en-US" sz="2400" dirty="0">
                <a:solidFill>
                  <a:schemeClr val="bg1"/>
                </a:solidFill>
              </a:rPr>
              <a:t>Olive Tree---Emblem of peace and purity—used in ancient Israel representing Israel or the Church and Kingdom of God</a:t>
            </a:r>
          </a:p>
        </p:txBody>
      </p:sp>
      <p:sp>
        <p:nvSpPr>
          <p:cNvPr id="7" name="TextBox 6"/>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The Olive Tree</a:t>
            </a:r>
          </a:p>
        </p:txBody>
      </p:sp>
      <p:sp>
        <p:nvSpPr>
          <p:cNvPr id="8" name="TextBox 7"/>
          <p:cNvSpPr txBox="1"/>
          <p:nvPr/>
        </p:nvSpPr>
        <p:spPr>
          <a:xfrm>
            <a:off x="38100" y="6457890"/>
            <a:ext cx="3733800" cy="400110"/>
          </a:xfrm>
          <a:prstGeom prst="rect">
            <a:avLst/>
          </a:prstGeom>
          <a:noFill/>
        </p:spPr>
        <p:txBody>
          <a:bodyPr wrap="square" rtlCol="0">
            <a:spAutoFit/>
          </a:bodyPr>
          <a:lstStyle/>
          <a:p>
            <a:r>
              <a:rPr lang="en-US" sz="2000" dirty="0">
                <a:solidFill>
                  <a:schemeClr val="bg1"/>
                </a:solidFill>
              </a:rPr>
              <a:t>1 Nephi 15:12</a:t>
            </a:r>
          </a:p>
        </p:txBody>
      </p:sp>
      <p:pic>
        <p:nvPicPr>
          <p:cNvPr id="29698" name="Picture 2" descr="http://images.bibliocad.com/library/image/00040000/0000/olive-tree_40348.jpg"/>
          <p:cNvPicPr>
            <a:picLocks noChangeAspect="1" noChangeArrowheads="1"/>
          </p:cNvPicPr>
          <p:nvPr/>
        </p:nvPicPr>
        <p:blipFill>
          <a:blip r:embed="rId4" cstate="print"/>
          <a:srcRect/>
          <a:stretch>
            <a:fillRect/>
          </a:stretch>
        </p:blipFill>
        <p:spPr bwMode="auto">
          <a:xfrm>
            <a:off x="4419601" y="2209801"/>
            <a:ext cx="3324225" cy="3705225"/>
          </a:xfrm>
          <a:prstGeom prst="rect">
            <a:avLst/>
          </a:prstGeom>
          <a:noFill/>
        </p:spPr>
      </p:pic>
      <p:sp>
        <p:nvSpPr>
          <p:cNvPr id="2" name="Rectangle 1"/>
          <p:cNvSpPr/>
          <p:nvPr/>
        </p:nvSpPr>
        <p:spPr>
          <a:xfrm>
            <a:off x="9064557" y="3029131"/>
            <a:ext cx="1736181" cy="1077218"/>
          </a:xfrm>
          <a:prstGeom prst="rect">
            <a:avLst/>
          </a:prstGeom>
        </p:spPr>
        <p:txBody>
          <a:bodyPr wrap="none">
            <a:spAutoFit/>
          </a:bodyPr>
          <a:lstStyle/>
          <a:p>
            <a:pPr algn="ctr"/>
            <a:r>
              <a:rPr lang="en-US" sz="3200" dirty="0">
                <a:solidFill>
                  <a:schemeClr val="bg1"/>
                </a:solidFill>
                <a:effectLst>
                  <a:glow rad="139700">
                    <a:schemeClr val="accent6">
                      <a:satMod val="175000"/>
                      <a:alpha val="40000"/>
                    </a:schemeClr>
                  </a:glow>
                </a:effectLst>
              </a:rPr>
              <a:t>READ</a:t>
            </a:r>
          </a:p>
          <a:p>
            <a:pPr algn="ctr"/>
            <a:r>
              <a:rPr lang="en-US" sz="3200" dirty="0">
                <a:solidFill>
                  <a:schemeClr val="bg1"/>
                </a:solidFill>
                <a:effectLst>
                  <a:glow rad="139700">
                    <a:schemeClr val="accent6">
                      <a:satMod val="175000"/>
                      <a:alpha val="40000"/>
                    </a:schemeClr>
                  </a:glow>
                </a:effectLst>
              </a:rPr>
              <a:t>Jacob 5:3</a:t>
            </a:r>
            <a:endParaRPr lang="en-US" sz="3200" dirty="0">
              <a:effectLst>
                <a:glow rad="139700">
                  <a:schemeClr val="accent6">
                    <a:satMod val="175000"/>
                    <a:alpha val="40000"/>
                  </a:schemeClr>
                </a:glow>
              </a:effectLst>
            </a:endParaRPr>
          </a:p>
        </p:txBody>
      </p:sp>
    </p:spTree>
    <p:extLst>
      <p:ext uri="{BB962C8B-B14F-4D97-AF65-F5344CB8AC3E}">
        <p14:creationId xmlns:p14="http://schemas.microsoft.com/office/powerpoint/2010/main" val="101634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948" y="291033"/>
            <a:ext cx="11865935" cy="646331"/>
          </a:xfrm>
          <a:prstGeom prst="rect">
            <a:avLst/>
          </a:prstGeom>
          <a:noFill/>
        </p:spPr>
        <p:txBody>
          <a:bodyPr wrap="square" rtlCol="0">
            <a:spAutoFit/>
          </a:bodyPr>
          <a:lstStyle/>
          <a:p>
            <a:pPr algn="ctr"/>
            <a:r>
              <a:rPr lang="en-US" sz="3600" dirty="0">
                <a:solidFill>
                  <a:schemeClr val="bg1"/>
                </a:solidFill>
                <a:latin typeface="AR CENA" panose="02000000000000000000" pitchFamily="2" charset="0"/>
              </a:rPr>
              <a:t>How Did They Know What Snow Looked Like?</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11:8</a:t>
            </a:r>
          </a:p>
        </p:txBody>
      </p:sp>
      <p:sp>
        <p:nvSpPr>
          <p:cNvPr id="2" name="Rectangle 1"/>
          <p:cNvSpPr/>
          <p:nvPr/>
        </p:nvSpPr>
        <p:spPr>
          <a:xfrm>
            <a:off x="8945929" y="1228397"/>
            <a:ext cx="2923954" cy="4524315"/>
          </a:xfrm>
          <a:prstGeom prst="rect">
            <a:avLst/>
          </a:prstGeom>
        </p:spPr>
        <p:txBody>
          <a:bodyPr wrap="square">
            <a:spAutoFit/>
          </a:bodyPr>
          <a:lstStyle/>
          <a:p>
            <a:r>
              <a:rPr lang="en-US" sz="2000" i="1" dirty="0">
                <a:solidFill>
                  <a:schemeClr val="bg1"/>
                </a:solidFill>
              </a:rPr>
              <a:t>Nephi:</a:t>
            </a:r>
          </a:p>
          <a:p>
            <a:endParaRPr lang="en-US" sz="2000" i="1" dirty="0">
              <a:solidFill>
                <a:schemeClr val="bg1"/>
              </a:solidFill>
            </a:endParaRPr>
          </a:p>
          <a:p>
            <a:r>
              <a:rPr lang="en-US" sz="2000" i="1" dirty="0">
                <a:solidFill>
                  <a:schemeClr val="bg1"/>
                </a:solidFill>
              </a:rPr>
              <a:t>And it came to pass that the Spirit said unto me: Look! And I looked and beheld a tree; and it was like unto the tree which my father had seen; and the beauty thereof was far beyond, yea, exceeding of all beauty; and the whiteness thereof did exceed the whiteness of the </a:t>
            </a:r>
            <a:r>
              <a:rPr lang="en-US" sz="2800" b="1" i="1" dirty="0">
                <a:solidFill>
                  <a:schemeClr val="bg1"/>
                </a:solidFill>
              </a:rPr>
              <a:t>driven snow</a:t>
            </a:r>
            <a:r>
              <a:rPr lang="en-US" sz="2000" i="1" dirty="0">
                <a:solidFill>
                  <a:schemeClr val="bg1"/>
                </a:solidFill>
              </a:rPr>
              <a:t>.</a:t>
            </a:r>
          </a:p>
        </p:txBody>
      </p:sp>
      <p:sp>
        <p:nvSpPr>
          <p:cNvPr id="29" name="TextBox 28">
            <a:extLst>
              <a:ext uri="{FF2B5EF4-FFF2-40B4-BE49-F238E27FC236}">
                <a16:creationId xmlns:a16="http://schemas.microsoft.com/office/drawing/2014/main" id="{74552340-6962-4609-AA62-4967EA33C3FE}"/>
              </a:ext>
            </a:extLst>
          </p:cNvPr>
          <p:cNvSpPr txBox="1"/>
          <p:nvPr/>
        </p:nvSpPr>
        <p:spPr>
          <a:xfrm>
            <a:off x="470571" y="1354650"/>
            <a:ext cx="3097619" cy="4093428"/>
          </a:xfrm>
          <a:prstGeom prst="rect">
            <a:avLst/>
          </a:prstGeom>
          <a:noFill/>
        </p:spPr>
        <p:txBody>
          <a:bodyPr wrap="square">
            <a:spAutoFit/>
          </a:bodyPr>
          <a:lstStyle/>
          <a:p>
            <a:r>
              <a:rPr lang="en-US" sz="2000" b="0" i="1" dirty="0">
                <a:solidFill>
                  <a:schemeClr val="bg1"/>
                </a:solidFill>
                <a:effectLst/>
              </a:rPr>
              <a:t>Lehi:</a:t>
            </a:r>
          </a:p>
          <a:p>
            <a:endParaRPr lang="en-US" sz="2000" i="1" dirty="0">
              <a:solidFill>
                <a:schemeClr val="bg1"/>
              </a:solidFill>
            </a:endParaRPr>
          </a:p>
          <a:p>
            <a:r>
              <a:rPr lang="en-US" sz="2000" b="0" i="1" dirty="0">
                <a:solidFill>
                  <a:schemeClr val="bg1"/>
                </a:solidFill>
                <a:effectLst/>
              </a:rPr>
              <a:t>And it came to pass that I did go forth and partake of the </a:t>
            </a:r>
            <a:r>
              <a:rPr lang="en-US" sz="2000" i="1" dirty="0">
                <a:solidFill>
                  <a:schemeClr val="bg1"/>
                </a:solidFill>
              </a:rPr>
              <a:t>fruit</a:t>
            </a:r>
            <a:r>
              <a:rPr lang="en-US" sz="2000" b="0" i="1" dirty="0">
                <a:solidFill>
                  <a:schemeClr val="bg1"/>
                </a:solidFill>
                <a:effectLst/>
              </a:rPr>
              <a:t> thereof; and I beheld that it was most sweet, above all that I ever before tasted. Yea, and I beheld that the fruit thereof was white, to exceed all the </a:t>
            </a:r>
            <a:r>
              <a:rPr lang="en-US" sz="2000" i="1" dirty="0">
                <a:solidFill>
                  <a:schemeClr val="bg1"/>
                </a:solidFill>
              </a:rPr>
              <a:t>whiteness</a:t>
            </a:r>
            <a:r>
              <a:rPr lang="en-US" sz="2000" b="0" i="1" dirty="0">
                <a:solidFill>
                  <a:schemeClr val="bg1"/>
                </a:solidFill>
                <a:effectLst/>
              </a:rPr>
              <a:t> that I had ever seen.</a:t>
            </a:r>
          </a:p>
          <a:p>
            <a:r>
              <a:rPr lang="en-US" sz="2000" i="1" dirty="0">
                <a:solidFill>
                  <a:schemeClr val="bg1"/>
                </a:solidFill>
              </a:rPr>
              <a:t>1 Nephi 8</a:t>
            </a:r>
          </a:p>
        </p:txBody>
      </p:sp>
      <p:pic>
        <p:nvPicPr>
          <p:cNvPr id="1026" name="Picture 2" descr="Snow blankets parts of Middle East, Jerusalem (PHOTOS) - The ...">
            <a:extLst>
              <a:ext uri="{FF2B5EF4-FFF2-40B4-BE49-F238E27FC236}">
                <a16:creationId xmlns:a16="http://schemas.microsoft.com/office/drawing/2014/main" id="{26EA610E-FA9E-4803-8053-AEC772AA7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961" y="1609832"/>
            <a:ext cx="4881851" cy="3253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B6950C-E797-491B-8F42-ABD77B37E1AE}"/>
              </a:ext>
            </a:extLst>
          </p:cNvPr>
          <p:cNvSpPr txBox="1"/>
          <p:nvPr/>
        </p:nvSpPr>
        <p:spPr>
          <a:xfrm>
            <a:off x="163032" y="5454671"/>
            <a:ext cx="11865935" cy="646331"/>
          </a:xfrm>
          <a:prstGeom prst="rect">
            <a:avLst/>
          </a:prstGeom>
          <a:noFill/>
        </p:spPr>
        <p:txBody>
          <a:bodyPr wrap="square" rtlCol="0">
            <a:spAutoFit/>
          </a:bodyPr>
          <a:lstStyle/>
          <a:p>
            <a:pPr algn="ctr"/>
            <a:r>
              <a:rPr lang="en-US" sz="3600" dirty="0">
                <a:solidFill>
                  <a:schemeClr val="bg1"/>
                </a:solidFill>
                <a:latin typeface="AR CENA" panose="02000000000000000000" pitchFamily="2" charset="0"/>
              </a:rPr>
              <a:t>Yes, it does snow in Jerusalem</a:t>
            </a:r>
          </a:p>
        </p:txBody>
      </p:sp>
    </p:spTree>
    <p:extLst>
      <p:ext uri="{BB962C8B-B14F-4D97-AF65-F5344CB8AC3E}">
        <p14:creationId xmlns:p14="http://schemas.microsoft.com/office/powerpoint/2010/main" val="24278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5" name="TextBox 4"/>
          <p:cNvSpPr txBox="1"/>
          <p:nvPr/>
        </p:nvSpPr>
        <p:spPr>
          <a:xfrm>
            <a:off x="419101" y="1074243"/>
            <a:ext cx="6477000" cy="2677656"/>
          </a:xfrm>
          <a:prstGeom prst="rect">
            <a:avLst/>
          </a:prstGeom>
          <a:noFill/>
        </p:spPr>
        <p:txBody>
          <a:bodyPr wrap="square" rtlCol="0">
            <a:spAutoFit/>
          </a:bodyPr>
          <a:lstStyle/>
          <a:p>
            <a:r>
              <a:rPr lang="en-US" sz="2400" dirty="0" err="1">
                <a:solidFill>
                  <a:schemeClr val="bg1"/>
                </a:solidFill>
              </a:rPr>
              <a:t>Lehi</a:t>
            </a:r>
            <a:r>
              <a:rPr lang="en-US" sz="2400" dirty="0">
                <a:solidFill>
                  <a:schemeClr val="bg1"/>
                </a:solidFill>
              </a:rPr>
              <a:t> and Ishmael were of the house of Israel. They left and cut themselves off of that branch, taking what they knew with them and also the plates of </a:t>
            </a:r>
            <a:r>
              <a:rPr lang="en-US" sz="2400" dirty="0" err="1">
                <a:solidFill>
                  <a:schemeClr val="bg1"/>
                </a:solidFill>
              </a:rPr>
              <a:t>Laban</a:t>
            </a:r>
            <a:r>
              <a:rPr lang="en-US" sz="2400" dirty="0">
                <a:solidFill>
                  <a:schemeClr val="bg1"/>
                </a:solidFill>
              </a:rPr>
              <a:t>. Later their branch will be grafted in when the Gentiles (Joseph Smith and the restoration) will bring the truth of the gospel to the remnants of Lehi’s seed. </a:t>
            </a:r>
          </a:p>
        </p:txBody>
      </p:sp>
      <p:sp>
        <p:nvSpPr>
          <p:cNvPr id="7" name="TextBox 6"/>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 Cutting Off and Grafting</a:t>
            </a:r>
          </a:p>
        </p:txBody>
      </p:sp>
      <p:sp>
        <p:nvSpPr>
          <p:cNvPr id="8" name="TextBox 7"/>
          <p:cNvSpPr txBox="1"/>
          <p:nvPr/>
        </p:nvSpPr>
        <p:spPr>
          <a:xfrm>
            <a:off x="179294" y="6454344"/>
            <a:ext cx="3733800" cy="400110"/>
          </a:xfrm>
          <a:prstGeom prst="rect">
            <a:avLst/>
          </a:prstGeom>
          <a:noFill/>
        </p:spPr>
        <p:txBody>
          <a:bodyPr wrap="square" rtlCol="0">
            <a:spAutoFit/>
          </a:bodyPr>
          <a:lstStyle/>
          <a:p>
            <a:r>
              <a:rPr lang="en-US" sz="2000" dirty="0">
                <a:solidFill>
                  <a:schemeClr val="bg1"/>
                </a:solidFill>
              </a:rPr>
              <a:t>1 Nephi 15:13</a:t>
            </a:r>
          </a:p>
        </p:txBody>
      </p:sp>
      <p:pic>
        <p:nvPicPr>
          <p:cNvPr id="27652" name="Picture 4" descr="https://encrypted-tbn1.gstatic.com/images?q=tbn:ANd9GcQRWznDcm0kR3do84kuEooH7nXdtPA9ZAyXgpoQHEe5GD8fzxefEA"/>
          <p:cNvPicPr>
            <a:picLocks noChangeAspect="1" noChangeArrowheads="1"/>
          </p:cNvPicPr>
          <p:nvPr/>
        </p:nvPicPr>
        <p:blipFill>
          <a:blip r:embed="rId4" cstate="print"/>
          <a:srcRect/>
          <a:stretch>
            <a:fillRect/>
          </a:stretch>
        </p:blipFill>
        <p:spPr bwMode="auto">
          <a:xfrm>
            <a:off x="2675966" y="3529129"/>
            <a:ext cx="4034116" cy="2929721"/>
          </a:xfrm>
          <a:prstGeom prst="rect">
            <a:avLst/>
          </a:prstGeom>
          <a:noFill/>
        </p:spPr>
      </p:pic>
      <p:sp>
        <p:nvSpPr>
          <p:cNvPr id="14" name="Rectangle 13"/>
          <p:cNvSpPr/>
          <p:nvPr/>
        </p:nvSpPr>
        <p:spPr>
          <a:xfrm>
            <a:off x="7238999" y="3626224"/>
            <a:ext cx="4580965" cy="2308324"/>
          </a:xfrm>
          <a:prstGeom prst="rect">
            <a:avLst/>
          </a:prstGeom>
        </p:spPr>
        <p:txBody>
          <a:bodyPr wrap="square">
            <a:spAutoFit/>
          </a:bodyPr>
          <a:lstStyle/>
          <a:p>
            <a:r>
              <a:rPr lang="en-US" dirty="0">
                <a:solidFill>
                  <a:schemeClr val="bg1"/>
                </a:solidFill>
              </a:rPr>
              <a:t>Grafting in of natural branches—After this branch is planted in the Americas it will grow wild for many generations. </a:t>
            </a:r>
          </a:p>
          <a:p>
            <a:endParaRPr lang="en-US" dirty="0">
              <a:solidFill>
                <a:schemeClr val="bg1"/>
              </a:solidFill>
            </a:endParaRPr>
          </a:p>
          <a:p>
            <a:r>
              <a:rPr lang="en-US" dirty="0">
                <a:solidFill>
                  <a:schemeClr val="bg1"/>
                </a:solidFill>
              </a:rPr>
              <a:t>Even after Christ’s visit to the Nephites they would dwindle in unbelief and the gospel taken from them. </a:t>
            </a:r>
          </a:p>
          <a:p>
            <a:r>
              <a:rPr lang="en-US" dirty="0">
                <a:solidFill>
                  <a:schemeClr val="bg1"/>
                </a:solidFill>
              </a:rPr>
              <a:t>--TSM</a:t>
            </a:r>
          </a:p>
        </p:txBody>
      </p:sp>
    </p:spTree>
    <p:extLst>
      <p:ext uri="{BB962C8B-B14F-4D97-AF65-F5344CB8AC3E}">
        <p14:creationId xmlns:p14="http://schemas.microsoft.com/office/powerpoint/2010/main" val="218733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5" name="TextBox 4"/>
          <p:cNvSpPr txBox="1"/>
          <p:nvPr/>
        </p:nvSpPr>
        <p:spPr>
          <a:xfrm>
            <a:off x="1752600" y="914400"/>
            <a:ext cx="8610600" cy="2308324"/>
          </a:xfrm>
          <a:prstGeom prst="rect">
            <a:avLst/>
          </a:prstGeom>
          <a:noFill/>
        </p:spPr>
        <p:txBody>
          <a:bodyPr wrap="square" rtlCol="0">
            <a:spAutoFit/>
          </a:bodyPr>
          <a:lstStyle/>
          <a:p>
            <a:r>
              <a:rPr lang="en-US" sz="2400" dirty="0">
                <a:solidFill>
                  <a:schemeClr val="bg1"/>
                </a:solidFill>
              </a:rPr>
              <a:t>The true fold of God</a:t>
            </a:r>
          </a:p>
          <a:p>
            <a:endParaRPr lang="en-US" sz="2400" dirty="0">
              <a:solidFill>
                <a:schemeClr val="bg1"/>
              </a:solidFill>
            </a:endParaRPr>
          </a:p>
          <a:p>
            <a:r>
              <a:rPr lang="en-US" sz="2400" dirty="0">
                <a:solidFill>
                  <a:schemeClr val="bg1"/>
                </a:solidFill>
              </a:rPr>
              <a:t>References to Christ, and through Christ. </a:t>
            </a:r>
          </a:p>
          <a:p>
            <a:endParaRPr lang="en-US" sz="2400" dirty="0">
              <a:solidFill>
                <a:schemeClr val="bg1"/>
              </a:solidFill>
            </a:endParaRPr>
          </a:p>
          <a:p>
            <a:r>
              <a:rPr lang="en-US" sz="2400" dirty="0">
                <a:solidFill>
                  <a:schemeClr val="bg1"/>
                </a:solidFill>
              </a:rPr>
              <a:t>Since Israel is scattered and lost primarily in a spiritual sense.</a:t>
            </a:r>
          </a:p>
          <a:p>
            <a:endParaRPr lang="en-US" sz="2400" dirty="0">
              <a:solidFill>
                <a:schemeClr val="bg1"/>
              </a:solidFill>
            </a:endParaRPr>
          </a:p>
        </p:txBody>
      </p:sp>
      <p:sp>
        <p:nvSpPr>
          <p:cNvPr id="7" name="TextBox 6"/>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The True Vine</a:t>
            </a:r>
          </a:p>
        </p:txBody>
      </p:sp>
      <p:sp>
        <p:nvSpPr>
          <p:cNvPr id="8" name="TextBox 7"/>
          <p:cNvSpPr txBox="1"/>
          <p:nvPr/>
        </p:nvSpPr>
        <p:spPr>
          <a:xfrm>
            <a:off x="38100" y="6457890"/>
            <a:ext cx="3733800" cy="400110"/>
          </a:xfrm>
          <a:prstGeom prst="rect">
            <a:avLst/>
          </a:prstGeom>
          <a:noFill/>
        </p:spPr>
        <p:txBody>
          <a:bodyPr wrap="square" rtlCol="0">
            <a:spAutoFit/>
          </a:bodyPr>
          <a:lstStyle/>
          <a:p>
            <a:r>
              <a:rPr lang="en-US" sz="2000" dirty="0">
                <a:solidFill>
                  <a:schemeClr val="bg1"/>
                </a:solidFill>
              </a:rPr>
              <a:t>1 Nephi 15:15</a:t>
            </a:r>
          </a:p>
        </p:txBody>
      </p:sp>
      <p:pic>
        <p:nvPicPr>
          <p:cNvPr id="30722" name="Picture 2" descr="http://www.oceanbeachsandiego.com/sites/default/files/imagecache/view/olive%20branch10.5x7.25.jpg"/>
          <p:cNvPicPr>
            <a:picLocks noChangeAspect="1" noChangeArrowheads="1"/>
          </p:cNvPicPr>
          <p:nvPr/>
        </p:nvPicPr>
        <p:blipFill>
          <a:blip r:embed="rId4" cstate="print"/>
          <a:srcRect/>
          <a:stretch>
            <a:fillRect/>
          </a:stretch>
        </p:blipFill>
        <p:spPr bwMode="auto">
          <a:xfrm>
            <a:off x="8487842" y="426543"/>
            <a:ext cx="1802296" cy="1295400"/>
          </a:xfrm>
          <a:prstGeom prst="rect">
            <a:avLst/>
          </a:prstGeom>
          <a:noFill/>
        </p:spPr>
      </p:pic>
      <p:pic>
        <p:nvPicPr>
          <p:cNvPr id="30724" name="Picture 4" descr="http://images.fineartamerica.com/images-medium-large/3-olive-tree-elidon-hoxha.jpg"/>
          <p:cNvPicPr>
            <a:picLocks noChangeAspect="1" noChangeArrowheads="1"/>
          </p:cNvPicPr>
          <p:nvPr/>
        </p:nvPicPr>
        <p:blipFill>
          <a:blip r:embed="rId5" cstate="print"/>
          <a:srcRect/>
          <a:stretch>
            <a:fillRect/>
          </a:stretch>
        </p:blipFill>
        <p:spPr bwMode="auto">
          <a:xfrm>
            <a:off x="7070559" y="2841595"/>
            <a:ext cx="4636862" cy="3518863"/>
          </a:xfrm>
          <a:prstGeom prst="rect">
            <a:avLst/>
          </a:prstGeom>
          <a:noFill/>
        </p:spPr>
      </p:pic>
      <p:sp>
        <p:nvSpPr>
          <p:cNvPr id="2" name="Rectangle 1"/>
          <p:cNvSpPr/>
          <p:nvPr/>
        </p:nvSpPr>
        <p:spPr>
          <a:xfrm>
            <a:off x="489980" y="3556844"/>
            <a:ext cx="6096000" cy="1938992"/>
          </a:xfrm>
          <a:prstGeom prst="rect">
            <a:avLst/>
          </a:prstGeom>
        </p:spPr>
        <p:txBody>
          <a:bodyPr>
            <a:spAutoFit/>
          </a:bodyPr>
          <a:lstStyle/>
          <a:p>
            <a:r>
              <a:rPr lang="en-US" sz="2400" dirty="0">
                <a:solidFill>
                  <a:schemeClr val="bg1"/>
                </a:solidFill>
              </a:rPr>
              <a:t>They will, in the last days, be reunited again with the Church—The gospel will be restored and bring the remnant of Lehi’s and Ishmael’s seed back to their rightful heirs of the promises made to the fathers. </a:t>
            </a:r>
          </a:p>
        </p:txBody>
      </p:sp>
    </p:spTree>
    <p:extLst>
      <p:ext uri="{BB962C8B-B14F-4D97-AF65-F5344CB8AC3E}">
        <p14:creationId xmlns:p14="http://schemas.microsoft.com/office/powerpoint/2010/main" val="363915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7" name="TextBox 6"/>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Grafting In</a:t>
            </a:r>
          </a:p>
        </p:txBody>
      </p:sp>
      <p:sp>
        <p:nvSpPr>
          <p:cNvPr id="8" name="TextBox 7"/>
          <p:cNvSpPr txBox="1"/>
          <p:nvPr/>
        </p:nvSpPr>
        <p:spPr>
          <a:xfrm>
            <a:off x="179294" y="6399788"/>
            <a:ext cx="3733800" cy="400110"/>
          </a:xfrm>
          <a:prstGeom prst="rect">
            <a:avLst/>
          </a:prstGeom>
          <a:noFill/>
        </p:spPr>
        <p:txBody>
          <a:bodyPr wrap="square" rtlCol="0">
            <a:spAutoFit/>
          </a:bodyPr>
          <a:lstStyle/>
          <a:p>
            <a:r>
              <a:rPr lang="en-US" sz="2000" dirty="0">
                <a:solidFill>
                  <a:schemeClr val="bg1"/>
                </a:solidFill>
              </a:rPr>
              <a:t>1 Nephi 15:13-14</a:t>
            </a:r>
          </a:p>
        </p:txBody>
      </p:sp>
      <p:sp>
        <p:nvSpPr>
          <p:cNvPr id="6" name="TextBox 5"/>
          <p:cNvSpPr txBox="1"/>
          <p:nvPr/>
        </p:nvSpPr>
        <p:spPr>
          <a:xfrm>
            <a:off x="762000" y="1019374"/>
            <a:ext cx="5334000" cy="1323439"/>
          </a:xfrm>
          <a:prstGeom prst="rect">
            <a:avLst/>
          </a:prstGeom>
          <a:noFill/>
        </p:spPr>
        <p:txBody>
          <a:bodyPr wrap="square" rtlCol="0">
            <a:spAutoFit/>
          </a:bodyPr>
          <a:lstStyle/>
          <a:p>
            <a:r>
              <a:rPr lang="en-US" sz="2000" dirty="0">
                <a:solidFill>
                  <a:schemeClr val="bg1"/>
                </a:solidFill>
              </a:rPr>
              <a:t>To graft a tree branch is to insert a branch of one tree into another tree. The grafted branch receives nourishment from the tree and becomes a permanent part of the tree</a:t>
            </a:r>
          </a:p>
        </p:txBody>
      </p:sp>
      <p:grpSp>
        <p:nvGrpSpPr>
          <p:cNvPr id="10" name="Group 9"/>
          <p:cNvGrpSpPr/>
          <p:nvPr/>
        </p:nvGrpSpPr>
        <p:grpSpPr>
          <a:xfrm>
            <a:off x="1676400" y="2711109"/>
            <a:ext cx="2286000" cy="3581400"/>
            <a:chOff x="5334000" y="838200"/>
            <a:chExt cx="2971800" cy="3962400"/>
          </a:xfrm>
        </p:grpSpPr>
        <p:sp>
          <p:nvSpPr>
            <p:cNvPr id="11" name="Rectangle 10"/>
            <p:cNvSpPr/>
            <p:nvPr/>
          </p:nvSpPr>
          <p:spPr>
            <a:xfrm>
              <a:off x="5334000" y="838200"/>
              <a:ext cx="2819400" cy="396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s://www.lds.org/bc/content/shared/content/images/gospel-library/manual/34187/p-064-1.gif">
              <a:hlinkClick r:id="rId4"/>
            </p:cNvPr>
            <p:cNvPicPr>
              <a:picLocks noChangeAspect="1" noChangeArrowheads="1"/>
            </p:cNvPicPr>
            <p:nvPr/>
          </p:nvPicPr>
          <p:blipFill>
            <a:blip r:embed="rId5" cstate="print"/>
            <a:srcRect/>
            <a:stretch>
              <a:fillRect/>
            </a:stretch>
          </p:blipFill>
          <p:spPr bwMode="auto">
            <a:xfrm>
              <a:off x="5334000" y="990600"/>
              <a:ext cx="2971800" cy="3607560"/>
            </a:xfrm>
            <a:prstGeom prst="rect">
              <a:avLst/>
            </a:prstGeom>
            <a:noFill/>
          </p:spPr>
        </p:pic>
      </p:grpSp>
      <p:sp>
        <p:nvSpPr>
          <p:cNvPr id="13" name="TextBox 12"/>
          <p:cNvSpPr txBox="1"/>
          <p:nvPr/>
        </p:nvSpPr>
        <p:spPr>
          <a:xfrm>
            <a:off x="5334000" y="3352800"/>
            <a:ext cx="4648200" cy="3046988"/>
          </a:xfrm>
          <a:prstGeom prst="rect">
            <a:avLst/>
          </a:prstGeom>
          <a:noFill/>
        </p:spPr>
        <p:txBody>
          <a:bodyPr wrap="square" rtlCol="0">
            <a:spAutoFit/>
          </a:bodyPr>
          <a:lstStyle/>
          <a:p>
            <a:r>
              <a:rPr lang="en-US" sz="2400" dirty="0">
                <a:solidFill>
                  <a:schemeClr val="bg1"/>
                </a:solidFill>
              </a:rPr>
              <a:t>Through the waters of baptism these descendants of ancient Israel became again a covenant people. Having come to the </a:t>
            </a:r>
          </a:p>
          <a:p>
            <a:r>
              <a:rPr lang="en-US" sz="2400" dirty="0">
                <a:solidFill>
                  <a:schemeClr val="bg1"/>
                </a:solidFill>
              </a:rPr>
              <a:t>knowledge of the Messiah </a:t>
            </a:r>
          </a:p>
          <a:p>
            <a:r>
              <a:rPr lang="en-US" sz="2400" dirty="0">
                <a:solidFill>
                  <a:schemeClr val="bg1"/>
                </a:solidFill>
              </a:rPr>
              <a:t>and took upon themselves</a:t>
            </a:r>
          </a:p>
          <a:p>
            <a:r>
              <a:rPr lang="en-US" sz="2400" dirty="0">
                <a:solidFill>
                  <a:schemeClr val="bg1"/>
                </a:solidFill>
              </a:rPr>
              <a:t>His name.</a:t>
            </a:r>
          </a:p>
          <a:p>
            <a:endParaRPr lang="en-US" sz="2400" dirty="0">
              <a:solidFill>
                <a:schemeClr val="bg1"/>
              </a:solidFill>
            </a:endParaRPr>
          </a:p>
        </p:txBody>
      </p:sp>
      <p:pic>
        <p:nvPicPr>
          <p:cNvPr id="28674" name="Picture 2" descr="http://www.diggingwithdarren.com/wp-content/uploads/2011/02/grafting.jpg"/>
          <p:cNvPicPr>
            <a:picLocks noChangeAspect="1" noChangeArrowheads="1"/>
          </p:cNvPicPr>
          <p:nvPr/>
        </p:nvPicPr>
        <p:blipFill>
          <a:blip r:embed="rId6" cstate="print"/>
          <a:srcRect/>
          <a:stretch>
            <a:fillRect/>
          </a:stretch>
        </p:blipFill>
        <p:spPr bwMode="auto">
          <a:xfrm>
            <a:off x="8368553" y="152401"/>
            <a:ext cx="2119884" cy="2971800"/>
          </a:xfrm>
          <a:prstGeom prst="rect">
            <a:avLst/>
          </a:prstGeom>
          <a:noFill/>
        </p:spPr>
      </p:pic>
      <p:pic>
        <p:nvPicPr>
          <p:cNvPr id="28676" name="Picture 4" descr="http://ldsblogs.com/files/2011/02/baptized-baptism-mormon.jpg"/>
          <p:cNvPicPr>
            <a:picLocks noChangeAspect="1" noChangeArrowheads="1"/>
          </p:cNvPicPr>
          <p:nvPr/>
        </p:nvPicPr>
        <p:blipFill>
          <a:blip r:embed="rId7" cstate="print"/>
          <a:srcRect/>
          <a:stretch>
            <a:fillRect/>
          </a:stretch>
        </p:blipFill>
        <p:spPr bwMode="auto">
          <a:xfrm>
            <a:off x="8839200" y="4648201"/>
            <a:ext cx="1475042" cy="1976605"/>
          </a:xfrm>
          <a:prstGeom prst="rect">
            <a:avLst/>
          </a:prstGeom>
          <a:noFill/>
        </p:spPr>
      </p:pic>
    </p:spTree>
    <p:extLst>
      <p:ext uri="{BB962C8B-B14F-4D97-AF65-F5344CB8AC3E}">
        <p14:creationId xmlns:p14="http://schemas.microsoft.com/office/powerpoint/2010/main" val="28810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5" name="TextBox 4"/>
          <p:cNvSpPr txBox="1"/>
          <p:nvPr/>
        </p:nvSpPr>
        <p:spPr>
          <a:xfrm>
            <a:off x="588819" y="1506683"/>
            <a:ext cx="4724400" cy="2031325"/>
          </a:xfrm>
          <a:prstGeom prst="rect">
            <a:avLst/>
          </a:prstGeom>
          <a:noFill/>
        </p:spPr>
        <p:txBody>
          <a:bodyPr wrap="square" rtlCol="0">
            <a:spAutoFit/>
          </a:bodyPr>
          <a:lstStyle/>
          <a:p>
            <a:r>
              <a:rPr lang="en-US" dirty="0">
                <a:solidFill>
                  <a:schemeClr val="bg1"/>
                </a:solidFill>
              </a:rPr>
              <a:t>“In the last days there would be many vines, many folds, and many trees, yet there would be only one true olive-tree.”</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7" name="TextBox 6"/>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The True Olive Tree</a:t>
            </a:r>
          </a:p>
        </p:txBody>
      </p:sp>
      <p:sp>
        <p:nvSpPr>
          <p:cNvPr id="8" name="TextBox 7"/>
          <p:cNvSpPr txBox="1"/>
          <p:nvPr/>
        </p:nvSpPr>
        <p:spPr>
          <a:xfrm>
            <a:off x="246530" y="6427591"/>
            <a:ext cx="9144000" cy="400110"/>
          </a:xfrm>
          <a:prstGeom prst="rect">
            <a:avLst/>
          </a:prstGeom>
          <a:noFill/>
        </p:spPr>
        <p:txBody>
          <a:bodyPr wrap="square" rtlCol="0">
            <a:spAutoFit/>
          </a:bodyPr>
          <a:lstStyle/>
          <a:p>
            <a:r>
              <a:rPr lang="en-US" sz="2000" dirty="0">
                <a:solidFill>
                  <a:schemeClr val="bg1"/>
                </a:solidFill>
              </a:rPr>
              <a:t>1 Nephi 15:16-17</a:t>
            </a:r>
          </a:p>
        </p:txBody>
      </p:sp>
      <p:sp>
        <p:nvSpPr>
          <p:cNvPr id="6" name="TextBox 5"/>
          <p:cNvSpPr txBox="1"/>
          <p:nvPr/>
        </p:nvSpPr>
        <p:spPr>
          <a:xfrm>
            <a:off x="7743040" y="2299395"/>
            <a:ext cx="4074459" cy="3170099"/>
          </a:xfrm>
          <a:prstGeom prst="rect">
            <a:avLst/>
          </a:prstGeom>
          <a:noFill/>
        </p:spPr>
        <p:txBody>
          <a:bodyPr wrap="square" rtlCol="0">
            <a:spAutoFit/>
          </a:bodyPr>
          <a:lstStyle/>
          <a:p>
            <a:r>
              <a:rPr lang="en-US" sz="2000" dirty="0">
                <a:solidFill>
                  <a:schemeClr val="bg1"/>
                </a:solidFill>
              </a:rPr>
              <a:t>“On both hemispheres the chosen seed, having broken their covenants, would be scattered by Gentiles before the day of their restoration to those covenants. In the last days the gospel would go preferential first to the Gentiles and then to the Jews.”</a:t>
            </a:r>
          </a:p>
          <a:p>
            <a:r>
              <a:rPr lang="en-US" sz="2000" dirty="0">
                <a:solidFill>
                  <a:schemeClr val="bg1"/>
                </a:solidFill>
              </a:rPr>
              <a:t>--Joseph Fielding McConkie and Robert L. Millet</a:t>
            </a:r>
          </a:p>
          <a:p>
            <a:endParaRPr lang="en-US" sz="2000" dirty="0">
              <a:solidFill>
                <a:schemeClr val="bg1"/>
              </a:solidFill>
            </a:endParaRPr>
          </a:p>
        </p:txBody>
      </p:sp>
      <p:grpSp>
        <p:nvGrpSpPr>
          <p:cNvPr id="11" name="Group 10"/>
          <p:cNvGrpSpPr/>
          <p:nvPr/>
        </p:nvGrpSpPr>
        <p:grpSpPr>
          <a:xfrm>
            <a:off x="8634580" y="5369634"/>
            <a:ext cx="2203427" cy="1300331"/>
            <a:chOff x="8615726" y="5469494"/>
            <a:chExt cx="2203427" cy="130033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5726" y="5469494"/>
              <a:ext cx="1021334" cy="12766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0345" y="5469494"/>
              <a:ext cx="928808" cy="1300331"/>
            </a:xfrm>
            <a:prstGeom prst="rect">
              <a:avLst/>
            </a:prstGeom>
          </p:spPr>
        </p:pic>
      </p:grpSp>
      <p:sp>
        <p:nvSpPr>
          <p:cNvPr id="2" name="Rectangle 1"/>
          <p:cNvSpPr/>
          <p:nvPr/>
        </p:nvSpPr>
        <p:spPr>
          <a:xfrm>
            <a:off x="4769600" y="812862"/>
            <a:ext cx="2783583" cy="461665"/>
          </a:xfrm>
          <a:prstGeom prst="rect">
            <a:avLst/>
          </a:prstGeom>
        </p:spPr>
        <p:txBody>
          <a:bodyPr wrap="none">
            <a:spAutoFit/>
          </a:bodyPr>
          <a:lstStyle/>
          <a:p>
            <a:r>
              <a:rPr lang="en-US" sz="2400" dirty="0">
                <a:solidFill>
                  <a:schemeClr val="bg1"/>
                </a:solidFill>
              </a:rPr>
              <a:t>The Restored Church</a:t>
            </a:r>
          </a:p>
        </p:txBody>
      </p:sp>
      <p:grpSp>
        <p:nvGrpSpPr>
          <p:cNvPr id="14" name="Group 13">
            <a:extLst>
              <a:ext uri="{FF2B5EF4-FFF2-40B4-BE49-F238E27FC236}">
                <a16:creationId xmlns:a16="http://schemas.microsoft.com/office/drawing/2014/main" id="{4E260A01-B625-C5A8-3CEE-7EF89DF506AC}"/>
              </a:ext>
            </a:extLst>
          </p:cNvPr>
          <p:cNvGrpSpPr/>
          <p:nvPr/>
        </p:nvGrpSpPr>
        <p:grpSpPr>
          <a:xfrm>
            <a:off x="374501" y="2597371"/>
            <a:ext cx="6753481" cy="3422428"/>
            <a:chOff x="1007704" y="2023695"/>
            <a:chExt cx="7744906" cy="3924848"/>
          </a:xfrm>
        </p:grpSpPr>
        <p:pic>
          <p:nvPicPr>
            <p:cNvPr id="12" name="Picture 11">
              <a:extLst>
                <a:ext uri="{FF2B5EF4-FFF2-40B4-BE49-F238E27FC236}">
                  <a16:creationId xmlns:a16="http://schemas.microsoft.com/office/drawing/2014/main" id="{FF01A213-76AC-0778-59D3-995A46CEADA6}"/>
                </a:ext>
              </a:extLst>
            </p:cNvPr>
            <p:cNvPicPr>
              <a:picLocks noChangeAspect="1"/>
            </p:cNvPicPr>
            <p:nvPr/>
          </p:nvPicPr>
          <p:blipFill>
            <a:blip r:embed="rId6"/>
            <a:stretch>
              <a:fillRect/>
            </a:stretch>
          </p:blipFill>
          <p:spPr>
            <a:xfrm>
              <a:off x="1007704" y="2023695"/>
              <a:ext cx="7744906" cy="3924848"/>
            </a:xfrm>
            <a:prstGeom prst="rect">
              <a:avLst/>
            </a:prstGeom>
          </p:spPr>
        </p:pic>
        <p:pic>
          <p:nvPicPr>
            <p:cNvPr id="13" name="Picture 12">
              <a:extLst>
                <a:ext uri="{FF2B5EF4-FFF2-40B4-BE49-F238E27FC236}">
                  <a16:creationId xmlns:a16="http://schemas.microsoft.com/office/drawing/2014/main" id="{6E9B6629-23F8-062D-91CB-B00C44BED71C}"/>
                </a:ext>
              </a:extLst>
            </p:cNvPr>
            <p:cNvPicPr>
              <a:picLocks noChangeAspect="1"/>
            </p:cNvPicPr>
            <p:nvPr/>
          </p:nvPicPr>
          <p:blipFill rotWithShape="1">
            <a:blip r:embed="rId6"/>
            <a:srcRect l="4467" t="67471" r="86813" b="16089"/>
            <a:stretch/>
          </p:blipFill>
          <p:spPr>
            <a:xfrm>
              <a:off x="1007704" y="5146884"/>
              <a:ext cx="675367" cy="645219"/>
            </a:xfrm>
            <a:prstGeom prst="rect">
              <a:avLst/>
            </a:prstGeom>
          </p:spPr>
        </p:pic>
      </p:grpSp>
    </p:spTree>
    <p:extLst>
      <p:ext uri="{BB962C8B-B14F-4D97-AF65-F5344CB8AC3E}">
        <p14:creationId xmlns:p14="http://schemas.microsoft.com/office/powerpoint/2010/main" val="292370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5" name="TextBox 4"/>
          <p:cNvSpPr txBox="1"/>
          <p:nvPr/>
        </p:nvSpPr>
        <p:spPr>
          <a:xfrm>
            <a:off x="1156447" y="914401"/>
            <a:ext cx="9130553" cy="3785652"/>
          </a:xfrm>
          <a:prstGeom prst="rect">
            <a:avLst/>
          </a:prstGeom>
          <a:noFill/>
        </p:spPr>
        <p:txBody>
          <a:bodyPr wrap="square" rtlCol="0">
            <a:spAutoFit/>
          </a:bodyPr>
          <a:lstStyle/>
          <a:p>
            <a:pPr fontAlgn="base"/>
            <a:r>
              <a:rPr lang="en-US" sz="2400" dirty="0">
                <a:solidFill>
                  <a:schemeClr val="bg1"/>
                </a:solidFill>
              </a:rPr>
              <a:t>1. “In the __________ … we can find the power to resist temptation.”</a:t>
            </a:r>
          </a:p>
          <a:p>
            <a:pPr fontAlgn="base"/>
            <a:endParaRPr lang="en-US" sz="2400" dirty="0">
              <a:solidFill>
                <a:schemeClr val="bg1"/>
              </a:solidFill>
            </a:endParaRPr>
          </a:p>
          <a:p>
            <a:pPr fontAlgn="base"/>
            <a:r>
              <a:rPr lang="en-US" sz="2400" dirty="0">
                <a:solidFill>
                  <a:schemeClr val="bg1"/>
                </a:solidFill>
              </a:rPr>
              <a:t>2. “The __________ … has the power to fortify the Saints and arm them with the Spirit.”</a:t>
            </a:r>
          </a:p>
          <a:p>
            <a:pPr fontAlgn="base"/>
            <a:endParaRPr lang="en-US" sz="2400" dirty="0">
              <a:solidFill>
                <a:schemeClr val="bg1"/>
              </a:solidFill>
            </a:endParaRPr>
          </a:p>
          <a:p>
            <a:pPr fontAlgn="base"/>
            <a:endParaRPr lang="en-US" sz="2400" dirty="0">
              <a:solidFill>
                <a:schemeClr val="bg1"/>
              </a:solidFill>
            </a:endParaRPr>
          </a:p>
          <a:p>
            <a:pPr fontAlgn="base"/>
            <a:r>
              <a:rPr lang="en-US" sz="2400" dirty="0">
                <a:solidFill>
                  <a:schemeClr val="bg1"/>
                </a:solidFill>
              </a:rPr>
              <a:t>3. “His __________ is one of the most valuable gifts He has given us.”</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7" name="TextBox 6"/>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Fill in Blanks</a:t>
            </a:r>
          </a:p>
        </p:txBody>
      </p:sp>
      <p:sp>
        <p:nvSpPr>
          <p:cNvPr id="8" name="TextBox 7"/>
          <p:cNvSpPr txBox="1"/>
          <p:nvPr/>
        </p:nvSpPr>
        <p:spPr>
          <a:xfrm>
            <a:off x="228600" y="6393329"/>
            <a:ext cx="9144000" cy="400110"/>
          </a:xfrm>
          <a:prstGeom prst="rect">
            <a:avLst/>
          </a:prstGeom>
          <a:noFill/>
        </p:spPr>
        <p:txBody>
          <a:bodyPr wrap="square" rtlCol="0">
            <a:spAutoFit/>
          </a:bodyPr>
          <a:lstStyle/>
          <a:p>
            <a:r>
              <a:rPr lang="en-US" sz="2000" dirty="0">
                <a:solidFill>
                  <a:schemeClr val="bg1"/>
                </a:solidFill>
              </a:rPr>
              <a:t>1 Nephi 23-24</a:t>
            </a:r>
          </a:p>
        </p:txBody>
      </p:sp>
      <p:sp>
        <p:nvSpPr>
          <p:cNvPr id="9" name="TextBox 8"/>
          <p:cNvSpPr txBox="1"/>
          <p:nvPr/>
        </p:nvSpPr>
        <p:spPr>
          <a:xfrm>
            <a:off x="2537011" y="914401"/>
            <a:ext cx="1752600" cy="369332"/>
          </a:xfrm>
          <a:prstGeom prst="rect">
            <a:avLst/>
          </a:prstGeom>
          <a:noFill/>
        </p:spPr>
        <p:txBody>
          <a:bodyPr wrap="square" rtlCol="0">
            <a:spAutoFit/>
          </a:bodyPr>
          <a:lstStyle/>
          <a:p>
            <a:r>
              <a:rPr lang="en-US" dirty="0">
                <a:solidFill>
                  <a:srgbClr val="FFFF00"/>
                </a:solidFill>
              </a:rPr>
              <a:t>Word of God</a:t>
            </a:r>
          </a:p>
        </p:txBody>
      </p:sp>
      <p:sp>
        <p:nvSpPr>
          <p:cNvPr id="10" name="TextBox 9"/>
          <p:cNvSpPr txBox="1"/>
          <p:nvPr/>
        </p:nvSpPr>
        <p:spPr>
          <a:xfrm>
            <a:off x="2442882" y="1651577"/>
            <a:ext cx="1752600" cy="369332"/>
          </a:xfrm>
          <a:prstGeom prst="rect">
            <a:avLst/>
          </a:prstGeom>
          <a:noFill/>
        </p:spPr>
        <p:txBody>
          <a:bodyPr wrap="square" rtlCol="0">
            <a:spAutoFit/>
          </a:bodyPr>
          <a:lstStyle/>
          <a:p>
            <a:r>
              <a:rPr lang="en-US" dirty="0">
                <a:solidFill>
                  <a:srgbClr val="FFFF00"/>
                </a:solidFill>
              </a:rPr>
              <a:t>Word of God</a:t>
            </a:r>
          </a:p>
        </p:txBody>
      </p:sp>
      <p:sp>
        <p:nvSpPr>
          <p:cNvPr id="11" name="TextBox 10"/>
          <p:cNvSpPr txBox="1"/>
          <p:nvPr/>
        </p:nvSpPr>
        <p:spPr>
          <a:xfrm>
            <a:off x="2413746" y="3083583"/>
            <a:ext cx="1752600" cy="369332"/>
          </a:xfrm>
          <a:prstGeom prst="rect">
            <a:avLst/>
          </a:prstGeom>
          <a:noFill/>
        </p:spPr>
        <p:txBody>
          <a:bodyPr wrap="square" rtlCol="0">
            <a:spAutoFit/>
          </a:bodyPr>
          <a:lstStyle/>
          <a:p>
            <a:r>
              <a:rPr lang="en-US" dirty="0">
                <a:solidFill>
                  <a:srgbClr val="FFFF00"/>
                </a:solidFill>
              </a:rPr>
              <a:t>Word</a:t>
            </a:r>
          </a:p>
        </p:txBody>
      </p:sp>
      <p:pic>
        <p:nvPicPr>
          <p:cNvPr id="34818" name="Picture 2" descr="http://2.bp.blogspot.com/-tYs3C9tCpgw/T72DhvuH7fI/AAAAAAAABcw/UhnmLWYsAtY/s1600/hold+to+the+rod"/>
          <p:cNvPicPr>
            <a:picLocks noChangeAspect="1" noChangeArrowheads="1"/>
          </p:cNvPicPr>
          <p:nvPr/>
        </p:nvPicPr>
        <p:blipFill>
          <a:blip r:embed="rId4" cstate="print"/>
          <a:srcRect/>
          <a:stretch>
            <a:fillRect/>
          </a:stretch>
        </p:blipFill>
        <p:spPr bwMode="auto">
          <a:xfrm>
            <a:off x="4679576" y="3881717"/>
            <a:ext cx="2725271" cy="2725271"/>
          </a:xfrm>
          <a:prstGeom prst="rect">
            <a:avLst/>
          </a:prstGeom>
          <a:noFill/>
        </p:spPr>
      </p:pic>
    </p:spTree>
    <p:extLst>
      <p:ext uri="{BB962C8B-B14F-4D97-AF65-F5344CB8AC3E}">
        <p14:creationId xmlns:p14="http://schemas.microsoft.com/office/powerpoint/2010/main" val="149145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5" name="TextBox 4"/>
          <p:cNvSpPr txBox="1"/>
          <p:nvPr/>
        </p:nvSpPr>
        <p:spPr>
          <a:xfrm>
            <a:off x="4191000" y="771063"/>
            <a:ext cx="4724400" cy="646331"/>
          </a:xfrm>
          <a:prstGeom prst="rect">
            <a:avLst/>
          </a:prstGeom>
          <a:noFill/>
        </p:spPr>
        <p:txBody>
          <a:bodyPr wrap="square" rtlCol="0">
            <a:spAutoFit/>
          </a:bodyPr>
          <a:lstStyle/>
          <a:p>
            <a:pPr fontAlgn="base"/>
            <a:r>
              <a:rPr lang="en-US" dirty="0">
                <a:solidFill>
                  <a:schemeClr val="bg1"/>
                </a:solidFill>
              </a:rPr>
              <a:t>To Hearken--To Hold fast= To Mind; to regard with care; to take notice of; to attend to;</a:t>
            </a:r>
          </a:p>
        </p:txBody>
      </p:sp>
      <p:sp>
        <p:nvSpPr>
          <p:cNvPr id="7" name="TextBox 6"/>
          <p:cNvSpPr txBox="1"/>
          <p:nvPr/>
        </p:nvSpPr>
        <p:spPr>
          <a:xfrm>
            <a:off x="1905000" y="152401"/>
            <a:ext cx="84582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Heed</a:t>
            </a:r>
          </a:p>
        </p:txBody>
      </p:sp>
      <p:sp>
        <p:nvSpPr>
          <p:cNvPr id="8" name="TextBox 7"/>
          <p:cNvSpPr txBox="1"/>
          <p:nvPr/>
        </p:nvSpPr>
        <p:spPr>
          <a:xfrm>
            <a:off x="0" y="6483935"/>
            <a:ext cx="9144000" cy="400110"/>
          </a:xfrm>
          <a:prstGeom prst="rect">
            <a:avLst/>
          </a:prstGeom>
          <a:noFill/>
        </p:spPr>
        <p:txBody>
          <a:bodyPr wrap="square" rtlCol="0">
            <a:spAutoFit/>
          </a:bodyPr>
          <a:lstStyle/>
          <a:p>
            <a:r>
              <a:rPr lang="en-US" sz="2000" dirty="0">
                <a:solidFill>
                  <a:schemeClr val="bg1"/>
                </a:solidFill>
              </a:rPr>
              <a:t>1 Nephi 15:25</a:t>
            </a:r>
          </a:p>
        </p:txBody>
      </p:sp>
      <p:sp>
        <p:nvSpPr>
          <p:cNvPr id="9" name="TextBox 8"/>
          <p:cNvSpPr txBox="1"/>
          <p:nvPr/>
        </p:nvSpPr>
        <p:spPr>
          <a:xfrm>
            <a:off x="571499" y="3834997"/>
            <a:ext cx="4390465" cy="2031325"/>
          </a:xfrm>
          <a:prstGeom prst="rect">
            <a:avLst/>
          </a:prstGeom>
          <a:noFill/>
        </p:spPr>
        <p:txBody>
          <a:bodyPr wrap="square" rtlCol="0">
            <a:spAutoFit/>
          </a:bodyPr>
          <a:lstStyle/>
          <a:p>
            <a:pPr fontAlgn="base"/>
            <a:r>
              <a:rPr lang="en-US" dirty="0">
                <a:solidFill>
                  <a:schemeClr val="bg1"/>
                </a:solidFill>
              </a:rPr>
              <a:t>“It is understood that as you continue to heed the Lord, you will not waver, vacillate, or complain, but rather, you will weather the storm and persevere no matter what you may be called upon to endure” </a:t>
            </a:r>
          </a:p>
          <a:p>
            <a:pPr fontAlgn="base"/>
            <a:r>
              <a:rPr lang="en-US" dirty="0">
                <a:solidFill>
                  <a:schemeClr val="bg1"/>
                </a:solidFill>
              </a:rPr>
              <a:t>--K. Douglas Bassett</a:t>
            </a:r>
          </a:p>
          <a:p>
            <a:pPr fontAlgn="base"/>
            <a:endParaRPr lang="en-US" dirty="0">
              <a:solidFill>
                <a:schemeClr val="bg1"/>
              </a:solidFill>
            </a:endParaRPr>
          </a:p>
        </p:txBody>
      </p:sp>
      <p:sp>
        <p:nvSpPr>
          <p:cNvPr id="10" name="TextBox 9"/>
          <p:cNvSpPr txBox="1"/>
          <p:nvPr/>
        </p:nvSpPr>
        <p:spPr>
          <a:xfrm>
            <a:off x="5638800" y="2003182"/>
            <a:ext cx="4724400" cy="3139321"/>
          </a:xfrm>
          <a:prstGeom prst="rect">
            <a:avLst/>
          </a:prstGeom>
          <a:noFill/>
        </p:spPr>
        <p:txBody>
          <a:bodyPr wrap="square" rtlCol="0">
            <a:spAutoFit/>
          </a:bodyPr>
          <a:lstStyle/>
          <a:p>
            <a:pPr fontAlgn="base"/>
            <a:r>
              <a:rPr lang="en-US" dirty="0">
                <a:solidFill>
                  <a:schemeClr val="bg1"/>
                </a:solidFill>
              </a:rPr>
              <a:t>What can I do to Give Heed to the Lord?</a:t>
            </a:r>
          </a:p>
          <a:p>
            <a:pPr fontAlgn="base"/>
            <a:endParaRPr lang="en-US" dirty="0">
              <a:solidFill>
                <a:schemeClr val="bg1"/>
              </a:solidFill>
            </a:endParaRPr>
          </a:p>
          <a:p>
            <a:pPr fontAlgn="base"/>
            <a:r>
              <a:rPr lang="en-US" dirty="0">
                <a:solidFill>
                  <a:schemeClr val="bg1"/>
                </a:solidFill>
              </a:rPr>
              <a:t>Daily Scripture Study</a:t>
            </a:r>
          </a:p>
          <a:p>
            <a:pPr fontAlgn="base"/>
            <a:endParaRPr lang="en-US" dirty="0">
              <a:solidFill>
                <a:schemeClr val="bg1"/>
              </a:solidFill>
            </a:endParaRPr>
          </a:p>
          <a:p>
            <a:pPr fontAlgn="base"/>
            <a:r>
              <a:rPr lang="en-US" dirty="0">
                <a:solidFill>
                  <a:schemeClr val="bg1"/>
                </a:solidFill>
              </a:rPr>
              <a:t>Listening to counsel of Church leaders</a:t>
            </a:r>
          </a:p>
          <a:p>
            <a:pPr fontAlgn="base"/>
            <a:endParaRPr lang="en-US" dirty="0">
              <a:solidFill>
                <a:schemeClr val="bg1"/>
              </a:solidFill>
            </a:endParaRPr>
          </a:p>
          <a:p>
            <a:pPr fontAlgn="base"/>
            <a:r>
              <a:rPr lang="en-US" dirty="0">
                <a:solidFill>
                  <a:schemeClr val="bg1"/>
                </a:solidFill>
              </a:rPr>
              <a:t>Seek and follow personal revelation through prayer</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11" name="TextBox 10"/>
          <p:cNvSpPr txBox="1"/>
          <p:nvPr/>
        </p:nvSpPr>
        <p:spPr>
          <a:xfrm>
            <a:off x="5638800" y="4724400"/>
            <a:ext cx="4724400" cy="1815882"/>
          </a:xfrm>
          <a:prstGeom prst="rect">
            <a:avLst/>
          </a:prstGeom>
          <a:noFill/>
        </p:spPr>
        <p:txBody>
          <a:bodyPr wrap="square" rtlCol="0">
            <a:spAutoFit/>
          </a:bodyPr>
          <a:lstStyle/>
          <a:p>
            <a:pPr fontAlgn="base"/>
            <a:r>
              <a:rPr lang="en-US" sz="2800" dirty="0">
                <a:solidFill>
                  <a:srgbClr val="FFFF00"/>
                </a:solidFill>
              </a:rPr>
              <a:t>Studying and following the word of God daily strengthens us against Satan’s temptations.</a:t>
            </a:r>
          </a:p>
          <a:p>
            <a:pPr fontAlgn="base"/>
            <a:endParaRPr lang="en-US" sz="2800" dirty="0">
              <a:solidFill>
                <a:srgbClr val="FFFF00"/>
              </a:solidFill>
            </a:endParaRPr>
          </a:p>
        </p:txBody>
      </p:sp>
      <p:pic>
        <p:nvPicPr>
          <p:cNvPr id="33794" name="Picture 2" descr="http://hammer.ucla.edu/image/4315/600/450.JPG"/>
          <p:cNvPicPr>
            <a:picLocks noChangeAspect="1" noChangeArrowheads="1"/>
          </p:cNvPicPr>
          <p:nvPr/>
        </p:nvPicPr>
        <p:blipFill>
          <a:blip r:embed="rId4" cstate="print"/>
          <a:srcRect/>
          <a:stretch>
            <a:fillRect/>
          </a:stretch>
        </p:blipFill>
        <p:spPr bwMode="auto">
          <a:xfrm>
            <a:off x="838200" y="1705148"/>
            <a:ext cx="2819400" cy="1879600"/>
          </a:xfrm>
          <a:prstGeom prst="rect">
            <a:avLst/>
          </a:prstGeom>
          <a:noFill/>
        </p:spPr>
      </p:pic>
    </p:spTree>
    <p:extLst>
      <p:ext uri="{BB962C8B-B14F-4D97-AF65-F5344CB8AC3E}">
        <p14:creationId xmlns:p14="http://schemas.microsoft.com/office/powerpoint/2010/main" val="1169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12" name="Rectangle 11"/>
          <p:cNvSpPr/>
          <p:nvPr/>
        </p:nvSpPr>
        <p:spPr>
          <a:xfrm>
            <a:off x="2667000" y="1371600"/>
            <a:ext cx="7391400" cy="2677656"/>
          </a:xfrm>
          <a:prstGeom prst="rect">
            <a:avLst/>
          </a:prstGeom>
        </p:spPr>
        <p:txBody>
          <a:bodyPr wrap="square">
            <a:spAutoFit/>
          </a:bodyPr>
          <a:lstStyle/>
          <a:p>
            <a:pPr fontAlgn="base"/>
            <a:r>
              <a:rPr lang="en-US" sz="2400" dirty="0">
                <a:solidFill>
                  <a:schemeClr val="bg1"/>
                </a:solidFill>
              </a:rPr>
              <a:t>“So essential are these truths that Heavenly Father gave both Lehi and Nephi visions vividly representing the word of God as a rod of iron. Both father and son learned that holding to this strong, unbending, utterly reliable guide is the </a:t>
            </a:r>
            <a:r>
              <a:rPr lang="en-US" sz="2400" i="1" dirty="0">
                <a:solidFill>
                  <a:schemeClr val="bg1"/>
                </a:solidFill>
              </a:rPr>
              <a:t>only</a:t>
            </a:r>
            <a:r>
              <a:rPr lang="en-US" sz="2400" dirty="0">
                <a:solidFill>
                  <a:schemeClr val="bg1"/>
                </a:solidFill>
              </a:rPr>
              <a:t> way to stay on that strait and narrow path that leads to our Savior”</a:t>
            </a:r>
            <a:r>
              <a:rPr lang="en-US" sz="2400" dirty="0"/>
              <a:t> </a:t>
            </a:r>
          </a:p>
          <a:p>
            <a:pPr fontAlgn="base"/>
            <a:r>
              <a:rPr lang="en-US" sz="2400" dirty="0">
                <a:solidFill>
                  <a:schemeClr val="bg1"/>
                </a:solidFill>
              </a:rPr>
              <a:t>--Robert D. Hales</a:t>
            </a:r>
          </a:p>
        </p:txBody>
      </p:sp>
      <p:pic>
        <p:nvPicPr>
          <p:cNvPr id="35842" name="Picture 2" descr="http://www.lds.org/bc/content/shared/content/images/leaders/robert-d-hales-large.jpg"/>
          <p:cNvPicPr>
            <a:picLocks noChangeAspect="1" noChangeArrowheads="1"/>
          </p:cNvPicPr>
          <p:nvPr/>
        </p:nvPicPr>
        <p:blipFill>
          <a:blip r:embed="rId4" cstate="print"/>
          <a:srcRect/>
          <a:stretch>
            <a:fillRect/>
          </a:stretch>
        </p:blipFill>
        <p:spPr bwMode="auto">
          <a:xfrm>
            <a:off x="5943601" y="3581400"/>
            <a:ext cx="2008659" cy="2514600"/>
          </a:xfrm>
          <a:prstGeom prst="rect">
            <a:avLst/>
          </a:prstGeom>
          <a:noFill/>
        </p:spPr>
      </p:pic>
    </p:spTree>
    <p:extLst>
      <p:ext uri="{BB962C8B-B14F-4D97-AF65-F5344CB8AC3E}">
        <p14:creationId xmlns:p14="http://schemas.microsoft.com/office/powerpoint/2010/main" val="36166207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12" name="Rectangle 11"/>
          <p:cNvSpPr/>
          <p:nvPr/>
        </p:nvSpPr>
        <p:spPr>
          <a:xfrm>
            <a:off x="2698376" y="930582"/>
            <a:ext cx="7391400" cy="461665"/>
          </a:xfrm>
          <a:prstGeom prst="rect">
            <a:avLst/>
          </a:prstGeom>
        </p:spPr>
        <p:txBody>
          <a:bodyPr wrap="square">
            <a:spAutoFit/>
          </a:bodyPr>
          <a:lstStyle/>
          <a:p>
            <a:pPr fontAlgn="base"/>
            <a:r>
              <a:rPr lang="en-US" sz="2400" dirty="0">
                <a:solidFill>
                  <a:schemeClr val="bg1"/>
                </a:solidFill>
              </a:rPr>
              <a:t> Why will the wicked be separated from the righteous?</a:t>
            </a:r>
          </a:p>
        </p:txBody>
      </p:sp>
      <p:sp>
        <p:nvSpPr>
          <p:cNvPr id="5" name="TextBox 4"/>
          <p:cNvSpPr txBox="1"/>
          <p:nvPr/>
        </p:nvSpPr>
        <p:spPr>
          <a:xfrm>
            <a:off x="309281" y="152401"/>
            <a:ext cx="11618259"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Wicked Separated from Righteous</a:t>
            </a:r>
          </a:p>
        </p:txBody>
      </p:sp>
      <p:sp>
        <p:nvSpPr>
          <p:cNvPr id="6" name="TextBox 5"/>
          <p:cNvSpPr txBox="1"/>
          <p:nvPr/>
        </p:nvSpPr>
        <p:spPr>
          <a:xfrm>
            <a:off x="228600" y="6457890"/>
            <a:ext cx="9144000" cy="400110"/>
          </a:xfrm>
          <a:prstGeom prst="rect">
            <a:avLst/>
          </a:prstGeom>
          <a:noFill/>
        </p:spPr>
        <p:txBody>
          <a:bodyPr wrap="square" rtlCol="0">
            <a:spAutoFit/>
          </a:bodyPr>
          <a:lstStyle/>
          <a:p>
            <a:r>
              <a:rPr lang="en-US" sz="2000" dirty="0">
                <a:solidFill>
                  <a:schemeClr val="bg1"/>
                </a:solidFill>
              </a:rPr>
              <a:t>1 Nephi 15:33-36</a:t>
            </a:r>
          </a:p>
        </p:txBody>
      </p:sp>
      <p:sp>
        <p:nvSpPr>
          <p:cNvPr id="7" name="Rectangle 6"/>
          <p:cNvSpPr/>
          <p:nvPr/>
        </p:nvSpPr>
        <p:spPr>
          <a:xfrm>
            <a:off x="2796988" y="1492381"/>
            <a:ext cx="7391400" cy="1200329"/>
          </a:xfrm>
          <a:prstGeom prst="rect">
            <a:avLst/>
          </a:prstGeom>
        </p:spPr>
        <p:txBody>
          <a:bodyPr wrap="square">
            <a:spAutoFit/>
          </a:bodyPr>
          <a:lstStyle/>
          <a:p>
            <a:pPr fontAlgn="base"/>
            <a:r>
              <a:rPr lang="en-US" sz="2400" i="1" dirty="0">
                <a:solidFill>
                  <a:srgbClr val="FFFF00"/>
                </a:solidFill>
              </a:rPr>
              <a:t>“…and if their works have been filthiness they must needs be filthy; and if they be filthy it must needs be that they cannot dwell in the kingdom of God…”</a:t>
            </a:r>
          </a:p>
        </p:txBody>
      </p:sp>
      <p:sp>
        <p:nvSpPr>
          <p:cNvPr id="8" name="Rectangle 7"/>
          <p:cNvSpPr/>
          <p:nvPr/>
        </p:nvSpPr>
        <p:spPr>
          <a:xfrm>
            <a:off x="1981200" y="5114772"/>
            <a:ext cx="7391400" cy="1200329"/>
          </a:xfrm>
          <a:prstGeom prst="rect">
            <a:avLst/>
          </a:prstGeom>
        </p:spPr>
        <p:txBody>
          <a:bodyPr wrap="square">
            <a:spAutoFit/>
          </a:bodyPr>
          <a:lstStyle/>
          <a:p>
            <a:pPr fontAlgn="base"/>
            <a:r>
              <a:rPr lang="en-US" sz="2400" i="1" dirty="0">
                <a:solidFill>
                  <a:srgbClr val="FFFF00"/>
                </a:solidFill>
              </a:rPr>
              <a:t>“But behold, I say unto you, the kingdom of God is not filthy, and there cannot any unclean thing enter into the kingdom of God:…”</a:t>
            </a:r>
          </a:p>
        </p:txBody>
      </p:sp>
      <p:pic>
        <p:nvPicPr>
          <p:cNvPr id="9" name="Picture 8" descr="separated.jpg"/>
          <p:cNvPicPr>
            <a:picLocks noChangeAspect="1"/>
          </p:cNvPicPr>
          <p:nvPr/>
        </p:nvPicPr>
        <p:blipFill>
          <a:blip r:embed="rId4" cstate="print"/>
          <a:stretch>
            <a:fillRect/>
          </a:stretch>
        </p:blipFill>
        <p:spPr>
          <a:xfrm>
            <a:off x="4267200" y="2895600"/>
            <a:ext cx="2639568" cy="1981200"/>
          </a:xfrm>
          <a:prstGeom prst="rect">
            <a:avLst/>
          </a:prstGeom>
        </p:spPr>
      </p:pic>
    </p:spTree>
    <p:extLst>
      <p:ext uri="{BB962C8B-B14F-4D97-AF65-F5344CB8AC3E}">
        <p14:creationId xmlns:p14="http://schemas.microsoft.com/office/powerpoint/2010/main" val="356727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822" r="60763" b="8622"/>
          <a:stretch/>
        </p:blipFill>
        <p:spPr>
          <a:xfrm>
            <a:off x="0" y="0"/>
            <a:ext cx="12192000" cy="6905830"/>
          </a:xfrm>
          <a:prstGeom prst="rect">
            <a:avLst/>
          </a:prstGeom>
        </p:spPr>
      </p:pic>
      <p:sp>
        <p:nvSpPr>
          <p:cNvPr id="5" name="TextBox 4"/>
          <p:cNvSpPr txBox="1"/>
          <p:nvPr/>
        </p:nvSpPr>
        <p:spPr>
          <a:xfrm>
            <a:off x="152400" y="68671"/>
            <a:ext cx="8534400" cy="3046988"/>
          </a:xfrm>
          <a:prstGeom prst="rect">
            <a:avLst/>
          </a:prstGeom>
          <a:noFill/>
        </p:spPr>
        <p:txBody>
          <a:bodyPr wrap="square" rtlCol="0">
            <a:spAutoFit/>
          </a:bodyPr>
          <a:lstStyle/>
          <a:p>
            <a:r>
              <a:rPr lang="en-US" sz="2400" dirty="0">
                <a:solidFill>
                  <a:schemeClr val="bg1"/>
                </a:solidFill>
              </a:rPr>
              <a:t>Sources:</a:t>
            </a:r>
          </a:p>
          <a:p>
            <a:r>
              <a:rPr lang="en-US" sz="2400" dirty="0">
                <a:solidFill>
                  <a:schemeClr val="bg1"/>
                </a:solidFill>
              </a:rPr>
              <a:t>Ezra Taft Benson Ensign May 1979</a:t>
            </a:r>
          </a:p>
          <a:p>
            <a:r>
              <a:rPr lang="en-US" sz="2400" dirty="0">
                <a:solidFill>
                  <a:schemeClr val="bg1"/>
                </a:solidFill>
              </a:rPr>
              <a:t>Spencer W. Kimball Teachings of Spencer W. Kimball </a:t>
            </a:r>
            <a:r>
              <a:rPr lang="en-US" sz="2400" dirty="0" err="1">
                <a:solidFill>
                  <a:schemeClr val="bg1"/>
                </a:solidFill>
              </a:rPr>
              <a:t>Pg</a:t>
            </a:r>
            <a:r>
              <a:rPr lang="en-US" sz="2400" dirty="0">
                <a:solidFill>
                  <a:schemeClr val="bg1"/>
                </a:solidFill>
              </a:rPr>
              <a:t> 117</a:t>
            </a:r>
          </a:p>
          <a:p>
            <a:r>
              <a:rPr lang="en-US" sz="2400" dirty="0">
                <a:solidFill>
                  <a:schemeClr val="bg1"/>
                </a:solidFill>
              </a:rPr>
              <a:t>K. Douglas Bassett “Latter-Day Commentary on the Book of Mormon” pg. 45</a:t>
            </a:r>
          </a:p>
          <a:p>
            <a:r>
              <a:rPr lang="en-US" sz="2400" dirty="0">
                <a:solidFill>
                  <a:schemeClr val="bg1"/>
                </a:solidFill>
              </a:rPr>
              <a:t>Elder Robert D. Hales (“Holy Scriptures: The Power of God unto Our Salvation,” </a:t>
            </a:r>
            <a:r>
              <a:rPr lang="en-US" sz="2400" i="1" dirty="0">
                <a:solidFill>
                  <a:schemeClr val="bg1"/>
                </a:solidFill>
              </a:rPr>
              <a:t>Ensign</a:t>
            </a:r>
            <a:r>
              <a:rPr lang="en-US" sz="2400" dirty="0">
                <a:solidFill>
                  <a:schemeClr val="bg1"/>
                </a:solidFill>
              </a:rPr>
              <a:t> or </a:t>
            </a:r>
            <a:r>
              <a:rPr lang="en-US" sz="2400" i="1" dirty="0">
                <a:solidFill>
                  <a:schemeClr val="bg1"/>
                </a:solidFill>
              </a:rPr>
              <a:t>Liahona,</a:t>
            </a:r>
            <a:r>
              <a:rPr lang="en-US" sz="2400" dirty="0">
                <a:solidFill>
                  <a:schemeClr val="bg1"/>
                </a:solidFill>
              </a:rPr>
              <a:t> Nov. 2006, 25).</a:t>
            </a:r>
          </a:p>
          <a:p>
            <a:r>
              <a:rPr lang="en-US" sz="2400" dirty="0">
                <a:solidFill>
                  <a:schemeClr val="bg1"/>
                </a:solidFill>
              </a:rPr>
              <a:t>TSM- Seminary manual 2013-14 Lesson 15</a:t>
            </a:r>
          </a:p>
        </p:txBody>
      </p:sp>
      <p:sp>
        <p:nvSpPr>
          <p:cNvPr id="25" name="Footer Placeholder 14">
            <a:extLst>
              <a:ext uri="{FF2B5EF4-FFF2-40B4-BE49-F238E27FC236}">
                <a16:creationId xmlns:a16="http://schemas.microsoft.com/office/drawing/2014/main" id="{170FCFBF-9FF4-472F-B165-CBEA29A77620}"/>
              </a:ext>
            </a:extLst>
          </p:cNvPr>
          <p:cNvSpPr>
            <a:spLocks noGrp="1"/>
          </p:cNvSpPr>
          <p:nvPr/>
        </p:nvSpPr>
        <p:spPr>
          <a:xfrm>
            <a:off x="73182" y="642420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1113930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16762</Words>
  <Application>Microsoft Office PowerPoint</Application>
  <PresentationFormat>Widescreen</PresentationFormat>
  <Paragraphs>755</Paragraphs>
  <Slides>98</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98</vt:i4>
      </vt:variant>
    </vt:vector>
  </HeadingPairs>
  <TitlesOfParts>
    <vt:vector size="115" baseType="lpstr">
      <vt:lpstr>Open Sans</vt:lpstr>
      <vt:lpstr>AR CENA</vt:lpstr>
      <vt:lpstr>Agency FB</vt:lpstr>
      <vt:lpstr>Arial Black</vt:lpstr>
      <vt:lpstr>Rod</vt:lpstr>
      <vt:lpstr>Tempus Sans ITC</vt:lpstr>
      <vt:lpstr>Roboto Slab</vt:lpstr>
      <vt:lpstr>Calibri</vt:lpstr>
      <vt:lpstr>Sakkal Majalla</vt:lpstr>
      <vt:lpstr>Calibri Light</vt:lpstr>
      <vt:lpstr>Arial Rounded MT Bold</vt:lpstr>
      <vt:lpstr>Abadi</vt:lpstr>
      <vt:lpstr>Arial</vt:lpstr>
      <vt:lpstr>Roboto</vt:lpstr>
      <vt:lpstr>Comic Sans MS</vt:lpstr>
      <vt:lpstr>Footlight MT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7</cp:revision>
  <dcterms:created xsi:type="dcterms:W3CDTF">2023-09-06T15:31:24Z</dcterms:created>
  <dcterms:modified xsi:type="dcterms:W3CDTF">2023-09-07T16:08:32Z</dcterms:modified>
</cp:coreProperties>
</file>