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49" r:id="rId3"/>
    <p:sldId id="259" r:id="rId4"/>
    <p:sldId id="260" r:id="rId5"/>
    <p:sldId id="261" r:id="rId6"/>
    <p:sldId id="277" r:id="rId7"/>
    <p:sldId id="262" r:id="rId8"/>
    <p:sldId id="263" r:id="rId9"/>
    <p:sldId id="264" r:id="rId10"/>
    <p:sldId id="265" r:id="rId11"/>
    <p:sldId id="351" r:id="rId12"/>
    <p:sldId id="352" r:id="rId13"/>
    <p:sldId id="266" r:id="rId14"/>
    <p:sldId id="267" r:id="rId15"/>
    <p:sldId id="268" r:id="rId16"/>
    <p:sldId id="269" r:id="rId17"/>
    <p:sldId id="270" r:id="rId18"/>
    <p:sldId id="271" r:id="rId19"/>
    <p:sldId id="272" r:id="rId20"/>
    <p:sldId id="273" r:id="rId21"/>
    <p:sldId id="274" r:id="rId22"/>
    <p:sldId id="276" r:id="rId23"/>
    <p:sldId id="257" r:id="rId24"/>
    <p:sldId id="353"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360" r:id="rId39"/>
    <p:sldId id="293" r:id="rId40"/>
    <p:sldId id="294" r:id="rId41"/>
    <p:sldId id="295" r:id="rId42"/>
    <p:sldId id="296" r:id="rId43"/>
    <p:sldId id="297" r:id="rId44"/>
    <p:sldId id="298" r:id="rId45"/>
    <p:sldId id="355" r:id="rId46"/>
    <p:sldId id="356" r:id="rId47"/>
    <p:sldId id="299" r:id="rId48"/>
    <p:sldId id="300" r:id="rId49"/>
    <p:sldId id="301" r:id="rId50"/>
    <p:sldId id="302" r:id="rId51"/>
    <p:sldId id="303" r:id="rId52"/>
    <p:sldId id="304" r:id="rId53"/>
    <p:sldId id="305" r:id="rId54"/>
    <p:sldId id="357" r:id="rId55"/>
    <p:sldId id="350"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275" r:id="rId73"/>
    <p:sldId id="323"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58" r:id="rId93"/>
    <p:sldId id="343" r:id="rId94"/>
    <p:sldId id="344" r:id="rId95"/>
    <p:sldId id="345" r:id="rId96"/>
    <p:sldId id="346" r:id="rId97"/>
    <p:sldId id="347" r:id="rId98"/>
    <p:sldId id="359" r:id="rId99"/>
    <p:sldId id="348" r:id="rId100"/>
  </p:sldIdLst>
  <p:sldSz cx="12192000" cy="6858000"/>
  <p:notesSz cx="6858000" cy="9144000"/>
  <p:embeddedFontLst>
    <p:embeddedFont>
      <p:font typeface="Abadi" panose="020B0604020104020204" pitchFamily="34" charset="0"/>
      <p:regular r:id="rId101"/>
    </p:embeddedFont>
    <p:embeddedFont>
      <p:font typeface="Comic Sans MS" panose="030F0702030302020204" pitchFamily="66" charset="0"/>
      <p:regular r:id="rId102"/>
      <p:bold r:id="rId103"/>
      <p:italic r:id="rId104"/>
      <p:boldItalic r:id="rId105"/>
    </p:embeddedFont>
    <p:embeddedFont>
      <p:font typeface="Open Sans" panose="020B0606030504020204" pitchFamily="34" charset="0"/>
      <p:regular r:id="rId106"/>
      <p:bold r:id="rId107"/>
      <p:italic r:id="rId108"/>
      <p:boldItalic r:id="rId109"/>
    </p:embeddedFont>
    <p:embeddedFont>
      <p:font typeface="Papyrus" panose="03070502060502030205" pitchFamily="66" charset="0"/>
      <p:regular r:id="rId110"/>
    </p:embeddedFont>
    <p:embeddedFont>
      <p:font typeface="PMingLiU-ExtB" panose="02020500000000000000" pitchFamily="18" charset="-120"/>
      <p:regular r:id="rId111"/>
    </p:embeddedFont>
    <p:embeddedFont>
      <p:font typeface="Roboto" panose="02000000000000000000" pitchFamily="2" charset="0"/>
      <p:regular r:id="rId112"/>
      <p:bold r:id="rId113"/>
      <p:italic r:id="rId114"/>
      <p:boldItalic r:id="rId115"/>
    </p:embeddedFont>
    <p:embeddedFont>
      <p:font typeface="Tempus Sans ITC" panose="04020404030D07020202" pitchFamily="82" charset="0"/>
      <p:regular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A043"/>
    <a:srgbClr val="E0D0A4"/>
    <a:srgbClr val="E7D7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2.fntdata"/><Relationship Id="rId16" Type="http://schemas.openxmlformats.org/officeDocument/2006/relationships/slide" Target="slides/slide15.xml"/><Relationship Id="rId107" Type="http://schemas.openxmlformats.org/officeDocument/2006/relationships/font" Target="fonts/font7.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3.fntdata"/><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4.fntdata"/><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9.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4.fntdata"/><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8D41B-833A-D96E-FCB9-EA353C5FBC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C2B7A-7C91-D963-144D-3EA77B50F9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9AD203-51C7-E015-1AED-6591313DF7C7}"/>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5" name="Footer Placeholder 4">
            <a:extLst>
              <a:ext uri="{FF2B5EF4-FFF2-40B4-BE49-F238E27FC236}">
                <a16:creationId xmlns:a16="http://schemas.microsoft.com/office/drawing/2014/main" id="{0A7DB372-6E41-6372-0CA8-9D5E805FF1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934A1C-4622-A241-B2F3-E671255C194E}"/>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1252400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67D24-A901-9F76-114C-30E0B7B867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625DA4-82E3-20C3-5D77-318EFABBFF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4D58E-EAF6-A343-C891-008E881C3EBE}"/>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5" name="Footer Placeholder 4">
            <a:extLst>
              <a:ext uri="{FF2B5EF4-FFF2-40B4-BE49-F238E27FC236}">
                <a16:creationId xmlns:a16="http://schemas.microsoft.com/office/drawing/2014/main" id="{9BCE01C2-5B93-45F4-0F35-5A4419F22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B416E-8CF0-A342-8DBD-26D8599A2613}"/>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1612803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F0AC86-13A4-069C-AA73-0E154F9A00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993BEC-3D93-72CF-E6F2-A84C7B245C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31EA0-46F3-B792-3F7A-B836227AE874}"/>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5" name="Footer Placeholder 4">
            <a:extLst>
              <a:ext uri="{FF2B5EF4-FFF2-40B4-BE49-F238E27FC236}">
                <a16:creationId xmlns:a16="http://schemas.microsoft.com/office/drawing/2014/main" id="{6FC69E4A-D52B-502D-905D-44281D083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D25A7-BA34-3E04-B719-1EEB1DE5076E}"/>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3711311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940B0-CB75-F0D2-A675-44B582B693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5E7A8E-92EC-7F4A-F549-6F447A944C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673EC-F75A-B8E8-088F-62AC7E19EC21}"/>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5" name="Footer Placeholder 4">
            <a:extLst>
              <a:ext uri="{FF2B5EF4-FFF2-40B4-BE49-F238E27FC236}">
                <a16:creationId xmlns:a16="http://schemas.microsoft.com/office/drawing/2014/main" id="{B1D2569E-C3B0-A487-FBF0-D66117F88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9E882A-8B01-3267-16B8-11BA09837822}"/>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2688367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F28E-2EA3-E055-3188-B8EC89135B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E45E16-AA6F-C7CE-76DF-B768C518C6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62406-547C-0A37-DF3F-0E0AF43FEF26}"/>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5" name="Footer Placeholder 4">
            <a:extLst>
              <a:ext uri="{FF2B5EF4-FFF2-40B4-BE49-F238E27FC236}">
                <a16:creationId xmlns:a16="http://schemas.microsoft.com/office/drawing/2014/main" id="{5A7D2436-10B8-D96F-9A6A-5264CA5D0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BF5036-E21F-F54D-974D-638ACED5080B}"/>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107838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D249-5844-45DE-5159-728599121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83DA9-F847-01BE-21F5-FA67D3B998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22CB5-B8F4-779F-41F5-40D8B9FADD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B3B444-9416-9199-FAB4-523A3E29F576}"/>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6" name="Footer Placeholder 5">
            <a:extLst>
              <a:ext uri="{FF2B5EF4-FFF2-40B4-BE49-F238E27FC236}">
                <a16:creationId xmlns:a16="http://schemas.microsoft.com/office/drawing/2014/main" id="{C4415696-E001-AEFF-2C19-A6B1999E46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A94C09-50D7-1F78-7C64-52B6A2BDF138}"/>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993102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F9D4-3DE1-2A64-AB51-AC240C8648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92B5FE-F91B-6337-6D27-20E17BB54E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5BBD7-6762-63BA-4FB9-FF21EDF0AD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6CC2AE-8D27-02AC-8D80-C98769C2B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DC8D99-4FC7-1607-19FB-51E47EA256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3A074B-1E25-8AF6-E105-680E86E081AB}"/>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8" name="Footer Placeholder 7">
            <a:extLst>
              <a:ext uri="{FF2B5EF4-FFF2-40B4-BE49-F238E27FC236}">
                <a16:creationId xmlns:a16="http://schemas.microsoft.com/office/drawing/2014/main" id="{7B1DDBAA-EC89-361C-2B61-C8755C82CD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8A3460-26A4-43DE-EED4-73DF0EEFA5A7}"/>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144702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717A-1003-1DB3-77F5-09117A0285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57B474-AA6D-A8A0-BB3E-845F85303FAE}"/>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4" name="Footer Placeholder 3">
            <a:extLst>
              <a:ext uri="{FF2B5EF4-FFF2-40B4-BE49-F238E27FC236}">
                <a16:creationId xmlns:a16="http://schemas.microsoft.com/office/drawing/2014/main" id="{30D979C4-5BDF-0F7A-B23C-9139E0863D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CA152E-EFB5-5A2F-2840-BF7289FB72C2}"/>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24514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230353-328F-3560-8358-2B3D6544C628}"/>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3" name="Footer Placeholder 2">
            <a:extLst>
              <a:ext uri="{FF2B5EF4-FFF2-40B4-BE49-F238E27FC236}">
                <a16:creationId xmlns:a16="http://schemas.microsoft.com/office/drawing/2014/main" id="{392F5C5D-2A4C-0609-B4C2-2A364F3D39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869E5F-D280-F1A4-B36E-8EB826DB782B}"/>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259065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A8C17-8A3A-FDDA-5DE3-26F0D19173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5C75D6-CDFE-D412-F948-9CBF275611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858791-04AD-37A7-0028-CBA96C7E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515952-B88D-3969-1E0B-9BC6F6D271B3}"/>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6" name="Footer Placeholder 5">
            <a:extLst>
              <a:ext uri="{FF2B5EF4-FFF2-40B4-BE49-F238E27FC236}">
                <a16:creationId xmlns:a16="http://schemas.microsoft.com/office/drawing/2014/main" id="{2C1BF3CC-2024-34B6-F817-8DA36FB8F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15E0E-8117-7C0A-52D7-FBC86DCC2BD1}"/>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337519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729F-DDA4-9E5C-A188-539A591935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14ACC5-5881-CA35-6237-7AB6DF0304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806298-6592-8DC4-511B-7299F53DB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D6B0C5-4776-0F78-4F17-1CBC55CFC24E}"/>
              </a:ext>
            </a:extLst>
          </p:cNvPr>
          <p:cNvSpPr>
            <a:spLocks noGrp="1"/>
          </p:cNvSpPr>
          <p:nvPr>
            <p:ph type="dt" sz="half" idx="10"/>
          </p:nvPr>
        </p:nvSpPr>
        <p:spPr/>
        <p:txBody>
          <a:bodyPr/>
          <a:lstStyle/>
          <a:p>
            <a:fld id="{3EC2ECD1-3407-4EA0-BAD1-3C83A5580567}" type="datetimeFigureOut">
              <a:rPr lang="en-US" smtClean="0"/>
              <a:t>1/11/2024</a:t>
            </a:fld>
            <a:endParaRPr lang="en-US"/>
          </a:p>
        </p:txBody>
      </p:sp>
      <p:sp>
        <p:nvSpPr>
          <p:cNvPr id="6" name="Footer Placeholder 5">
            <a:extLst>
              <a:ext uri="{FF2B5EF4-FFF2-40B4-BE49-F238E27FC236}">
                <a16:creationId xmlns:a16="http://schemas.microsoft.com/office/drawing/2014/main" id="{39A08501-29BC-CB68-E5E0-5238740DC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096F3A-76D5-50CA-C4CD-0DA9768BC63D}"/>
              </a:ext>
            </a:extLst>
          </p:cNvPr>
          <p:cNvSpPr>
            <a:spLocks noGrp="1"/>
          </p:cNvSpPr>
          <p:nvPr>
            <p:ph type="sldNum" sz="quarter" idx="12"/>
          </p:nvPr>
        </p:nvSpPr>
        <p:spPr/>
        <p:txBody>
          <a:bodyPr/>
          <a:lstStyle/>
          <a:p>
            <a:fld id="{0B973B3A-C42A-48F9-B196-A9AE2C1D1EF7}" type="slidenum">
              <a:rPr lang="en-US" smtClean="0"/>
              <a:t>‹#›</a:t>
            </a:fld>
            <a:endParaRPr lang="en-US"/>
          </a:p>
        </p:txBody>
      </p:sp>
    </p:spTree>
    <p:extLst>
      <p:ext uri="{BB962C8B-B14F-4D97-AF65-F5344CB8AC3E}">
        <p14:creationId xmlns:p14="http://schemas.microsoft.com/office/powerpoint/2010/main" val="106702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1E6B5A-5CC8-A295-E884-7E03AAE2EA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932C95-EED9-12AD-0D49-5FD9061FD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BA3441-BA0F-23B0-8CBE-00C69DB1C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2ECD1-3407-4EA0-BAD1-3C83A5580567}" type="datetimeFigureOut">
              <a:rPr lang="en-US" smtClean="0"/>
              <a:t>1/11/2024</a:t>
            </a:fld>
            <a:endParaRPr lang="en-US"/>
          </a:p>
        </p:txBody>
      </p:sp>
      <p:sp>
        <p:nvSpPr>
          <p:cNvPr id="5" name="Footer Placeholder 4">
            <a:extLst>
              <a:ext uri="{FF2B5EF4-FFF2-40B4-BE49-F238E27FC236}">
                <a16:creationId xmlns:a16="http://schemas.microsoft.com/office/drawing/2014/main" id="{1DAA6189-8AA1-2F03-1515-C83C9A6780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9310EE-0955-E8B0-DC1C-544C83FE3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73B3A-C42A-48F9-B196-A9AE2C1D1EF7}" type="slidenum">
              <a:rPr lang="en-US" smtClean="0"/>
              <a:t>‹#›</a:t>
            </a:fld>
            <a:endParaRPr lang="en-US"/>
          </a:p>
        </p:txBody>
      </p:sp>
    </p:spTree>
    <p:extLst>
      <p:ext uri="{BB962C8B-B14F-4D97-AF65-F5344CB8AC3E}">
        <p14:creationId xmlns:p14="http://schemas.microsoft.com/office/powerpoint/2010/main" val="2797371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6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7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g"/></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8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88.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77.gif"/></Relationships>
</file>

<file path=ppt/slides/_rels/slide8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9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9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9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image" Target="../media/image95.jpg"/></Relationships>
</file>

<file path=ppt/slides/_rels/slide9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0AE76-CA45-CD85-40D9-BEBF273BC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0C1021AE-C369-8BE8-A576-556D6D0960EF}"/>
              </a:ext>
            </a:extLst>
          </p:cNvPr>
          <p:cNvSpPr txBox="1"/>
          <p:nvPr/>
        </p:nvSpPr>
        <p:spPr>
          <a:xfrm>
            <a:off x="1828799" y="1864454"/>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1 Nephi 16-22</a:t>
            </a:r>
          </a:p>
        </p:txBody>
      </p:sp>
      <p:grpSp>
        <p:nvGrpSpPr>
          <p:cNvPr id="2" name="Group 1">
            <a:extLst>
              <a:ext uri="{FF2B5EF4-FFF2-40B4-BE49-F238E27FC236}">
                <a16:creationId xmlns:a16="http://schemas.microsoft.com/office/drawing/2014/main" id="{DEC8A05E-149C-9282-7B8F-94BB3659D3B0}"/>
              </a:ext>
            </a:extLst>
          </p:cNvPr>
          <p:cNvGrpSpPr/>
          <p:nvPr/>
        </p:nvGrpSpPr>
        <p:grpSpPr>
          <a:xfrm>
            <a:off x="1202170" y="3898295"/>
            <a:ext cx="1909443" cy="1714283"/>
            <a:chOff x="1376707" y="228600"/>
            <a:chExt cx="6784149" cy="6090755"/>
          </a:xfrm>
          <a:solidFill>
            <a:srgbClr val="FFC000"/>
          </a:solidFill>
        </p:grpSpPr>
        <p:sp>
          <p:nvSpPr>
            <p:cNvPr id="3" name="Isosceles Triangle 2">
              <a:extLst>
                <a:ext uri="{FF2B5EF4-FFF2-40B4-BE49-F238E27FC236}">
                  <a16:creationId xmlns:a16="http://schemas.microsoft.com/office/drawing/2014/main" id="{65340B8E-09B3-3830-BFE6-1B5E634D4E7D}"/>
                </a:ext>
              </a:extLst>
            </p:cNvPr>
            <p:cNvSpPr/>
            <p:nvPr/>
          </p:nvSpPr>
          <p:spPr>
            <a:xfrm>
              <a:off x="4191000" y="228600"/>
              <a:ext cx="1066800" cy="1905000"/>
            </a:xfrm>
            <a:prstGeom prst="triangl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0794785A-0BDC-7E43-0BA2-02A824A00810}"/>
                </a:ext>
              </a:extLst>
            </p:cNvPr>
            <p:cNvSpPr/>
            <p:nvPr/>
          </p:nvSpPr>
          <p:spPr>
            <a:xfrm>
              <a:off x="4191000" y="990600"/>
              <a:ext cx="10668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147B0A31-3BCA-D48D-740C-08E4323A05FC}"/>
                </a:ext>
              </a:extLst>
            </p:cNvPr>
            <p:cNvSpPr/>
            <p:nvPr/>
          </p:nvSpPr>
          <p:spPr>
            <a:xfrm rot="15661763" flipH="1">
              <a:off x="5408556" y="3381138"/>
              <a:ext cx="2816923" cy="2687676"/>
            </a:xfrm>
            <a:prstGeom prst="blockArc">
              <a:avLst>
                <a:gd name="adj1" fmla="val 11458411"/>
                <a:gd name="adj2" fmla="val 20673493"/>
                <a:gd name="adj3" fmla="val 222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Block Arc 7">
              <a:extLst>
                <a:ext uri="{FF2B5EF4-FFF2-40B4-BE49-F238E27FC236}">
                  <a16:creationId xmlns:a16="http://schemas.microsoft.com/office/drawing/2014/main" id="{F39B8AC8-6B73-4410-1722-892FC45CADE4}"/>
                </a:ext>
              </a:extLst>
            </p:cNvPr>
            <p:cNvSpPr/>
            <p:nvPr/>
          </p:nvSpPr>
          <p:spPr>
            <a:xfrm rot="5938237">
              <a:off x="1224856" y="3444939"/>
              <a:ext cx="2680187" cy="2376486"/>
            </a:xfrm>
            <a:prstGeom prst="blockArc">
              <a:avLst>
                <a:gd name="adj1" fmla="val 11465375"/>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BEC841D3-1423-C4AC-B144-51DF583D6450}"/>
                </a:ext>
              </a:extLst>
            </p:cNvPr>
            <p:cNvSpPr/>
            <p:nvPr/>
          </p:nvSpPr>
          <p:spPr>
            <a:xfrm>
              <a:off x="2819400" y="1524000"/>
              <a:ext cx="3810000" cy="3810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Block Arc 9">
              <a:extLst>
                <a:ext uri="{FF2B5EF4-FFF2-40B4-BE49-F238E27FC236}">
                  <a16:creationId xmlns:a16="http://schemas.microsoft.com/office/drawing/2014/main" id="{10AC33C1-3EB4-9BE8-38F0-CB00A0B5557D}"/>
                </a:ext>
              </a:extLst>
            </p:cNvPr>
            <p:cNvSpPr/>
            <p:nvPr/>
          </p:nvSpPr>
          <p:spPr>
            <a:xfrm rot="5938237">
              <a:off x="2394213" y="3958926"/>
              <a:ext cx="2300369" cy="2339112"/>
            </a:xfrm>
            <a:prstGeom prst="blockArc">
              <a:avLst>
                <a:gd name="adj1" fmla="val 12699487"/>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lock Arc 10">
              <a:extLst>
                <a:ext uri="{FF2B5EF4-FFF2-40B4-BE49-F238E27FC236}">
                  <a16:creationId xmlns:a16="http://schemas.microsoft.com/office/drawing/2014/main" id="{62E52D1D-8B8B-F9C8-5D85-4ACFD474B203}"/>
                </a:ext>
              </a:extLst>
            </p:cNvPr>
            <p:cNvSpPr/>
            <p:nvPr/>
          </p:nvSpPr>
          <p:spPr>
            <a:xfrm rot="15661763" flipH="1">
              <a:off x="4784075" y="3873224"/>
              <a:ext cx="2406470" cy="2485792"/>
            </a:xfrm>
            <a:prstGeom prst="blockArc">
              <a:avLst>
                <a:gd name="adj1" fmla="val 12815022"/>
                <a:gd name="adj2" fmla="val 20243753"/>
                <a:gd name="adj3" fmla="val 2099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ounded Rectangle 39">
              <a:extLst>
                <a:ext uri="{FF2B5EF4-FFF2-40B4-BE49-F238E27FC236}">
                  <a16:creationId xmlns:a16="http://schemas.microsoft.com/office/drawing/2014/main" id="{5BCEFAD6-9B4A-B53E-4444-F2812C51E0D9}"/>
                </a:ext>
              </a:extLst>
            </p:cNvPr>
            <p:cNvSpPr/>
            <p:nvPr/>
          </p:nvSpPr>
          <p:spPr>
            <a:xfrm>
              <a:off x="2752039" y="3077502"/>
              <a:ext cx="3929519" cy="392953"/>
            </a:xfrm>
            <a:prstGeom prst="roundRect">
              <a:avLst>
                <a:gd name="adj" fmla="val 3078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A39A0A-C477-CD0A-F063-AA61EACBC3B5}"/>
                </a:ext>
              </a:extLst>
            </p:cNvPr>
            <p:cNvSpPr/>
            <p:nvPr/>
          </p:nvSpPr>
          <p:spPr>
            <a:xfrm>
              <a:off x="4419600" y="2971800"/>
              <a:ext cx="5334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a:extLst>
                <a:ext uri="{FF2B5EF4-FFF2-40B4-BE49-F238E27FC236}">
                  <a16:creationId xmlns:a16="http://schemas.microsoft.com/office/drawing/2014/main" id="{D13322F4-3DBC-AEB4-46CA-DB5D69E8360E}"/>
                </a:ext>
              </a:extLst>
            </p:cNvPr>
            <p:cNvSpPr/>
            <p:nvPr/>
          </p:nvSpPr>
          <p:spPr>
            <a:xfrm rot="16200000">
              <a:off x="4533900" y="1028700"/>
              <a:ext cx="381000" cy="1066800"/>
            </a:xfrm>
            <a:prstGeom prst="moon">
              <a:avLst>
                <a:gd name="adj" fmla="val 64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E930EFBA-8F1E-E170-A3B6-55F38A6AACAC}"/>
              </a:ext>
            </a:extLst>
          </p:cNvPr>
          <p:cNvGrpSpPr/>
          <p:nvPr/>
        </p:nvGrpSpPr>
        <p:grpSpPr>
          <a:xfrm>
            <a:off x="7233684" y="2746922"/>
            <a:ext cx="4451927" cy="3444944"/>
            <a:chOff x="1981200" y="609600"/>
            <a:chExt cx="5943600" cy="4419600"/>
          </a:xfrm>
        </p:grpSpPr>
        <p:sp>
          <p:nvSpPr>
            <p:cNvPr id="16" name="Rectangle 15">
              <a:extLst>
                <a:ext uri="{FF2B5EF4-FFF2-40B4-BE49-F238E27FC236}">
                  <a16:creationId xmlns:a16="http://schemas.microsoft.com/office/drawing/2014/main" id="{36FFF512-C836-9481-1FE7-A0BF31DD6990}"/>
                </a:ext>
              </a:extLst>
            </p:cNvPr>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29ED9E-25C8-E7A9-C136-2078EFBE86EE}"/>
                </a:ext>
              </a:extLst>
            </p:cNvPr>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46550F27-BC33-FFB6-EF2A-227507491DF0}"/>
                </a:ext>
              </a:extLst>
            </p:cNvPr>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6227DA8-CF0A-4367-3728-CD00B85050CB}"/>
                </a:ext>
              </a:extLst>
            </p:cNvPr>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87888C96-F843-EA16-A964-A9EBC1B8235B}"/>
                </a:ext>
              </a:extLst>
            </p:cNvPr>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A6B77CDC-E0A7-CE4E-0575-5BE2F242528E}"/>
                </a:ext>
              </a:extLst>
            </p:cNvPr>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4D46930-398F-40CB-8A92-0CF61895334E}"/>
                </a:ext>
              </a:extLst>
            </p:cNvPr>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D0633518-284C-2F0A-2689-12FB79582F47}"/>
                </a:ext>
              </a:extLst>
            </p:cNvPr>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3A1F0836-DB65-C82C-8E8C-D2C260F1013A}"/>
                </a:ext>
              </a:extLst>
            </p:cNvPr>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12E14B-1E75-AA55-1D38-83CDD3C9DEB5}"/>
                </a:ext>
              </a:extLst>
            </p:cNvPr>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1465B94D-6602-56B5-A156-82D670079CBA}"/>
                </a:ext>
              </a:extLst>
            </p:cNvPr>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5D631003-A945-53C2-E44D-F569478CF80A}"/>
                </a:ext>
              </a:extLst>
            </p:cNvPr>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EA778A2-F806-4E4B-F0E1-03C5738103A6}"/>
                </a:ext>
              </a:extLst>
            </p:cNvPr>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EFDF534-70D0-E61D-7264-081053F1048F}"/>
                </a:ext>
              </a:extLst>
            </p:cNvPr>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A269C6D-1BCA-474B-8A59-436B9B555F7A}"/>
                </a:ext>
              </a:extLst>
            </p:cNvPr>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DC6F70-1262-813A-46F3-7763867B1BFE}"/>
                </a:ext>
              </a:extLst>
            </p:cNvPr>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BB0ED4D-64F5-3580-01D4-E8681140D616}"/>
                </a:ext>
              </a:extLst>
            </p:cNvPr>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a:extLst>
                <a:ext uri="{FF2B5EF4-FFF2-40B4-BE49-F238E27FC236}">
                  <a16:creationId xmlns:a16="http://schemas.microsoft.com/office/drawing/2014/main" id="{917A6B2F-35B9-F8FB-9BCE-3F091E1064F1}"/>
                </a:ext>
              </a:extLst>
            </p:cNvPr>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B09936F0-BE8B-6364-D3DA-B069492647CC}"/>
                </a:ext>
              </a:extLst>
            </p:cNvPr>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C694B19B-2153-46CC-2A7B-EA4444A77BD0}"/>
              </a:ext>
            </a:extLst>
          </p:cNvPr>
          <p:cNvGrpSpPr/>
          <p:nvPr/>
        </p:nvGrpSpPr>
        <p:grpSpPr>
          <a:xfrm>
            <a:off x="4558785" y="2847322"/>
            <a:ext cx="2244796" cy="3641272"/>
            <a:chOff x="219202" y="763794"/>
            <a:chExt cx="3617703" cy="5868256"/>
          </a:xfrm>
        </p:grpSpPr>
        <p:grpSp>
          <p:nvGrpSpPr>
            <p:cNvPr id="36" name="Group 33">
              <a:extLst>
                <a:ext uri="{FF2B5EF4-FFF2-40B4-BE49-F238E27FC236}">
                  <a16:creationId xmlns:a16="http://schemas.microsoft.com/office/drawing/2014/main" id="{64A378EB-4464-EFCC-AF57-A29312E0FA6A}"/>
                </a:ext>
              </a:extLst>
            </p:cNvPr>
            <p:cNvGrpSpPr/>
            <p:nvPr/>
          </p:nvGrpSpPr>
          <p:grpSpPr>
            <a:xfrm>
              <a:off x="219202" y="763794"/>
              <a:ext cx="3617703" cy="5868256"/>
              <a:chOff x="1593589" y="398948"/>
              <a:chExt cx="1375870" cy="4260181"/>
            </a:xfrm>
          </p:grpSpPr>
          <p:sp>
            <p:nvSpPr>
              <p:cNvPr id="54" name="Oval 28">
                <a:extLst>
                  <a:ext uri="{FF2B5EF4-FFF2-40B4-BE49-F238E27FC236}">
                    <a16:creationId xmlns:a16="http://schemas.microsoft.com/office/drawing/2014/main" id="{B85AEE1E-CAD6-3148-A30C-35428FC11F56}"/>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29">
                <a:extLst>
                  <a:ext uri="{FF2B5EF4-FFF2-40B4-BE49-F238E27FC236}">
                    <a16:creationId xmlns:a16="http://schemas.microsoft.com/office/drawing/2014/main" id="{65AAB533-9B30-AB64-D22C-D69DC2F224E2}"/>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30">
                <a:extLst>
                  <a:ext uri="{FF2B5EF4-FFF2-40B4-BE49-F238E27FC236}">
                    <a16:creationId xmlns:a16="http://schemas.microsoft.com/office/drawing/2014/main" id="{C1BEC0C9-EC0A-2B01-DBFC-797D0004353E}"/>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31">
                <a:extLst>
                  <a:ext uri="{FF2B5EF4-FFF2-40B4-BE49-F238E27FC236}">
                    <a16:creationId xmlns:a16="http://schemas.microsoft.com/office/drawing/2014/main" id="{AC5076BC-3582-0F06-18F9-F9B8F8108330}"/>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32">
                <a:extLst>
                  <a:ext uri="{FF2B5EF4-FFF2-40B4-BE49-F238E27FC236}">
                    <a16:creationId xmlns:a16="http://schemas.microsoft.com/office/drawing/2014/main" id="{3F901942-9F5D-05A8-8A72-4297197E55D3}"/>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33">
                <a:extLst>
                  <a:ext uri="{FF2B5EF4-FFF2-40B4-BE49-F238E27FC236}">
                    <a16:creationId xmlns:a16="http://schemas.microsoft.com/office/drawing/2014/main" id="{7DB6A4D9-E722-9729-D887-A99B65F56434}"/>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34">
                <a:extLst>
                  <a:ext uri="{FF2B5EF4-FFF2-40B4-BE49-F238E27FC236}">
                    <a16:creationId xmlns:a16="http://schemas.microsoft.com/office/drawing/2014/main" id="{C61D9BA7-9B63-9C92-0890-E67BE898A6A6}"/>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35">
                <a:extLst>
                  <a:ext uri="{FF2B5EF4-FFF2-40B4-BE49-F238E27FC236}">
                    <a16:creationId xmlns:a16="http://schemas.microsoft.com/office/drawing/2014/main" id="{C339804A-A259-E982-67C9-93425665289F}"/>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36">
                <a:extLst>
                  <a:ext uri="{FF2B5EF4-FFF2-40B4-BE49-F238E27FC236}">
                    <a16:creationId xmlns:a16="http://schemas.microsoft.com/office/drawing/2014/main" id="{2406CAE8-3BF6-EFDB-E278-EFC6CDD70954}"/>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37">
                <a:extLst>
                  <a:ext uri="{FF2B5EF4-FFF2-40B4-BE49-F238E27FC236}">
                    <a16:creationId xmlns:a16="http://schemas.microsoft.com/office/drawing/2014/main" id="{642E4859-CFEC-5A38-B696-06CE2A2D9E6A}"/>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38">
                <a:extLst>
                  <a:ext uri="{FF2B5EF4-FFF2-40B4-BE49-F238E27FC236}">
                    <a16:creationId xmlns:a16="http://schemas.microsoft.com/office/drawing/2014/main" id="{AB7D03FB-A3D1-3402-F8D5-86DCB4D27473}"/>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23">
                <a:extLst>
                  <a:ext uri="{FF2B5EF4-FFF2-40B4-BE49-F238E27FC236}">
                    <a16:creationId xmlns:a16="http://schemas.microsoft.com/office/drawing/2014/main" id="{58FDA8BE-C04E-5266-F4BA-68E1D096345A}"/>
                  </a:ext>
                </a:extLst>
              </p:cNvPr>
              <p:cNvGrpSpPr/>
              <p:nvPr/>
            </p:nvGrpSpPr>
            <p:grpSpPr>
              <a:xfrm>
                <a:off x="2383609" y="1732280"/>
                <a:ext cx="585850" cy="1566411"/>
                <a:chOff x="4699336" y="2759583"/>
                <a:chExt cx="1168064" cy="2193417"/>
              </a:xfrm>
            </p:grpSpPr>
            <p:sp>
              <p:nvSpPr>
                <p:cNvPr id="70" name="Oval 44">
                  <a:extLst>
                    <a:ext uri="{FF2B5EF4-FFF2-40B4-BE49-F238E27FC236}">
                      <a16:creationId xmlns:a16="http://schemas.microsoft.com/office/drawing/2014/main" id="{6F27E35D-93EF-9CDA-30AB-BBA38F5E902C}"/>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45">
                  <a:extLst>
                    <a:ext uri="{FF2B5EF4-FFF2-40B4-BE49-F238E27FC236}">
                      <a16:creationId xmlns:a16="http://schemas.microsoft.com/office/drawing/2014/main" id="{F605671A-E032-D544-61C0-5129899B8B0A}"/>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46">
                  <a:extLst>
                    <a:ext uri="{FF2B5EF4-FFF2-40B4-BE49-F238E27FC236}">
                      <a16:creationId xmlns:a16="http://schemas.microsoft.com/office/drawing/2014/main" id="{010EA3C9-75FC-27CD-962C-ACF1DF8CCC49}"/>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Cloud 37">
                <a:extLst>
                  <a:ext uri="{FF2B5EF4-FFF2-40B4-BE49-F238E27FC236}">
                    <a16:creationId xmlns:a16="http://schemas.microsoft.com/office/drawing/2014/main" id="{D560D4AD-EF30-16A0-BF38-1282F1B60D6A}"/>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9">
                <a:extLst>
                  <a:ext uri="{FF2B5EF4-FFF2-40B4-BE49-F238E27FC236}">
                    <a16:creationId xmlns:a16="http://schemas.microsoft.com/office/drawing/2014/main" id="{793A7FEF-93C1-BA7E-4D69-5EE336D4DF09}"/>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42">
                <a:extLst>
                  <a:ext uri="{FF2B5EF4-FFF2-40B4-BE49-F238E27FC236}">
                    <a16:creationId xmlns:a16="http://schemas.microsoft.com/office/drawing/2014/main" id="{1A92F6C0-C355-9AE5-41FE-505AF55477D1}"/>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43">
                <a:extLst>
                  <a:ext uri="{FF2B5EF4-FFF2-40B4-BE49-F238E27FC236}">
                    <a16:creationId xmlns:a16="http://schemas.microsoft.com/office/drawing/2014/main" id="{B8D030A2-A9FF-8AEA-1F1D-0DF4229AB94C}"/>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43">
              <a:extLst>
                <a:ext uri="{FF2B5EF4-FFF2-40B4-BE49-F238E27FC236}">
                  <a16:creationId xmlns:a16="http://schemas.microsoft.com/office/drawing/2014/main" id="{A1CF5435-89E7-F48D-0F22-3378998D702C}"/>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47" name="Chevron 96">
                <a:extLst>
                  <a:ext uri="{FF2B5EF4-FFF2-40B4-BE49-F238E27FC236}">
                    <a16:creationId xmlns:a16="http://schemas.microsoft.com/office/drawing/2014/main" id="{6D67F653-7D4E-D026-4693-A0AC98820780}"/>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hevron 97">
                <a:extLst>
                  <a:ext uri="{FF2B5EF4-FFF2-40B4-BE49-F238E27FC236}">
                    <a16:creationId xmlns:a16="http://schemas.microsoft.com/office/drawing/2014/main" id="{312FCCF6-4895-EA1D-9655-73CF0C0BF2E4}"/>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hevron 98">
                <a:extLst>
                  <a:ext uri="{FF2B5EF4-FFF2-40B4-BE49-F238E27FC236}">
                    <a16:creationId xmlns:a16="http://schemas.microsoft.com/office/drawing/2014/main" id="{4C4EA735-2FA0-F6E4-9C19-E9228106565D}"/>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hevron 99">
                <a:extLst>
                  <a:ext uri="{FF2B5EF4-FFF2-40B4-BE49-F238E27FC236}">
                    <a16:creationId xmlns:a16="http://schemas.microsoft.com/office/drawing/2014/main" id="{F73D8031-3675-7509-B798-E0963D7BE0E4}"/>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100">
                <a:extLst>
                  <a:ext uri="{FF2B5EF4-FFF2-40B4-BE49-F238E27FC236}">
                    <a16:creationId xmlns:a16="http://schemas.microsoft.com/office/drawing/2014/main" id="{80A66D38-80F3-E32B-708C-3FB1FB0407B1}"/>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101">
                <a:extLst>
                  <a:ext uri="{FF2B5EF4-FFF2-40B4-BE49-F238E27FC236}">
                    <a16:creationId xmlns:a16="http://schemas.microsoft.com/office/drawing/2014/main" id="{9D5E2F14-7D49-75D6-D5B8-507006645AD9}"/>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Chevron 102">
                <a:extLst>
                  <a:ext uri="{FF2B5EF4-FFF2-40B4-BE49-F238E27FC236}">
                    <a16:creationId xmlns:a16="http://schemas.microsoft.com/office/drawing/2014/main" id="{B89B1E47-9746-F132-4345-0258EAA3D5AD}"/>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44">
              <a:extLst>
                <a:ext uri="{FF2B5EF4-FFF2-40B4-BE49-F238E27FC236}">
                  <a16:creationId xmlns:a16="http://schemas.microsoft.com/office/drawing/2014/main" id="{0D919565-30B4-A1AE-0BF4-7D0F99A3038C}"/>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40" name="Chevron 89">
                <a:extLst>
                  <a:ext uri="{FF2B5EF4-FFF2-40B4-BE49-F238E27FC236}">
                    <a16:creationId xmlns:a16="http://schemas.microsoft.com/office/drawing/2014/main" id="{6058B0C8-3D1F-F50D-C2C1-44E51AED6C40}"/>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hevron 90">
                <a:extLst>
                  <a:ext uri="{FF2B5EF4-FFF2-40B4-BE49-F238E27FC236}">
                    <a16:creationId xmlns:a16="http://schemas.microsoft.com/office/drawing/2014/main" id="{A45674D5-6AD1-64DD-C4EF-EAF2D1BC357A}"/>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hevron 91">
                <a:extLst>
                  <a:ext uri="{FF2B5EF4-FFF2-40B4-BE49-F238E27FC236}">
                    <a16:creationId xmlns:a16="http://schemas.microsoft.com/office/drawing/2014/main" id="{9E061C81-E687-938A-7025-40FEE3599E58}"/>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Chevron 92">
                <a:extLst>
                  <a:ext uri="{FF2B5EF4-FFF2-40B4-BE49-F238E27FC236}">
                    <a16:creationId xmlns:a16="http://schemas.microsoft.com/office/drawing/2014/main" id="{087F2945-16AD-E331-A975-E93FB440F146}"/>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hevron 93">
                <a:extLst>
                  <a:ext uri="{FF2B5EF4-FFF2-40B4-BE49-F238E27FC236}">
                    <a16:creationId xmlns:a16="http://schemas.microsoft.com/office/drawing/2014/main" id="{8309753E-0B2A-81D7-05C2-09061614E24A}"/>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hevron 94">
                <a:extLst>
                  <a:ext uri="{FF2B5EF4-FFF2-40B4-BE49-F238E27FC236}">
                    <a16:creationId xmlns:a16="http://schemas.microsoft.com/office/drawing/2014/main" id="{1146520B-E467-A6C9-AAAA-70B43749D6D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Chevron 95">
                <a:extLst>
                  <a:ext uri="{FF2B5EF4-FFF2-40B4-BE49-F238E27FC236}">
                    <a16:creationId xmlns:a16="http://schemas.microsoft.com/office/drawing/2014/main" id="{DEAD097D-ADCF-B47E-71B8-33905E769893}"/>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9" name="Rectangle 38">
              <a:extLst>
                <a:ext uri="{FF2B5EF4-FFF2-40B4-BE49-F238E27FC236}">
                  <a16:creationId xmlns:a16="http://schemas.microsoft.com/office/drawing/2014/main" id="{0F07C02E-4AFB-6B2A-E864-17621C4D3193}"/>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3392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p:cNvSpPr/>
          <p:nvPr/>
        </p:nvSpPr>
        <p:spPr>
          <a:xfrm>
            <a:off x="1752600" y="1066801"/>
            <a:ext cx="3634212" cy="523220"/>
          </a:xfrm>
          <a:prstGeom prst="rect">
            <a:avLst/>
          </a:prstGeom>
        </p:spPr>
        <p:txBody>
          <a:bodyPr wrap="square">
            <a:spAutoFit/>
          </a:bodyPr>
          <a:lstStyle/>
          <a:p>
            <a:r>
              <a:rPr lang="en-US" sz="2800" dirty="0">
                <a:solidFill>
                  <a:schemeClr val="bg2"/>
                </a:solidFill>
              </a:rPr>
              <a:t>“Curious”= skillful</a:t>
            </a:r>
          </a:p>
        </p:txBody>
      </p:sp>
      <p:sp>
        <p:nvSpPr>
          <p:cNvPr id="4" name="TextBox 3"/>
          <p:cNvSpPr txBox="1"/>
          <p:nvPr/>
        </p:nvSpPr>
        <p:spPr>
          <a:xfrm>
            <a:off x="1806921" y="183333"/>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Ball of Curious Workmanship</a:t>
            </a:r>
          </a:p>
        </p:txBody>
      </p:sp>
      <p:sp>
        <p:nvSpPr>
          <p:cNvPr id="5" name="Rectangle 4"/>
          <p:cNvSpPr/>
          <p:nvPr/>
        </p:nvSpPr>
        <p:spPr>
          <a:xfrm>
            <a:off x="165981" y="6407187"/>
            <a:ext cx="1686680" cy="369332"/>
          </a:xfrm>
          <a:prstGeom prst="rect">
            <a:avLst/>
          </a:prstGeom>
        </p:spPr>
        <p:txBody>
          <a:bodyPr wrap="none">
            <a:spAutoFit/>
          </a:bodyPr>
          <a:lstStyle/>
          <a:p>
            <a:r>
              <a:rPr lang="en-US" dirty="0">
                <a:solidFill>
                  <a:schemeClr val="bg2"/>
                </a:solidFill>
              </a:rPr>
              <a:t>1 Nephi 16:9-10</a:t>
            </a:r>
          </a:p>
        </p:txBody>
      </p:sp>
      <p:sp>
        <p:nvSpPr>
          <p:cNvPr id="9" name="Rectangle 8"/>
          <p:cNvSpPr/>
          <p:nvPr/>
        </p:nvSpPr>
        <p:spPr>
          <a:xfrm>
            <a:off x="5982076" y="1150546"/>
            <a:ext cx="4510889" cy="830997"/>
          </a:xfrm>
          <a:prstGeom prst="rect">
            <a:avLst/>
          </a:prstGeom>
        </p:spPr>
        <p:txBody>
          <a:bodyPr wrap="square">
            <a:spAutoFit/>
          </a:bodyPr>
          <a:lstStyle/>
          <a:p>
            <a:pPr algn="ctr"/>
            <a:r>
              <a:rPr lang="en-US" sz="2400" dirty="0">
                <a:solidFill>
                  <a:schemeClr val="bg2"/>
                </a:solidFill>
              </a:rPr>
              <a:t>Lehi and his family's compass to the Land of Promise</a:t>
            </a:r>
          </a:p>
        </p:txBody>
      </p:sp>
      <p:sp>
        <p:nvSpPr>
          <p:cNvPr id="12" name="Rectangle 11"/>
          <p:cNvSpPr/>
          <p:nvPr/>
        </p:nvSpPr>
        <p:spPr>
          <a:xfrm>
            <a:off x="5248746" y="2344849"/>
            <a:ext cx="4495800" cy="2031325"/>
          </a:xfrm>
          <a:prstGeom prst="rect">
            <a:avLst/>
          </a:prstGeom>
        </p:spPr>
        <p:txBody>
          <a:bodyPr wrap="square">
            <a:spAutoFit/>
          </a:bodyPr>
          <a:lstStyle/>
          <a:p>
            <a:r>
              <a:rPr lang="en-US" dirty="0">
                <a:solidFill>
                  <a:schemeClr val="bg2"/>
                </a:solidFill>
              </a:rPr>
              <a:t>This compass is later identified by </a:t>
            </a:r>
            <a:r>
              <a:rPr lang="en-US" dirty="0">
                <a:solidFill>
                  <a:srgbClr val="FFFF00"/>
                </a:solidFill>
              </a:rPr>
              <a:t>Alma 37:38</a:t>
            </a:r>
          </a:p>
          <a:p>
            <a:endParaRPr lang="en-US" dirty="0">
              <a:solidFill>
                <a:srgbClr val="FFFF00"/>
              </a:solidFill>
            </a:endParaRPr>
          </a:p>
          <a:p>
            <a:r>
              <a:rPr lang="en-US" i="1" dirty="0">
                <a:solidFill>
                  <a:srgbClr val="FFFF00"/>
                </a:solidFill>
              </a:rPr>
              <a:t>“And now, my son, I have somewhat to say concerning the thing which our fathers call a ball, or director--or our fathers called it Liahona, which is being interpreted, a compass; and the Lord prepared it.”</a:t>
            </a:r>
          </a:p>
        </p:txBody>
      </p:sp>
      <p:sp>
        <p:nvSpPr>
          <p:cNvPr id="13" name="Rectangle 12"/>
          <p:cNvSpPr/>
          <p:nvPr/>
        </p:nvSpPr>
        <p:spPr>
          <a:xfrm>
            <a:off x="3886200" y="5410201"/>
            <a:ext cx="6096000" cy="1138773"/>
          </a:xfrm>
          <a:prstGeom prst="rect">
            <a:avLst/>
          </a:prstGeom>
        </p:spPr>
        <p:txBody>
          <a:bodyPr wrap="square">
            <a:spAutoFit/>
          </a:bodyPr>
          <a:lstStyle/>
          <a:p>
            <a:r>
              <a:rPr lang="en-US" dirty="0">
                <a:solidFill>
                  <a:schemeClr val="bg1"/>
                </a:solidFill>
              </a:rPr>
              <a:t>“Rather then identifying magnetic north, if pointed the direction that they should travel; at times writing would appear, giving directions or appropriate </a:t>
            </a:r>
            <a:r>
              <a:rPr lang="en-US" dirty="0" err="1">
                <a:solidFill>
                  <a:schemeClr val="bg1"/>
                </a:solidFill>
              </a:rPr>
              <a:t>reproval</a:t>
            </a:r>
            <a:r>
              <a:rPr lang="en-US" dirty="0">
                <a:solidFill>
                  <a:schemeClr val="bg1"/>
                </a:solidFill>
              </a:rPr>
              <a:t> for sin.” </a:t>
            </a:r>
          </a:p>
          <a:p>
            <a:r>
              <a:rPr lang="en-US" sz="1400" dirty="0">
                <a:solidFill>
                  <a:schemeClr val="bg1"/>
                </a:solidFill>
              </a:rPr>
              <a:t>Joseph Fielding McConkie and Robert L. Millet</a:t>
            </a:r>
          </a:p>
        </p:txBody>
      </p:sp>
      <p:grpSp>
        <p:nvGrpSpPr>
          <p:cNvPr id="14" name="Group 13"/>
          <p:cNvGrpSpPr/>
          <p:nvPr/>
        </p:nvGrpSpPr>
        <p:grpSpPr>
          <a:xfrm>
            <a:off x="9723420" y="5444675"/>
            <a:ext cx="1954187" cy="1220185"/>
            <a:chOff x="9723420" y="5444675"/>
            <a:chExt cx="1954187" cy="1220185"/>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420" y="5513560"/>
              <a:ext cx="921040" cy="11513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858" y="5444675"/>
              <a:ext cx="818749" cy="1146249"/>
            </a:xfrm>
            <a:prstGeom prst="rect">
              <a:avLst/>
            </a:prstGeom>
          </p:spPr>
        </p:pic>
      </p:grpSp>
      <p:pic>
        <p:nvPicPr>
          <p:cNvPr id="6" name="Picture 5">
            <a:extLst>
              <a:ext uri="{FF2B5EF4-FFF2-40B4-BE49-F238E27FC236}">
                <a16:creationId xmlns:a16="http://schemas.microsoft.com/office/drawing/2014/main" id="{B9C74BF8-134A-8922-7231-B22565C8BBE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884" b="89971" l="7773" r="89916">
                        <a14:foregroundMark x1="7983" y1="52471" x2="7773" y2="70785"/>
                        <a14:foregroundMark x1="23319" y1="84302" x2="44118" y2="88372"/>
                        <a14:foregroundMark x1="44118" y1="88372" x2="68277" y2="84884"/>
                        <a14:foregroundMark x1="68277" y1="84884" x2="71008" y2="84012"/>
                        <a14:foregroundMark x1="70378" y1="84448" x2="75210" y2="81395"/>
                        <a14:backgroundMark x1="39286" y1="40116" x2="41176" y2="40116"/>
                      </a14:backgroundRemoval>
                    </a14:imgEffect>
                  </a14:imgLayer>
                </a14:imgProps>
              </a:ext>
            </a:extLst>
          </a:blip>
          <a:stretch>
            <a:fillRect/>
          </a:stretch>
        </p:blipFill>
        <p:spPr>
          <a:xfrm>
            <a:off x="1852461" y="1248395"/>
            <a:ext cx="2922579" cy="4224232"/>
          </a:xfrm>
          <a:prstGeom prst="rect">
            <a:avLst/>
          </a:prstGeom>
        </p:spPr>
      </p:pic>
    </p:spTree>
    <p:extLst>
      <p:ext uri="{BB962C8B-B14F-4D97-AF65-F5344CB8AC3E}">
        <p14:creationId xmlns:p14="http://schemas.microsoft.com/office/powerpoint/2010/main" val="251253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806921" y="183333"/>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Liahona = Holy Ghost</a:t>
            </a:r>
          </a:p>
        </p:txBody>
      </p:sp>
      <p:sp>
        <p:nvSpPr>
          <p:cNvPr id="8" name="TextBox 7">
            <a:extLst>
              <a:ext uri="{FF2B5EF4-FFF2-40B4-BE49-F238E27FC236}">
                <a16:creationId xmlns:a16="http://schemas.microsoft.com/office/drawing/2014/main" id="{EC00B30D-CA25-DDD8-5605-FDB59912A272}"/>
              </a:ext>
            </a:extLst>
          </p:cNvPr>
          <p:cNvSpPr txBox="1"/>
          <p:nvPr/>
        </p:nvSpPr>
        <p:spPr>
          <a:xfrm>
            <a:off x="636493" y="1197663"/>
            <a:ext cx="6096000" cy="5262979"/>
          </a:xfrm>
          <a:prstGeom prst="rect">
            <a:avLst/>
          </a:prstGeom>
          <a:noFill/>
        </p:spPr>
        <p:txBody>
          <a:bodyPr wrap="square">
            <a:spAutoFit/>
          </a:bodyPr>
          <a:lstStyle/>
          <a:p>
            <a:pPr algn="l" fontAlgn="base"/>
            <a:r>
              <a:rPr lang="it-IT" sz="2400" b="0" i="0" u="none" strike="noStrike" dirty="0">
                <a:solidFill>
                  <a:schemeClr val="bg1"/>
                </a:solidFill>
                <a:effectLst/>
                <a:latin typeface="Abadi" panose="020B0604020104020204" pitchFamily="34" charset="0"/>
              </a:rPr>
              <a:t>1 Nephi 16:10</a:t>
            </a:r>
          </a:p>
          <a:p>
            <a:pPr algn="l" fontAlgn="base"/>
            <a:endParaRPr lang="it-IT" sz="2400" b="0" i="0" dirty="0">
              <a:solidFill>
                <a:schemeClr val="bg1"/>
              </a:solidFill>
              <a:effectLst/>
              <a:latin typeface="Abadi" panose="020B0604020104020204" pitchFamily="34" charset="0"/>
            </a:endParaRPr>
          </a:p>
          <a:p>
            <a:pPr algn="l" fontAlgn="base"/>
            <a:r>
              <a:rPr lang="it-IT" sz="2400" b="0" i="0" u="none" strike="noStrike" dirty="0">
                <a:solidFill>
                  <a:schemeClr val="bg1"/>
                </a:solidFill>
                <a:effectLst/>
                <a:latin typeface="Abadi" panose="020B0604020104020204" pitchFamily="34" charset="0"/>
              </a:rPr>
              <a:t>1 Nephi 16:15–16</a:t>
            </a:r>
          </a:p>
          <a:p>
            <a:pPr algn="l" fontAlgn="base"/>
            <a:endParaRPr lang="it-IT" sz="2400" b="0" i="0" dirty="0">
              <a:solidFill>
                <a:schemeClr val="bg1"/>
              </a:solidFill>
              <a:effectLst/>
              <a:latin typeface="Abadi" panose="020B0604020104020204" pitchFamily="34" charset="0"/>
            </a:endParaRPr>
          </a:p>
          <a:p>
            <a:pPr algn="l" fontAlgn="base"/>
            <a:r>
              <a:rPr lang="it-IT" sz="2400" b="0" i="0" u="none" strike="noStrike" dirty="0">
                <a:solidFill>
                  <a:schemeClr val="bg1"/>
                </a:solidFill>
                <a:effectLst/>
                <a:latin typeface="Abadi" panose="020B0604020104020204" pitchFamily="34" charset="0"/>
              </a:rPr>
              <a:t>1 Nephi 16:18–20, 25–27</a:t>
            </a:r>
          </a:p>
          <a:p>
            <a:pPr algn="l" fontAlgn="base"/>
            <a:endParaRPr lang="it-IT" sz="2400" b="0" i="0" dirty="0">
              <a:solidFill>
                <a:schemeClr val="bg1"/>
              </a:solidFill>
              <a:effectLst/>
              <a:latin typeface="Abadi" panose="020B0604020104020204" pitchFamily="34" charset="0"/>
            </a:endParaRPr>
          </a:p>
          <a:p>
            <a:pPr algn="l" fontAlgn="base"/>
            <a:r>
              <a:rPr lang="it-IT" sz="2400" b="0" i="0" u="none" strike="noStrike" dirty="0">
                <a:solidFill>
                  <a:schemeClr val="bg1"/>
                </a:solidFill>
                <a:effectLst/>
                <a:latin typeface="Abadi" panose="020B0604020104020204" pitchFamily="34" charset="0"/>
              </a:rPr>
              <a:t>1 Nephi 16:28</a:t>
            </a:r>
          </a:p>
          <a:p>
            <a:pPr algn="l" fontAlgn="base"/>
            <a:endParaRPr lang="it-IT" sz="2400" b="0" i="0" dirty="0">
              <a:solidFill>
                <a:schemeClr val="bg1"/>
              </a:solidFill>
              <a:effectLst/>
              <a:latin typeface="Abadi" panose="020B0604020104020204" pitchFamily="34" charset="0"/>
            </a:endParaRPr>
          </a:p>
          <a:p>
            <a:pPr algn="l" fontAlgn="base"/>
            <a:r>
              <a:rPr lang="it-IT" sz="2400" b="0" i="0" u="none" strike="noStrike" dirty="0">
                <a:solidFill>
                  <a:schemeClr val="bg1"/>
                </a:solidFill>
                <a:effectLst/>
                <a:latin typeface="Abadi" panose="020B0604020104020204" pitchFamily="34" charset="0"/>
              </a:rPr>
              <a:t>1 Nephi 16:29</a:t>
            </a:r>
          </a:p>
          <a:p>
            <a:pPr algn="l" fontAlgn="base"/>
            <a:endParaRPr lang="it-IT" sz="2400" b="0" i="0" dirty="0">
              <a:solidFill>
                <a:schemeClr val="bg1"/>
              </a:solidFill>
              <a:effectLst/>
              <a:latin typeface="Abadi" panose="020B0604020104020204" pitchFamily="34" charset="0"/>
            </a:endParaRPr>
          </a:p>
          <a:p>
            <a:pPr algn="l" fontAlgn="base"/>
            <a:r>
              <a:rPr lang="it-IT" sz="2400" b="0" i="0" u="none" strike="noStrike" dirty="0">
                <a:solidFill>
                  <a:schemeClr val="bg1"/>
                </a:solidFill>
                <a:effectLst/>
                <a:latin typeface="Abadi" panose="020B0604020104020204" pitchFamily="34" charset="0"/>
              </a:rPr>
              <a:t>1 Nephi 18:8–13, 21–22</a:t>
            </a:r>
          </a:p>
          <a:p>
            <a:pPr algn="l" fontAlgn="base"/>
            <a:endParaRPr lang="it-IT" sz="2400" b="0" i="0" u="none" strike="noStrike" dirty="0">
              <a:solidFill>
                <a:schemeClr val="bg1"/>
              </a:solidFill>
              <a:effectLst/>
              <a:latin typeface="Abadi" panose="020B0604020104020204" pitchFamily="34" charset="0"/>
            </a:endParaRPr>
          </a:p>
          <a:p>
            <a:pPr algn="l" fontAlgn="base"/>
            <a:endParaRPr lang="it-IT" sz="2400" b="0" i="0" dirty="0">
              <a:solidFill>
                <a:schemeClr val="bg1"/>
              </a:solidFill>
              <a:effectLst/>
              <a:latin typeface="Abadi" panose="020B0604020104020204" pitchFamily="34" charset="0"/>
            </a:endParaRPr>
          </a:p>
          <a:p>
            <a:pPr algn="l" fontAlgn="base"/>
            <a:r>
              <a:rPr lang="it-IT" sz="2400" b="0" i="0" u="none" strike="noStrike" dirty="0">
                <a:solidFill>
                  <a:schemeClr val="bg1"/>
                </a:solidFill>
                <a:effectLst/>
                <a:latin typeface="Abadi" panose="020B0604020104020204" pitchFamily="34" charset="0"/>
              </a:rPr>
              <a:t>Alma 37:38–42</a:t>
            </a:r>
            <a:endParaRPr lang="it-IT" sz="2400" b="0" i="0" dirty="0">
              <a:solidFill>
                <a:schemeClr val="bg1"/>
              </a:solidFill>
              <a:effectLst/>
              <a:latin typeface="Abadi" panose="020B0604020104020204" pitchFamily="34" charset="0"/>
            </a:endParaRPr>
          </a:p>
        </p:txBody>
      </p:sp>
      <p:sp>
        <p:nvSpPr>
          <p:cNvPr id="17" name="TextBox 16">
            <a:extLst>
              <a:ext uri="{FF2B5EF4-FFF2-40B4-BE49-F238E27FC236}">
                <a16:creationId xmlns:a16="http://schemas.microsoft.com/office/drawing/2014/main" id="{70BA04EF-1E7D-2BF8-FA23-3C9B022831B4}"/>
              </a:ext>
            </a:extLst>
          </p:cNvPr>
          <p:cNvSpPr txBox="1"/>
          <p:nvPr/>
        </p:nvSpPr>
        <p:spPr>
          <a:xfrm>
            <a:off x="4518211" y="1197663"/>
            <a:ext cx="7512424" cy="5262979"/>
          </a:xfrm>
          <a:prstGeom prst="rect">
            <a:avLst/>
          </a:prstGeom>
          <a:noFill/>
        </p:spPr>
        <p:txBody>
          <a:bodyPr wrap="square">
            <a:spAutoFit/>
          </a:bodyPr>
          <a:lstStyle/>
          <a:p>
            <a:pPr fontAlgn="base"/>
            <a:r>
              <a:rPr lang="en-US" sz="2400" dirty="0">
                <a:solidFill>
                  <a:srgbClr val="FF0000"/>
                </a:solidFill>
                <a:latin typeface="Abadi" panose="020B0604020104020204" pitchFamily="34" charset="0"/>
              </a:rPr>
              <a:t>O</a:t>
            </a:r>
            <a:r>
              <a:rPr lang="en-US" sz="2400" b="0" i="0" dirty="0">
                <a:solidFill>
                  <a:srgbClr val="FF0000"/>
                </a:solidFill>
                <a:effectLst/>
                <a:latin typeface="Abadi" panose="020B0604020104020204" pitchFamily="34" charset="0"/>
              </a:rPr>
              <a:t>ne pointed the way whither we should go</a:t>
            </a:r>
          </a:p>
          <a:p>
            <a:pPr fontAlgn="base"/>
            <a:r>
              <a:rPr lang="en-US" sz="2400" b="0" i="0" dirty="0">
                <a:solidFill>
                  <a:srgbClr val="FF0000"/>
                </a:solidFill>
                <a:effectLst/>
                <a:latin typeface="Abadi" panose="020B0604020104020204" pitchFamily="34" charset="0"/>
              </a:rPr>
              <a:t> </a:t>
            </a:r>
            <a:endParaRPr lang="it-IT" sz="2400" b="0" i="0" dirty="0">
              <a:solidFill>
                <a:srgbClr val="FF0000"/>
              </a:solidFill>
              <a:effectLst/>
              <a:latin typeface="Abadi" panose="020B0604020104020204" pitchFamily="34" charset="0"/>
            </a:endParaRPr>
          </a:p>
          <a:p>
            <a:pPr fontAlgn="base"/>
            <a:r>
              <a:rPr lang="it-IT" sz="2400" b="0" i="0" u="none" strike="noStrike" dirty="0">
                <a:solidFill>
                  <a:srgbClr val="FF0000"/>
                </a:solidFill>
                <a:effectLst/>
                <a:latin typeface="Abadi" panose="020B0604020104020204" pitchFamily="34" charset="0"/>
              </a:rPr>
              <a:t>We did follow the direction of the ball</a:t>
            </a:r>
          </a:p>
          <a:p>
            <a:pPr fontAlgn="base"/>
            <a:endParaRPr lang="it-IT" sz="2400" b="0" i="0" dirty="0">
              <a:solidFill>
                <a:srgbClr val="FF0000"/>
              </a:solidFill>
              <a:effectLst/>
              <a:latin typeface="Abadi" panose="020B0604020104020204" pitchFamily="34" charset="0"/>
            </a:endParaRPr>
          </a:p>
          <a:p>
            <a:pPr fontAlgn="base"/>
            <a:r>
              <a:rPr lang="it-IT" sz="2400" b="0" i="0" u="none" strike="noStrike" dirty="0">
                <a:solidFill>
                  <a:srgbClr val="FF0000"/>
                </a:solidFill>
                <a:effectLst/>
                <a:latin typeface="Abadi" panose="020B0604020104020204" pitchFamily="34" charset="0"/>
              </a:rPr>
              <a:t>Look upon the ball and behold which things are written</a:t>
            </a:r>
          </a:p>
          <a:p>
            <a:pPr fontAlgn="base"/>
            <a:endParaRPr lang="it-IT" sz="2400" b="0" i="0" dirty="0">
              <a:solidFill>
                <a:srgbClr val="FF0000"/>
              </a:solidFill>
              <a:effectLst/>
              <a:latin typeface="Abadi" panose="020B0604020104020204" pitchFamily="34" charset="0"/>
            </a:endParaRPr>
          </a:p>
          <a:p>
            <a:pPr fontAlgn="base"/>
            <a:r>
              <a:rPr lang="it-IT" sz="2400" b="0" i="0" u="none" strike="noStrike" dirty="0">
                <a:solidFill>
                  <a:srgbClr val="FF0000"/>
                </a:solidFill>
                <a:effectLst/>
                <a:latin typeface="Abadi" panose="020B0604020104020204" pitchFamily="34" charset="0"/>
              </a:rPr>
              <a:t>They did work accoding to the faith and diligence</a:t>
            </a:r>
          </a:p>
          <a:p>
            <a:pPr fontAlgn="base"/>
            <a:endParaRPr lang="it-IT" sz="2400" b="0" i="0" dirty="0">
              <a:solidFill>
                <a:srgbClr val="FF0000"/>
              </a:solidFill>
              <a:effectLst/>
              <a:latin typeface="Abadi" panose="020B0604020104020204" pitchFamily="34" charset="0"/>
            </a:endParaRPr>
          </a:p>
          <a:p>
            <a:pPr fontAlgn="base"/>
            <a:r>
              <a:rPr lang="it-IT" sz="2400" b="0" i="0" u="none" strike="noStrike" dirty="0">
                <a:solidFill>
                  <a:srgbClr val="FF0000"/>
                </a:solidFill>
                <a:effectLst/>
                <a:latin typeface="Abadi" panose="020B0604020104020204" pitchFamily="34" charset="0"/>
              </a:rPr>
              <a:t>By small things the Lord can bring about great things</a:t>
            </a:r>
          </a:p>
          <a:p>
            <a:pPr fontAlgn="base"/>
            <a:endParaRPr lang="it-IT" sz="2400" b="0" i="0" dirty="0">
              <a:solidFill>
                <a:srgbClr val="FF0000"/>
              </a:solidFill>
              <a:effectLst/>
              <a:latin typeface="Abadi" panose="020B0604020104020204" pitchFamily="34" charset="0"/>
            </a:endParaRPr>
          </a:p>
          <a:p>
            <a:pPr fontAlgn="base"/>
            <a:r>
              <a:rPr lang="it-IT" sz="2400" b="0" i="0" u="none" strike="noStrike" dirty="0">
                <a:solidFill>
                  <a:srgbClr val="FF0000"/>
                </a:solidFill>
                <a:effectLst/>
                <a:latin typeface="Abadi" panose="020B0604020104020204" pitchFamily="34" charset="0"/>
              </a:rPr>
              <a:t>After they had loosed me, behold, I took the compass, and it did work whither I desired it.</a:t>
            </a:r>
          </a:p>
          <a:p>
            <a:pPr fontAlgn="base"/>
            <a:endParaRPr lang="it-IT" sz="2400" b="0" i="0" u="none" strike="noStrike" dirty="0">
              <a:solidFill>
                <a:srgbClr val="FF0000"/>
              </a:solidFill>
              <a:effectLst/>
              <a:latin typeface="Abadi" panose="020B0604020104020204" pitchFamily="34" charset="0"/>
            </a:endParaRPr>
          </a:p>
          <a:p>
            <a:pPr fontAlgn="base"/>
            <a:r>
              <a:rPr lang="it-IT" sz="2400" dirty="0">
                <a:solidFill>
                  <a:srgbClr val="FF0000"/>
                </a:solidFill>
                <a:latin typeface="Abadi" panose="020B0604020104020204" pitchFamily="34" charset="0"/>
              </a:rPr>
              <a:t>It did work for them according to their faith in God</a:t>
            </a:r>
            <a:endParaRPr lang="it-IT" sz="2400" b="0" i="0" u="none" strike="noStrike" dirty="0">
              <a:solidFill>
                <a:srgbClr val="FF0000"/>
              </a:solidFill>
              <a:effectLst/>
              <a:latin typeface="Abadi" panose="020B0604020104020204" pitchFamily="34" charset="0"/>
            </a:endParaRPr>
          </a:p>
        </p:txBody>
      </p:sp>
    </p:spTree>
    <p:extLst>
      <p:ext uri="{BB962C8B-B14F-4D97-AF65-F5344CB8AC3E}">
        <p14:creationId xmlns:p14="http://schemas.microsoft.com/office/powerpoint/2010/main" val="31365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xEl>
                                              <p:pRg st="2" end="2"/>
                                            </p:txEl>
                                          </p:spTgt>
                                        </p:tgtEl>
                                        <p:attrNameLst>
                                          <p:attrName>style.visibility</p:attrName>
                                        </p:attrNameLst>
                                      </p:cBhvr>
                                      <p:to>
                                        <p:strVal val="visible"/>
                                      </p:to>
                                    </p:set>
                                    <p:anim calcmode="lin" valueType="num">
                                      <p:cBhvr additive="base">
                                        <p:cTn id="11"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 calcmode="lin" valueType="num">
                                      <p:cBhvr additive="base">
                                        <p:cTn id="17"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 calcmode="lin" valueType="num">
                                      <p:cBhvr additive="base">
                                        <p:cTn id="21" dur="500" fill="hold"/>
                                        <p:tgtEl>
                                          <p:spTgt spid="17">
                                            <p:txEl>
                                              <p:pRg st="4" end="4"/>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 calcmode="lin" valueType="num">
                                      <p:cBhvr additive="base">
                                        <p:cTn id="27"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anim calcmode="lin" valueType="num">
                                      <p:cBhvr additive="base">
                                        <p:cTn id="31" dur="500" fill="hold"/>
                                        <p:tgtEl>
                                          <p:spTgt spid="17">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 calcmode="lin" valueType="num">
                                      <p:cBhvr additive="base">
                                        <p:cTn id="37"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8" end="8"/>
                                            </p:txEl>
                                          </p:spTgt>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7">
                                            <p:txEl>
                                              <p:pRg st="8" end="8"/>
                                            </p:txEl>
                                          </p:spTgt>
                                        </p:tgtEl>
                                        <p:attrNameLst>
                                          <p:attrName>style.visibility</p:attrName>
                                        </p:attrNameLst>
                                      </p:cBhvr>
                                      <p:to>
                                        <p:strVal val="visible"/>
                                      </p:to>
                                    </p:set>
                                    <p:anim calcmode="lin" valueType="num">
                                      <p:cBhvr additive="base">
                                        <p:cTn id="41" dur="500" fill="hold"/>
                                        <p:tgtEl>
                                          <p:spTgt spid="17">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 calcmode="lin" valueType="num">
                                      <p:cBhvr additive="base">
                                        <p:cTn id="47" dur="500" fill="hold"/>
                                        <p:tgtEl>
                                          <p:spTgt spid="8">
                                            <p:txEl>
                                              <p:pRg st="10" end="10"/>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
                                            <p:txEl>
                                              <p:pRg st="10" end="10"/>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7">
                                            <p:txEl>
                                              <p:pRg st="10" end="10"/>
                                            </p:txEl>
                                          </p:spTgt>
                                        </p:tgtEl>
                                        <p:attrNameLst>
                                          <p:attrName>style.visibility</p:attrName>
                                        </p:attrNameLst>
                                      </p:cBhvr>
                                      <p:to>
                                        <p:strVal val="visible"/>
                                      </p:to>
                                    </p:set>
                                    <p:anim calcmode="lin" valueType="num">
                                      <p:cBhvr additive="base">
                                        <p:cTn id="51" dur="500" fill="hold"/>
                                        <p:tgtEl>
                                          <p:spTgt spid="17">
                                            <p:txEl>
                                              <p:pRg st="10" end="10"/>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7">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8">
                                            <p:txEl>
                                              <p:pRg st="13" end="13"/>
                                            </p:txEl>
                                          </p:spTgt>
                                        </p:tgtEl>
                                        <p:attrNameLst>
                                          <p:attrName>style.visibility</p:attrName>
                                        </p:attrNameLst>
                                      </p:cBhvr>
                                      <p:to>
                                        <p:strVal val="visible"/>
                                      </p:to>
                                    </p:set>
                                    <p:anim calcmode="lin" valueType="num">
                                      <p:cBhvr additive="base">
                                        <p:cTn id="57" dur="500" fill="hold"/>
                                        <p:tgtEl>
                                          <p:spTgt spid="8">
                                            <p:txEl>
                                              <p:pRg st="13" end="13"/>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8">
                                            <p:txEl>
                                              <p:pRg st="13" end="13"/>
                                            </p:txEl>
                                          </p:spTgt>
                                        </p:tgtEl>
                                        <p:attrNameLst>
                                          <p:attrName>ppt_y</p:attrName>
                                        </p:attrNameLst>
                                      </p:cBhvr>
                                      <p:tavLst>
                                        <p:tav tm="0">
                                          <p:val>
                                            <p:strVal val="#ppt_y"/>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17">
                                            <p:txEl>
                                              <p:pRg st="12" end="12"/>
                                            </p:txEl>
                                          </p:spTgt>
                                        </p:tgtEl>
                                        <p:attrNameLst>
                                          <p:attrName>style.visibility</p:attrName>
                                        </p:attrNameLst>
                                      </p:cBhvr>
                                      <p:to>
                                        <p:strVal val="visible"/>
                                      </p:to>
                                    </p:set>
                                    <p:anim calcmode="lin" valueType="num">
                                      <p:cBhvr additive="base">
                                        <p:cTn id="61" dur="500" fill="hold"/>
                                        <p:tgtEl>
                                          <p:spTgt spid="17">
                                            <p:txEl>
                                              <p:pRg st="12" end="12"/>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1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0F374B-E67C-502E-1F26-656FDC585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06CFA610-DFD4-71F7-1F3B-354D0B0B3142}"/>
              </a:ext>
            </a:extLst>
          </p:cNvPr>
          <p:cNvSpPr txBox="1"/>
          <p:nvPr/>
        </p:nvSpPr>
        <p:spPr>
          <a:xfrm>
            <a:off x="613143" y="1131828"/>
            <a:ext cx="6096000" cy="5262979"/>
          </a:xfrm>
          <a:prstGeom prst="rect">
            <a:avLst/>
          </a:prstGeom>
          <a:noFill/>
        </p:spPr>
        <p:txBody>
          <a:bodyPr wrap="square">
            <a:spAutoFit/>
          </a:bodyPr>
          <a:lstStyle/>
          <a:p>
            <a:pPr algn="l" fontAlgn="base"/>
            <a:r>
              <a:rPr lang="en-US" sz="2400" b="0" i="0" dirty="0">
                <a:solidFill>
                  <a:schemeClr val="bg1"/>
                </a:solidFill>
                <a:effectLst/>
              </a:rPr>
              <a:t>Just as Lehi was blessed in ancient times, each of us in this day has been given a spiritual compass that can direct and instruct us during our mortal journey. …</a:t>
            </a:r>
          </a:p>
          <a:p>
            <a:pPr algn="l" fontAlgn="base"/>
            <a:endParaRPr lang="en-US" sz="2400" b="0" i="0" dirty="0">
              <a:solidFill>
                <a:schemeClr val="bg1"/>
              </a:solidFill>
              <a:effectLst/>
            </a:endParaRPr>
          </a:p>
          <a:p>
            <a:pPr algn="l" fontAlgn="base"/>
            <a:r>
              <a:rPr lang="en-US" sz="2400" b="0" i="0" dirty="0">
                <a:solidFill>
                  <a:schemeClr val="bg1"/>
                </a:solidFill>
                <a:effectLst/>
              </a:rPr>
              <a:t>As we each press forward along the pathway of life, we receive direction from the Holy Ghost just as Lehi was directed through the Liahona. …</a:t>
            </a:r>
          </a:p>
          <a:p>
            <a:pPr algn="l" fontAlgn="base"/>
            <a:endParaRPr lang="en-US" sz="2400" b="0" i="0" dirty="0">
              <a:solidFill>
                <a:schemeClr val="bg1"/>
              </a:solidFill>
              <a:effectLst/>
            </a:endParaRPr>
          </a:p>
          <a:p>
            <a:pPr algn="l" fontAlgn="base"/>
            <a:r>
              <a:rPr lang="en-US" sz="2400" b="0" i="0" dirty="0">
                <a:solidFill>
                  <a:schemeClr val="bg1"/>
                </a:solidFill>
                <a:effectLst/>
              </a:rPr>
              <a:t>The Holy Ghost operates in our lives precisely as the Liahona did for Lehi and his family, according to our faith and diligence and heed. </a:t>
            </a:r>
          </a:p>
          <a:p>
            <a:pPr algn="l" fontAlgn="base"/>
            <a:r>
              <a:rPr lang="en-US" sz="2400" b="0" i="0" dirty="0">
                <a:solidFill>
                  <a:schemeClr val="bg1"/>
                </a:solidFill>
                <a:effectLst/>
              </a:rPr>
              <a:t>David A. Bednar</a:t>
            </a:r>
          </a:p>
        </p:txBody>
      </p:sp>
      <p:pic>
        <p:nvPicPr>
          <p:cNvPr id="6" name="Picture 5">
            <a:extLst>
              <a:ext uri="{FF2B5EF4-FFF2-40B4-BE49-F238E27FC236}">
                <a16:creationId xmlns:a16="http://schemas.microsoft.com/office/drawing/2014/main" id="{6361325C-D316-60BE-B783-0997436C908B}"/>
              </a:ext>
            </a:extLst>
          </p:cNvPr>
          <p:cNvPicPr>
            <a:picLocks noChangeAspect="1"/>
          </p:cNvPicPr>
          <p:nvPr/>
        </p:nvPicPr>
        <p:blipFill>
          <a:blip r:embed="rId3"/>
          <a:stretch>
            <a:fillRect/>
          </a:stretch>
        </p:blipFill>
        <p:spPr>
          <a:xfrm>
            <a:off x="6825219" y="1136819"/>
            <a:ext cx="4753638" cy="4953691"/>
          </a:xfrm>
          <a:prstGeom prst="rect">
            <a:avLst/>
          </a:prstGeom>
        </p:spPr>
      </p:pic>
      <p:pic>
        <p:nvPicPr>
          <p:cNvPr id="7" name="Picture 6" descr="david a bednar.jpg">
            <a:extLst>
              <a:ext uri="{FF2B5EF4-FFF2-40B4-BE49-F238E27FC236}">
                <a16:creationId xmlns:a16="http://schemas.microsoft.com/office/drawing/2014/main" id="{F8674133-845C-A22A-9D6F-29DE88280755}"/>
              </a:ext>
            </a:extLst>
          </p:cNvPr>
          <p:cNvPicPr>
            <a:picLocks noChangeAspect="1"/>
          </p:cNvPicPr>
          <p:nvPr/>
        </p:nvPicPr>
        <p:blipFill>
          <a:blip r:embed="rId4" cstate="print"/>
          <a:stretch>
            <a:fillRect/>
          </a:stretch>
        </p:blipFill>
        <p:spPr>
          <a:xfrm>
            <a:off x="210477" y="127034"/>
            <a:ext cx="746453" cy="938610"/>
          </a:xfrm>
          <a:prstGeom prst="rect">
            <a:avLst/>
          </a:prstGeom>
        </p:spPr>
      </p:pic>
    </p:spTree>
    <p:extLst>
      <p:ext uri="{BB962C8B-B14F-4D97-AF65-F5344CB8AC3E}">
        <p14:creationId xmlns:p14="http://schemas.microsoft.com/office/powerpoint/2010/main" val="42076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p:cNvSpPr/>
          <p:nvPr/>
        </p:nvSpPr>
        <p:spPr>
          <a:xfrm>
            <a:off x="2784695" y="1057747"/>
            <a:ext cx="6781800" cy="1200329"/>
          </a:xfrm>
          <a:prstGeom prst="rect">
            <a:avLst/>
          </a:prstGeom>
        </p:spPr>
        <p:txBody>
          <a:bodyPr wrap="square">
            <a:spAutoFit/>
          </a:bodyPr>
          <a:lstStyle/>
          <a:p>
            <a:pPr algn="ctr"/>
            <a:r>
              <a:rPr lang="en-US" sz="2400" dirty="0">
                <a:solidFill>
                  <a:schemeClr val="bg2"/>
                </a:solidFill>
              </a:rPr>
              <a:t>The Liahona provide direction only as they were faithful and obedient</a:t>
            </a:r>
          </a:p>
          <a:p>
            <a:pPr algn="ctr"/>
            <a:endParaRPr lang="en-US" sz="2400" dirty="0">
              <a:solidFill>
                <a:schemeClr val="bg2"/>
              </a:solidFill>
            </a:endParaRPr>
          </a:p>
        </p:txBody>
      </p:sp>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A Reflection of Their Faith</a:t>
            </a:r>
          </a:p>
        </p:txBody>
      </p:sp>
      <p:sp>
        <p:nvSpPr>
          <p:cNvPr id="5" name="Rectangle 4"/>
          <p:cNvSpPr/>
          <p:nvPr/>
        </p:nvSpPr>
        <p:spPr>
          <a:xfrm>
            <a:off x="60639" y="6375328"/>
            <a:ext cx="1686680" cy="369332"/>
          </a:xfrm>
          <a:prstGeom prst="rect">
            <a:avLst/>
          </a:prstGeom>
        </p:spPr>
        <p:txBody>
          <a:bodyPr wrap="none">
            <a:spAutoFit/>
          </a:bodyPr>
          <a:lstStyle/>
          <a:p>
            <a:r>
              <a:rPr lang="en-US" dirty="0">
                <a:solidFill>
                  <a:schemeClr val="bg2"/>
                </a:solidFill>
              </a:rPr>
              <a:t>1 Nephi 16:9-10</a:t>
            </a:r>
          </a:p>
        </p:txBody>
      </p:sp>
      <p:sp>
        <p:nvSpPr>
          <p:cNvPr id="12" name="Rectangle 11"/>
          <p:cNvSpPr/>
          <p:nvPr/>
        </p:nvSpPr>
        <p:spPr>
          <a:xfrm>
            <a:off x="5257800" y="2743200"/>
            <a:ext cx="4495800" cy="1754326"/>
          </a:xfrm>
          <a:prstGeom prst="rect">
            <a:avLst/>
          </a:prstGeom>
        </p:spPr>
        <p:txBody>
          <a:bodyPr wrap="square">
            <a:spAutoFit/>
          </a:bodyPr>
          <a:lstStyle/>
          <a:p>
            <a:r>
              <a:rPr lang="en-US" i="1" dirty="0">
                <a:solidFill>
                  <a:srgbClr val="FFFF00"/>
                </a:solidFill>
              </a:rPr>
              <a:t>“And it did work for them according to their faith in God; therefore , if they had faith to believe that God could cause that those spindles should point the way they should go, behold, it was done: therefore they had this miracle…” (Alma 37:40)</a:t>
            </a:r>
          </a:p>
        </p:txBody>
      </p:sp>
      <p:pic>
        <p:nvPicPr>
          <p:cNvPr id="21506" name="Picture 2" descr="http://mormonexpression.com/blogs/wp-content/uploads/2011/08/Liahona-full.jpg"/>
          <p:cNvPicPr>
            <a:picLocks noChangeAspect="1" noChangeArrowheads="1"/>
          </p:cNvPicPr>
          <p:nvPr/>
        </p:nvPicPr>
        <p:blipFill>
          <a:blip r:embed="rId3" cstate="print"/>
          <a:srcRect l="3017" t="2273" r="3446" b="4545"/>
          <a:stretch>
            <a:fillRect/>
          </a:stretch>
        </p:blipFill>
        <p:spPr bwMode="auto">
          <a:xfrm>
            <a:off x="1747319" y="2279210"/>
            <a:ext cx="2553077" cy="3376650"/>
          </a:xfrm>
          <a:prstGeom prst="rect">
            <a:avLst/>
          </a:prstGeom>
          <a:noFill/>
        </p:spPr>
      </p:pic>
      <p:grpSp>
        <p:nvGrpSpPr>
          <p:cNvPr id="9" name="Group 3"/>
          <p:cNvGrpSpPr/>
          <p:nvPr/>
        </p:nvGrpSpPr>
        <p:grpSpPr>
          <a:xfrm>
            <a:off x="9406539" y="3956815"/>
            <a:ext cx="2386349" cy="3287405"/>
            <a:chOff x="71718" y="1120588"/>
            <a:chExt cx="3070535" cy="5561314"/>
          </a:xfrm>
        </p:grpSpPr>
        <p:grpSp>
          <p:nvGrpSpPr>
            <p:cNvPr id="10" name="Group 13"/>
            <p:cNvGrpSpPr/>
            <p:nvPr/>
          </p:nvGrpSpPr>
          <p:grpSpPr>
            <a:xfrm>
              <a:off x="71718" y="1120588"/>
              <a:ext cx="3048000" cy="4572000"/>
              <a:chOff x="838200" y="1066800"/>
              <a:chExt cx="2438400" cy="3352800"/>
            </a:xfrm>
          </p:grpSpPr>
          <p:sp>
            <p:nvSpPr>
              <p:cNvPr id="1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p:cNvSpPr/>
              <p:nvPr/>
            </p:nvSpPr>
            <p:spPr>
              <a:xfrm>
                <a:off x="1295401" y="1066800"/>
                <a:ext cx="1981199"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62598" y="1362104"/>
              <a:ext cx="2379655" cy="5319798"/>
            </a:xfrm>
            <a:prstGeom prst="rect">
              <a:avLst/>
            </a:prstGeom>
            <a:noFill/>
          </p:spPr>
          <p:txBody>
            <a:bodyPr wrap="square" rtlCol="0">
              <a:spAutoFit/>
            </a:bodyPr>
            <a:lstStyle/>
            <a:p>
              <a:pPr algn="ctr"/>
              <a:r>
                <a:rPr lang="en-US" sz="1200" b="1" dirty="0"/>
                <a:t>A</a:t>
              </a:r>
              <a:r>
                <a:rPr lang="en-US" sz="1200" b="1" i="0" dirty="0">
                  <a:effectLst/>
                </a:rPr>
                <a:t>s we listen to the promptings of the Holy Ghost, the Lord can guide us in our journey through life; the Holy Ghost works in our lives according to the faith, diligence, and heed we give it</a:t>
              </a:r>
              <a:r>
                <a:rPr lang="en-US" sz="1200" b="0" i="0" dirty="0">
                  <a:effectLst/>
                </a:rPr>
                <a:t>; and </a:t>
              </a:r>
              <a:r>
                <a:rPr lang="en-US" sz="1200" b="1" i="0" dirty="0">
                  <a:effectLst/>
                </a:rPr>
                <a:t>the Holy Ghost gives us understanding concerning the ways of the Lord</a:t>
              </a:r>
              <a:r>
                <a:rPr lang="en-US" sz="1200" b="0" i="0" dirty="0">
                  <a:effectLst/>
                </a:rPr>
                <a:t>.</a:t>
              </a:r>
              <a:endParaRPr lang="en-US" sz="1200" b="1" dirty="0"/>
            </a:p>
          </p:txBody>
        </p:sp>
      </p:grpSp>
    </p:spTree>
    <p:extLst>
      <p:ext uri="{BB962C8B-B14F-4D97-AF65-F5344CB8AC3E}">
        <p14:creationId xmlns:p14="http://schemas.microsoft.com/office/powerpoint/2010/main" val="342547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Our Own Liahona</a:t>
            </a:r>
          </a:p>
        </p:txBody>
      </p:sp>
      <p:sp>
        <p:nvSpPr>
          <p:cNvPr id="12" name="Rectangle 11"/>
          <p:cNvSpPr/>
          <p:nvPr/>
        </p:nvSpPr>
        <p:spPr>
          <a:xfrm>
            <a:off x="5151422" y="2074753"/>
            <a:ext cx="5450186" cy="3416320"/>
          </a:xfrm>
          <a:prstGeom prst="rect">
            <a:avLst/>
          </a:prstGeom>
        </p:spPr>
        <p:txBody>
          <a:bodyPr wrap="square">
            <a:spAutoFit/>
          </a:bodyPr>
          <a:lstStyle/>
          <a:p>
            <a:r>
              <a:rPr lang="en-US" sz="2400" dirty="0">
                <a:solidFill>
                  <a:schemeClr val="bg2"/>
                </a:solidFill>
              </a:rPr>
              <a:t>The Lord gave to every person, a conscience which tells him every time he starts to go on the wrong path. </a:t>
            </a:r>
          </a:p>
          <a:p>
            <a:endParaRPr lang="en-US" sz="2400" dirty="0">
              <a:solidFill>
                <a:schemeClr val="bg2"/>
              </a:solidFill>
            </a:endParaRPr>
          </a:p>
          <a:p>
            <a:r>
              <a:rPr lang="en-US" sz="2400" dirty="0">
                <a:solidFill>
                  <a:schemeClr val="bg2"/>
                </a:solidFill>
              </a:rPr>
              <a:t>He is always told, if he is listening: but people can, of course, become so used to hearing the messages that they ignore them until finally they do not register anymore.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472" y="2031040"/>
            <a:ext cx="3120381" cy="3120381"/>
          </a:xfrm>
          <a:prstGeom prst="rect">
            <a:avLst/>
          </a:prstGeom>
        </p:spPr>
      </p:pic>
    </p:spTree>
    <p:extLst>
      <p:ext uri="{BB962C8B-B14F-4D97-AF65-F5344CB8AC3E}">
        <p14:creationId xmlns:p14="http://schemas.microsoft.com/office/powerpoint/2010/main" val="120882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Knowing Good From Evil</a:t>
            </a:r>
          </a:p>
        </p:txBody>
      </p:sp>
      <p:sp>
        <p:nvSpPr>
          <p:cNvPr id="13" name="Rectangle 12"/>
          <p:cNvSpPr/>
          <p:nvPr/>
        </p:nvSpPr>
        <p:spPr>
          <a:xfrm>
            <a:off x="782370" y="1603973"/>
            <a:ext cx="5627483" cy="3693319"/>
          </a:xfrm>
          <a:prstGeom prst="rect">
            <a:avLst/>
          </a:prstGeom>
        </p:spPr>
        <p:txBody>
          <a:bodyPr wrap="square">
            <a:spAutoFit/>
          </a:bodyPr>
          <a:lstStyle/>
          <a:p>
            <a:r>
              <a:rPr lang="en-US" dirty="0">
                <a:solidFill>
                  <a:schemeClr val="bg2"/>
                </a:solidFill>
              </a:rPr>
              <a:t>“You have something like the Liahona in your own system. </a:t>
            </a:r>
          </a:p>
          <a:p>
            <a:endParaRPr lang="en-US" dirty="0">
              <a:solidFill>
                <a:schemeClr val="bg2"/>
              </a:solidFill>
            </a:endParaRPr>
          </a:p>
          <a:p>
            <a:r>
              <a:rPr lang="en-US" dirty="0">
                <a:solidFill>
                  <a:schemeClr val="bg2"/>
                </a:solidFill>
              </a:rPr>
              <a:t>Every child is given this consciences. When he is 8 years of age, he knows good from evil, if his parents have been teaching him well.</a:t>
            </a:r>
          </a:p>
          <a:p>
            <a:endParaRPr lang="en-US" dirty="0">
              <a:solidFill>
                <a:schemeClr val="bg2"/>
              </a:solidFill>
            </a:endParaRPr>
          </a:p>
          <a:p>
            <a:r>
              <a:rPr lang="en-US" dirty="0">
                <a:solidFill>
                  <a:schemeClr val="bg2"/>
                </a:solidFill>
              </a:rPr>
              <a:t> If he ignores the Liahona that he has in his own makeup, he eventually may not have it whispering to him. </a:t>
            </a:r>
          </a:p>
          <a:p>
            <a:endParaRPr lang="en-US" dirty="0">
              <a:solidFill>
                <a:schemeClr val="bg2"/>
              </a:solidFill>
            </a:endParaRPr>
          </a:p>
          <a:p>
            <a:r>
              <a:rPr lang="en-US" dirty="0">
                <a:solidFill>
                  <a:schemeClr val="bg2"/>
                </a:solidFill>
              </a:rPr>
              <a:t>But if we will remember that everyone of us has the thing that will direct him aright, our ship will not get on the wrong course…if we listen to the </a:t>
            </a:r>
            <a:r>
              <a:rPr lang="en-US" dirty="0">
                <a:solidFill>
                  <a:srgbClr val="FFFF00"/>
                </a:solidFill>
              </a:rPr>
              <a:t>dictates of our own Liahona, which we call the conscience.</a:t>
            </a:r>
            <a:r>
              <a:rPr lang="en-US" dirty="0">
                <a:solidFill>
                  <a:schemeClr val="bg2"/>
                </a:solidFil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568" y="1540833"/>
            <a:ext cx="4410075" cy="44100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88" y="297631"/>
            <a:ext cx="879989" cy="1168127"/>
          </a:xfrm>
          <a:prstGeom prst="rect">
            <a:avLst/>
          </a:prstGeom>
        </p:spPr>
      </p:pic>
      <p:sp>
        <p:nvSpPr>
          <p:cNvPr id="9" name="Rectangle 8"/>
          <p:cNvSpPr/>
          <p:nvPr/>
        </p:nvSpPr>
        <p:spPr>
          <a:xfrm>
            <a:off x="95546" y="6340825"/>
            <a:ext cx="1984069" cy="369332"/>
          </a:xfrm>
          <a:prstGeom prst="rect">
            <a:avLst/>
          </a:prstGeom>
        </p:spPr>
        <p:txBody>
          <a:bodyPr wrap="none">
            <a:spAutoFit/>
          </a:bodyPr>
          <a:lstStyle/>
          <a:p>
            <a:r>
              <a:rPr lang="en-US" dirty="0">
                <a:solidFill>
                  <a:schemeClr val="bg2"/>
                </a:solidFill>
              </a:rPr>
              <a:t>Spencer W. Kimball</a:t>
            </a:r>
          </a:p>
        </p:txBody>
      </p:sp>
    </p:spTree>
    <p:extLst>
      <p:ext uri="{BB962C8B-B14F-4D97-AF65-F5344CB8AC3E}">
        <p14:creationId xmlns:p14="http://schemas.microsoft.com/office/powerpoint/2010/main" val="254566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The Broken Bow</a:t>
            </a:r>
          </a:p>
        </p:txBody>
      </p:sp>
      <p:sp>
        <p:nvSpPr>
          <p:cNvPr id="13" name="Rectangle 12"/>
          <p:cNvSpPr/>
          <p:nvPr/>
        </p:nvSpPr>
        <p:spPr>
          <a:xfrm>
            <a:off x="1676400" y="1676400"/>
            <a:ext cx="4724400" cy="3785652"/>
          </a:xfrm>
          <a:prstGeom prst="rect">
            <a:avLst/>
          </a:prstGeom>
        </p:spPr>
        <p:txBody>
          <a:bodyPr wrap="square">
            <a:spAutoFit/>
          </a:bodyPr>
          <a:lstStyle/>
          <a:p>
            <a:r>
              <a:rPr lang="en-US" sz="2400" dirty="0">
                <a:solidFill>
                  <a:schemeClr val="bg2"/>
                </a:solidFill>
              </a:rPr>
              <a:t>How did Lehi’s family react to Nephi’s broken bow?</a:t>
            </a:r>
          </a:p>
          <a:p>
            <a:endParaRPr lang="en-US" sz="2400" dirty="0">
              <a:solidFill>
                <a:srgbClr val="FFFF00"/>
              </a:solidFill>
            </a:endParaRPr>
          </a:p>
          <a:p>
            <a:r>
              <a:rPr lang="en-US" sz="2400" dirty="0">
                <a:solidFill>
                  <a:srgbClr val="FFFF00"/>
                </a:solidFill>
              </a:rPr>
              <a:t>Read:  1 Nephi 16:20–22</a:t>
            </a:r>
          </a:p>
          <a:p>
            <a:endParaRPr lang="en-US" sz="2400" dirty="0">
              <a:solidFill>
                <a:schemeClr val="bg2"/>
              </a:solidFill>
            </a:endParaRPr>
          </a:p>
          <a:p>
            <a:r>
              <a:rPr lang="en-US" sz="2400" dirty="0">
                <a:solidFill>
                  <a:schemeClr val="bg2"/>
                </a:solidFill>
              </a:rPr>
              <a:t>What was Nephi’s response to this trial and how his response affected his family?</a:t>
            </a:r>
          </a:p>
          <a:p>
            <a:endParaRPr lang="en-US" sz="2400" dirty="0">
              <a:solidFill>
                <a:schemeClr val="bg2"/>
              </a:solidFill>
            </a:endParaRPr>
          </a:p>
          <a:p>
            <a:r>
              <a:rPr lang="en-US" sz="2400" dirty="0">
                <a:solidFill>
                  <a:srgbClr val="FFFF00"/>
                </a:solidFill>
              </a:rPr>
              <a:t>Read 1 Nephi 16:23–25, 30–32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325" y="2014395"/>
            <a:ext cx="4162331" cy="2774887"/>
          </a:xfrm>
          <a:prstGeom prst="rect">
            <a:avLst/>
          </a:prstGeom>
        </p:spPr>
      </p:pic>
    </p:spTree>
    <p:extLst>
      <p:ext uri="{BB962C8B-B14F-4D97-AF65-F5344CB8AC3E}">
        <p14:creationId xmlns:p14="http://schemas.microsoft.com/office/powerpoint/2010/main" val="7756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If We Do All We Can Do</a:t>
            </a:r>
          </a:p>
        </p:txBody>
      </p:sp>
      <p:sp>
        <p:nvSpPr>
          <p:cNvPr id="13" name="Rectangle 12"/>
          <p:cNvSpPr/>
          <p:nvPr/>
        </p:nvSpPr>
        <p:spPr>
          <a:xfrm>
            <a:off x="1905000" y="1295401"/>
            <a:ext cx="6477000" cy="461665"/>
          </a:xfrm>
          <a:prstGeom prst="rect">
            <a:avLst/>
          </a:prstGeom>
        </p:spPr>
        <p:txBody>
          <a:bodyPr wrap="square">
            <a:spAutoFit/>
          </a:bodyPr>
          <a:lstStyle/>
          <a:p>
            <a:r>
              <a:rPr lang="en-US" sz="2400" dirty="0">
                <a:solidFill>
                  <a:schemeClr val="bg2"/>
                </a:solidFill>
              </a:rPr>
              <a:t>The Lord will help us through our difficulties</a:t>
            </a:r>
          </a:p>
        </p:txBody>
      </p:sp>
      <p:sp>
        <p:nvSpPr>
          <p:cNvPr id="6" name="Rectangle 5"/>
          <p:cNvSpPr/>
          <p:nvPr/>
        </p:nvSpPr>
        <p:spPr>
          <a:xfrm>
            <a:off x="2514600" y="1981200"/>
            <a:ext cx="4724400" cy="369332"/>
          </a:xfrm>
          <a:prstGeom prst="rect">
            <a:avLst/>
          </a:prstGeom>
        </p:spPr>
        <p:txBody>
          <a:bodyPr wrap="square">
            <a:spAutoFit/>
          </a:bodyPr>
          <a:lstStyle/>
          <a:p>
            <a:r>
              <a:rPr lang="en-US" dirty="0">
                <a:solidFill>
                  <a:srgbClr val="FFFF00"/>
                </a:solidFill>
              </a:rPr>
              <a:t>Do we casually follow the Lord’s direction?</a:t>
            </a:r>
          </a:p>
        </p:txBody>
      </p:sp>
      <p:sp>
        <p:nvSpPr>
          <p:cNvPr id="7" name="Rectangle 6"/>
          <p:cNvSpPr/>
          <p:nvPr/>
        </p:nvSpPr>
        <p:spPr>
          <a:xfrm>
            <a:off x="3276600" y="2743200"/>
            <a:ext cx="6400800" cy="523220"/>
          </a:xfrm>
          <a:prstGeom prst="rect">
            <a:avLst/>
          </a:prstGeom>
        </p:spPr>
        <p:txBody>
          <a:bodyPr wrap="square">
            <a:spAutoFit/>
          </a:bodyPr>
          <a:lstStyle/>
          <a:p>
            <a:r>
              <a:rPr lang="en-US" sz="2800" dirty="0">
                <a:solidFill>
                  <a:schemeClr val="bg2"/>
                </a:solidFill>
              </a:rPr>
              <a:t>Or   </a:t>
            </a:r>
            <a:r>
              <a:rPr lang="en-US" dirty="0">
                <a:solidFill>
                  <a:srgbClr val="FFFF00"/>
                </a:solidFill>
              </a:rPr>
              <a:t> Do we follow the Lord’s direction with faith and obedience?</a:t>
            </a:r>
          </a:p>
        </p:txBody>
      </p:sp>
      <p:sp>
        <p:nvSpPr>
          <p:cNvPr id="8" name="TextBox 7"/>
          <p:cNvSpPr txBox="1"/>
          <p:nvPr/>
        </p:nvSpPr>
        <p:spPr>
          <a:xfrm>
            <a:off x="1676400" y="3581400"/>
            <a:ext cx="8534400" cy="3046988"/>
          </a:xfrm>
          <a:prstGeom prst="rect">
            <a:avLst/>
          </a:prstGeom>
          <a:noFill/>
        </p:spPr>
        <p:txBody>
          <a:bodyPr wrap="square" rtlCol="0">
            <a:spAutoFit/>
          </a:bodyPr>
          <a:lstStyle/>
          <a:p>
            <a:pPr algn="ctr"/>
            <a:r>
              <a:rPr lang="en-US" sz="4800" dirty="0">
                <a:solidFill>
                  <a:schemeClr val="bg2"/>
                </a:solidFill>
              </a:rPr>
              <a:t>Showing the way By Small Means</a:t>
            </a:r>
          </a:p>
          <a:p>
            <a:pPr algn="ctr"/>
            <a:r>
              <a:rPr lang="en-US" sz="3600" dirty="0">
                <a:solidFill>
                  <a:srgbClr val="00B0F0"/>
                </a:solidFill>
              </a:rPr>
              <a:t>Read:</a:t>
            </a:r>
            <a:r>
              <a:rPr lang="en-US" sz="4800" dirty="0"/>
              <a:t> </a:t>
            </a:r>
            <a:r>
              <a:rPr lang="en-US" sz="2400" dirty="0">
                <a:solidFill>
                  <a:schemeClr val="bg2"/>
                </a:solidFill>
              </a:rPr>
              <a:t>1 Nephi 16:29 (bring about great things)</a:t>
            </a:r>
          </a:p>
          <a:p>
            <a:pPr algn="ctr"/>
            <a:endParaRPr lang="en-US" sz="2400" dirty="0">
              <a:solidFill>
                <a:schemeClr val="bg2"/>
              </a:solidFill>
            </a:endParaRPr>
          </a:p>
          <a:p>
            <a:pPr algn="ctr"/>
            <a:r>
              <a:rPr lang="en-US" sz="2400" dirty="0">
                <a:solidFill>
                  <a:schemeClr val="bg2"/>
                </a:solidFill>
              </a:rPr>
              <a:t> Alma 37:6–7 (brought about His great and eternal purposes)</a:t>
            </a:r>
          </a:p>
          <a:p>
            <a:pPr algn="ctr"/>
            <a:endParaRPr lang="en-US" sz="2400" dirty="0">
              <a:solidFill>
                <a:schemeClr val="bg2"/>
              </a:solidFill>
            </a:endParaRPr>
          </a:p>
          <a:p>
            <a:pPr algn="ctr"/>
            <a:r>
              <a:rPr lang="en-US" sz="2400" dirty="0">
                <a:solidFill>
                  <a:schemeClr val="bg2"/>
                </a:solidFill>
              </a:rPr>
              <a:t> Alma 37:38–41 (showed marvelous works)</a:t>
            </a:r>
            <a:endParaRPr lang="en-US" sz="2400" dirty="0">
              <a:solidFill>
                <a:schemeClr val="bg2"/>
              </a:solidFill>
              <a:latin typeface="Abadi" panose="020B0604020104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944137"/>
            <a:ext cx="2286000" cy="1914525"/>
          </a:xfrm>
          <a:prstGeom prst="rect">
            <a:avLst/>
          </a:prstGeom>
        </p:spPr>
      </p:pic>
    </p:spTree>
    <p:extLst>
      <p:ext uri="{BB962C8B-B14F-4D97-AF65-F5344CB8AC3E}">
        <p14:creationId xmlns:p14="http://schemas.microsoft.com/office/powerpoint/2010/main" val="15126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3" name="Rectangle 12"/>
          <p:cNvSpPr/>
          <p:nvPr/>
        </p:nvSpPr>
        <p:spPr>
          <a:xfrm>
            <a:off x="3586509" y="873007"/>
            <a:ext cx="5174055" cy="5324535"/>
          </a:xfrm>
          <a:prstGeom prst="rect">
            <a:avLst/>
          </a:prstGeom>
        </p:spPr>
        <p:txBody>
          <a:bodyPr wrap="square">
            <a:spAutoFit/>
          </a:bodyPr>
          <a:lstStyle/>
          <a:p>
            <a:pPr fontAlgn="base"/>
            <a:r>
              <a:rPr lang="en-US" sz="2000" dirty="0">
                <a:solidFill>
                  <a:schemeClr val="bg1"/>
                </a:solidFill>
              </a:rPr>
              <a:t>“The same Lord who provided a Liahona for Lehi provides for you and for me today a rare and valuable gift to give direction to our lives, to mark the hazards to our safety, and to chart the way, even safe passage—not to a promised land, but to our heavenly home. The gift to which I refer is known as your patriarchal blessing. …</a:t>
            </a:r>
          </a:p>
          <a:p>
            <a:pPr fontAlgn="base"/>
            <a:endParaRPr lang="en-US" sz="2000" dirty="0">
              <a:solidFill>
                <a:schemeClr val="bg1"/>
              </a:solidFill>
            </a:endParaRPr>
          </a:p>
          <a:p>
            <a:pPr fontAlgn="base"/>
            <a:r>
              <a:rPr lang="en-US" sz="2000" dirty="0">
                <a:solidFill>
                  <a:schemeClr val="bg1"/>
                </a:solidFill>
              </a:rPr>
              <a:t>“… Your blessing is not to be folded neatly and tucked away. It is not to be framed or published. Rather, it is to be read. It is to be loved. It is to be followed. Your patriarchal blessing will see you through the darkest night. It will guide you through life’s dangers. … Your patriarchal blessing is to you a personal Liahona to chart your course and guide your way.” </a:t>
            </a:r>
          </a:p>
        </p:txBody>
      </p:sp>
      <p:pic>
        <p:nvPicPr>
          <p:cNvPr id="8" name="Picture 7" descr="President monson1.jpg"/>
          <p:cNvPicPr>
            <a:picLocks noChangeAspect="1"/>
          </p:cNvPicPr>
          <p:nvPr/>
        </p:nvPicPr>
        <p:blipFill>
          <a:blip r:embed="rId3" cstate="print"/>
          <a:stretch>
            <a:fillRect/>
          </a:stretch>
        </p:blipFill>
        <p:spPr>
          <a:xfrm>
            <a:off x="415260" y="198080"/>
            <a:ext cx="870695" cy="1153561"/>
          </a:xfrm>
          <a:prstGeom prst="rect">
            <a:avLst/>
          </a:prstGeom>
        </p:spPr>
      </p:pic>
      <p:sp>
        <p:nvSpPr>
          <p:cNvPr id="9" name="TextBox 8"/>
          <p:cNvSpPr txBox="1"/>
          <p:nvPr/>
        </p:nvSpPr>
        <p:spPr>
          <a:xfrm>
            <a:off x="3429000" y="1"/>
            <a:ext cx="5410200" cy="646331"/>
          </a:xfrm>
          <a:prstGeom prst="rect">
            <a:avLst/>
          </a:prstGeom>
          <a:noFill/>
        </p:spPr>
        <p:txBody>
          <a:bodyPr wrap="square" rtlCol="0">
            <a:spAutoFit/>
          </a:bodyPr>
          <a:lstStyle/>
          <a:p>
            <a:pPr algn="ctr"/>
            <a:r>
              <a:rPr lang="en-US" sz="3600" dirty="0">
                <a:solidFill>
                  <a:schemeClr val="bg2"/>
                </a:solidFill>
                <a:latin typeface="Abadi" panose="020B0604020104020204" pitchFamily="34" charset="0"/>
              </a:rPr>
              <a:t>The Patriarchal Blessing</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98" y="4045484"/>
            <a:ext cx="2946760" cy="246403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1117" t="-1151"/>
          <a:stretch/>
        </p:blipFill>
        <p:spPr>
          <a:xfrm>
            <a:off x="8782581" y="1620467"/>
            <a:ext cx="2915268" cy="2100362"/>
          </a:xfrm>
          <a:prstGeom prst="rect">
            <a:avLst/>
          </a:prstGeom>
        </p:spPr>
      </p:pic>
      <p:sp>
        <p:nvSpPr>
          <p:cNvPr id="7" name="Rectangle 6"/>
          <p:cNvSpPr/>
          <p:nvPr/>
        </p:nvSpPr>
        <p:spPr>
          <a:xfrm>
            <a:off x="10047276" y="6351216"/>
            <a:ext cx="1968809" cy="369332"/>
          </a:xfrm>
          <a:prstGeom prst="rect">
            <a:avLst/>
          </a:prstGeom>
        </p:spPr>
        <p:txBody>
          <a:bodyPr wrap="none">
            <a:spAutoFit/>
          </a:bodyPr>
          <a:lstStyle/>
          <a:p>
            <a:r>
              <a:rPr lang="en-US" dirty="0">
                <a:solidFill>
                  <a:schemeClr val="bg1"/>
                </a:solidFill>
              </a:rPr>
              <a:t>Thomas S. Monson</a:t>
            </a:r>
          </a:p>
        </p:txBody>
      </p:sp>
    </p:spTree>
    <p:extLst>
      <p:ext uri="{BB962C8B-B14F-4D97-AF65-F5344CB8AC3E}">
        <p14:creationId xmlns:p14="http://schemas.microsoft.com/office/powerpoint/2010/main" val="14965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9"/>
          <p:cNvSpPr/>
          <p:nvPr/>
        </p:nvSpPr>
        <p:spPr>
          <a:xfrm>
            <a:off x="3200400" y="762000"/>
            <a:ext cx="7315200" cy="2554545"/>
          </a:xfrm>
          <a:prstGeom prst="rect">
            <a:avLst/>
          </a:prstGeom>
        </p:spPr>
        <p:txBody>
          <a:bodyPr wrap="square">
            <a:spAutoFit/>
          </a:bodyPr>
          <a:lstStyle/>
          <a:p>
            <a:pPr fontAlgn="base"/>
            <a:r>
              <a:rPr lang="en-US" sz="2000" dirty="0">
                <a:solidFill>
                  <a:schemeClr val="bg2"/>
                </a:solidFill>
              </a:rPr>
              <a:t>“The words of Christ can be a personal Liahona for each of us, showing us the way. Let us not be slothful because of the easiness of the way. Let us in faith take the words of Christ into our minds and into our hearts as they are recorded in sacred scripture and as they are uttered by living prophets, seers, and revelators.</a:t>
            </a:r>
          </a:p>
          <a:p>
            <a:pPr fontAlgn="base"/>
            <a:r>
              <a:rPr lang="en-US" sz="2000" dirty="0">
                <a:solidFill>
                  <a:schemeClr val="bg2"/>
                </a:solidFill>
              </a:rPr>
              <a:t> Let us with faith and diligence feast upon the words of Christ, for the words of Christ will be our spiritual Liahona telling us all things what we should do.”</a:t>
            </a:r>
          </a:p>
        </p:txBody>
      </p:sp>
      <p:pic>
        <p:nvPicPr>
          <p:cNvPr id="28674" name="Picture 2" descr="http://news.byu.edu/releases/archive06/Aug/commence/Kerr-h.jpg"/>
          <p:cNvPicPr>
            <a:picLocks noChangeAspect="1" noChangeArrowheads="1"/>
          </p:cNvPicPr>
          <p:nvPr/>
        </p:nvPicPr>
        <p:blipFill>
          <a:blip r:embed="rId3" cstate="print"/>
          <a:srcRect/>
          <a:stretch>
            <a:fillRect/>
          </a:stretch>
        </p:blipFill>
        <p:spPr bwMode="auto">
          <a:xfrm>
            <a:off x="1336964" y="1239981"/>
            <a:ext cx="1341120" cy="167640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3462" y="3245102"/>
            <a:ext cx="2355969" cy="2947468"/>
          </a:xfrm>
          <a:prstGeom prst="rect">
            <a:avLst/>
          </a:prstGeom>
        </p:spPr>
      </p:pic>
      <p:sp>
        <p:nvSpPr>
          <p:cNvPr id="5" name="Rectangle 4"/>
          <p:cNvSpPr/>
          <p:nvPr/>
        </p:nvSpPr>
        <p:spPr>
          <a:xfrm>
            <a:off x="0" y="6330434"/>
            <a:ext cx="1932517" cy="369332"/>
          </a:xfrm>
          <a:prstGeom prst="rect">
            <a:avLst/>
          </a:prstGeom>
        </p:spPr>
        <p:txBody>
          <a:bodyPr wrap="none">
            <a:spAutoFit/>
          </a:bodyPr>
          <a:lstStyle/>
          <a:p>
            <a:pPr fontAlgn="base"/>
            <a:r>
              <a:rPr lang="en-US" dirty="0">
                <a:solidFill>
                  <a:schemeClr val="bg2"/>
                </a:solidFill>
              </a:rPr>
              <a:t>Elder W. Rolfe Kerr</a:t>
            </a:r>
          </a:p>
        </p:txBody>
      </p:sp>
    </p:spTree>
    <p:extLst>
      <p:ext uri="{BB962C8B-B14F-4D97-AF65-F5344CB8AC3E}">
        <p14:creationId xmlns:p14="http://schemas.microsoft.com/office/powerpoint/2010/main" val="379053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20AE76-CA45-CD85-40D9-BEBF273BC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0C1021AE-C369-8BE8-A576-556D6D0960EF}"/>
              </a:ext>
            </a:extLst>
          </p:cNvPr>
          <p:cNvSpPr txBox="1"/>
          <p:nvPr/>
        </p:nvSpPr>
        <p:spPr>
          <a:xfrm>
            <a:off x="1828799" y="1134969"/>
            <a:ext cx="8534400" cy="1569660"/>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A Guide in the Wilderness</a:t>
            </a:r>
          </a:p>
          <a:p>
            <a:pPr algn="ctr"/>
            <a:r>
              <a:rPr lang="en-US" sz="4800" dirty="0">
                <a:solidFill>
                  <a:schemeClr val="bg2"/>
                </a:solidFill>
                <a:latin typeface="Abadi" panose="020B0604020104020204" pitchFamily="34" charset="0"/>
              </a:rPr>
              <a:t>1 Nephi 16</a:t>
            </a:r>
          </a:p>
        </p:txBody>
      </p:sp>
      <p:grpSp>
        <p:nvGrpSpPr>
          <p:cNvPr id="2" name="Group 1">
            <a:extLst>
              <a:ext uri="{FF2B5EF4-FFF2-40B4-BE49-F238E27FC236}">
                <a16:creationId xmlns:a16="http://schemas.microsoft.com/office/drawing/2014/main" id="{B79039BF-FA27-3264-6885-705C16582FA6}"/>
              </a:ext>
            </a:extLst>
          </p:cNvPr>
          <p:cNvGrpSpPr/>
          <p:nvPr/>
        </p:nvGrpSpPr>
        <p:grpSpPr>
          <a:xfrm>
            <a:off x="5110245" y="4318656"/>
            <a:ext cx="1945234" cy="2166831"/>
            <a:chOff x="1228308" y="4246854"/>
            <a:chExt cx="1945234" cy="2166831"/>
          </a:xfrm>
        </p:grpSpPr>
        <p:grpSp>
          <p:nvGrpSpPr>
            <p:cNvPr id="3" name="Group 2">
              <a:extLst>
                <a:ext uri="{FF2B5EF4-FFF2-40B4-BE49-F238E27FC236}">
                  <a16:creationId xmlns:a16="http://schemas.microsoft.com/office/drawing/2014/main" id="{5FBBBE0C-2DA5-A530-A522-57B3726CE936}"/>
                </a:ext>
              </a:extLst>
            </p:cNvPr>
            <p:cNvGrpSpPr/>
            <p:nvPr/>
          </p:nvGrpSpPr>
          <p:grpSpPr>
            <a:xfrm>
              <a:off x="1228308" y="4246854"/>
              <a:ext cx="1945234" cy="2166831"/>
              <a:chOff x="1228308" y="4246854"/>
              <a:chExt cx="1945234" cy="2166831"/>
            </a:xfrm>
          </p:grpSpPr>
          <p:grpSp>
            <p:nvGrpSpPr>
              <p:cNvPr id="7" name="Group 6">
                <a:extLst>
                  <a:ext uri="{FF2B5EF4-FFF2-40B4-BE49-F238E27FC236}">
                    <a16:creationId xmlns:a16="http://schemas.microsoft.com/office/drawing/2014/main" id="{33F8348D-516B-CDD0-1C1C-7061263E6AC4}"/>
                  </a:ext>
                </a:extLst>
              </p:cNvPr>
              <p:cNvGrpSpPr/>
              <p:nvPr/>
            </p:nvGrpSpPr>
            <p:grpSpPr>
              <a:xfrm rot="20765964">
                <a:off x="1228308" y="4246854"/>
                <a:ext cx="1360826" cy="2144824"/>
                <a:chOff x="1371600" y="4112942"/>
                <a:chExt cx="1360826" cy="2144824"/>
              </a:xfrm>
            </p:grpSpPr>
            <p:sp>
              <p:nvSpPr>
                <p:cNvPr id="11" name="Flowchart: Delay 10">
                  <a:extLst>
                    <a:ext uri="{FF2B5EF4-FFF2-40B4-BE49-F238E27FC236}">
                      <a16:creationId xmlns:a16="http://schemas.microsoft.com/office/drawing/2014/main" id="{11E7C991-2408-A72B-62D1-8B29C6F2B03C}"/>
                    </a:ext>
                  </a:extLst>
                </p:cNvPr>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elay 11">
                  <a:extLst>
                    <a:ext uri="{FF2B5EF4-FFF2-40B4-BE49-F238E27FC236}">
                      <a16:creationId xmlns:a16="http://schemas.microsoft.com/office/drawing/2014/main" id="{68694E5D-B99C-36F2-6E89-E513931BA113}"/>
                    </a:ext>
                  </a:extLst>
                </p:cNvPr>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7F86676-63FA-3721-87E8-58B96E93F7E3}"/>
                  </a:ext>
                </a:extLst>
              </p:cNvPr>
              <p:cNvGrpSpPr/>
              <p:nvPr/>
            </p:nvGrpSpPr>
            <p:grpSpPr>
              <a:xfrm rot="21421466">
                <a:off x="1812716" y="4268861"/>
                <a:ext cx="1360826" cy="2144824"/>
                <a:chOff x="1371600" y="4112942"/>
                <a:chExt cx="1360826" cy="2144824"/>
              </a:xfrm>
            </p:grpSpPr>
            <p:sp>
              <p:nvSpPr>
                <p:cNvPr id="9" name="Flowchart: Delay 8">
                  <a:extLst>
                    <a:ext uri="{FF2B5EF4-FFF2-40B4-BE49-F238E27FC236}">
                      <a16:creationId xmlns:a16="http://schemas.microsoft.com/office/drawing/2014/main" id="{A7B33A93-9C5A-CB19-7740-71D1193D4F58}"/>
                    </a:ext>
                  </a:extLst>
                </p:cNvPr>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a:extLst>
                    <a:ext uri="{FF2B5EF4-FFF2-40B4-BE49-F238E27FC236}">
                      <a16:creationId xmlns:a16="http://schemas.microsoft.com/office/drawing/2014/main" id="{E1D131E6-FCC2-5E17-0703-2CA25EFD3925}"/>
                    </a:ext>
                  </a:extLst>
                </p:cNvPr>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Rectangle 5">
              <a:extLst>
                <a:ext uri="{FF2B5EF4-FFF2-40B4-BE49-F238E27FC236}">
                  <a16:creationId xmlns:a16="http://schemas.microsoft.com/office/drawing/2014/main" id="{957C96AC-B8BB-E570-8836-E457E6B68ED4}"/>
                </a:ext>
              </a:extLst>
            </p:cNvPr>
            <p:cNvSpPr/>
            <p:nvPr/>
          </p:nvSpPr>
          <p:spPr>
            <a:xfrm rot="327394">
              <a:off x="2035848" y="4924917"/>
              <a:ext cx="1069211" cy="1200329"/>
            </a:xfrm>
            <a:prstGeom prst="rect">
              <a:avLst/>
            </a:prstGeom>
          </p:spPr>
          <p:txBody>
            <a:bodyPr wrap="square">
              <a:spAutoFit/>
            </a:bodyPr>
            <a:lstStyle/>
            <a:p>
              <a:r>
                <a:rPr lang="en-US" dirty="0" err="1"/>
                <a:t>לא</a:t>
              </a:r>
              <a:r>
                <a:rPr lang="en-US" dirty="0"/>
                <a:t> </a:t>
              </a:r>
              <a:r>
                <a:rPr lang="en-US" dirty="0" err="1"/>
                <a:t>יהיה</a:t>
              </a:r>
              <a:r>
                <a:rPr lang="en-US" dirty="0"/>
                <a:t> </a:t>
              </a:r>
              <a:r>
                <a:rPr lang="en-US" dirty="0" err="1"/>
                <a:t>לך</a:t>
              </a:r>
              <a:r>
                <a:rPr lang="en-US" dirty="0"/>
                <a:t> </a:t>
              </a:r>
              <a:r>
                <a:rPr lang="en-US" dirty="0" err="1"/>
                <a:t>אלוקים</a:t>
              </a:r>
              <a:r>
                <a:rPr lang="en-US" dirty="0"/>
                <a:t> </a:t>
              </a:r>
              <a:r>
                <a:rPr lang="en-US" dirty="0" err="1"/>
                <a:t>אחר</a:t>
              </a:r>
              <a:r>
                <a:rPr lang="en-US" dirty="0"/>
                <a:t> </a:t>
              </a:r>
              <a:r>
                <a:rPr lang="en-US" dirty="0" err="1"/>
                <a:t>על</a:t>
              </a:r>
              <a:r>
                <a:rPr lang="en-US" dirty="0"/>
                <a:t> </a:t>
              </a:r>
              <a:r>
                <a:rPr lang="en-US" dirty="0" err="1"/>
                <a:t>פני</a:t>
              </a:r>
              <a:endParaRPr lang="en-US" dirty="0"/>
            </a:p>
          </p:txBody>
        </p:sp>
      </p:grpSp>
      <p:grpSp>
        <p:nvGrpSpPr>
          <p:cNvPr id="13" name="Group 12">
            <a:extLst>
              <a:ext uri="{FF2B5EF4-FFF2-40B4-BE49-F238E27FC236}">
                <a16:creationId xmlns:a16="http://schemas.microsoft.com/office/drawing/2014/main" id="{047D7173-277A-3FCB-AC58-47BFC4551C06}"/>
              </a:ext>
            </a:extLst>
          </p:cNvPr>
          <p:cNvGrpSpPr/>
          <p:nvPr/>
        </p:nvGrpSpPr>
        <p:grpSpPr>
          <a:xfrm>
            <a:off x="8538171" y="2554007"/>
            <a:ext cx="1975598" cy="2507912"/>
            <a:chOff x="5209514" y="968721"/>
            <a:chExt cx="3259248" cy="4137435"/>
          </a:xfrm>
        </p:grpSpPr>
        <p:sp>
          <p:nvSpPr>
            <p:cNvPr id="14" name="Oval 13">
              <a:extLst>
                <a:ext uri="{FF2B5EF4-FFF2-40B4-BE49-F238E27FC236}">
                  <a16:creationId xmlns:a16="http://schemas.microsoft.com/office/drawing/2014/main" id="{537A5F6D-E6C3-17F9-3229-005F42C21B5A}"/>
                </a:ext>
              </a:extLst>
            </p:cNvPr>
            <p:cNvSpPr/>
            <p:nvPr/>
          </p:nvSpPr>
          <p:spPr>
            <a:xfrm>
              <a:off x="5209514" y="1846908"/>
              <a:ext cx="3259248" cy="3259248"/>
            </a:xfrm>
            <a:prstGeom prst="ellipse">
              <a:avLst/>
            </a:prstGeom>
            <a:solidFill>
              <a:schemeClr val="bg1">
                <a:lumMod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B677586-5D99-2686-B123-4B826028A854}"/>
                </a:ext>
              </a:extLst>
            </p:cNvPr>
            <p:cNvSpPr/>
            <p:nvPr/>
          </p:nvSpPr>
          <p:spPr>
            <a:xfrm>
              <a:off x="5321281" y="2017414"/>
              <a:ext cx="2968028" cy="2968028"/>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49C67CF-BCA9-9737-7A9F-C26251E369CC}"/>
                </a:ext>
              </a:extLst>
            </p:cNvPr>
            <p:cNvSpPr/>
            <p:nvPr/>
          </p:nvSpPr>
          <p:spPr>
            <a:xfrm>
              <a:off x="6344970" y="2984626"/>
              <a:ext cx="988336" cy="988336"/>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C5E252B-3CFD-93E7-0260-AAE950D78662}"/>
                </a:ext>
              </a:extLst>
            </p:cNvPr>
            <p:cNvGrpSpPr/>
            <p:nvPr/>
          </p:nvGrpSpPr>
          <p:grpSpPr>
            <a:xfrm>
              <a:off x="6641343" y="2652665"/>
              <a:ext cx="395590" cy="1638677"/>
              <a:chOff x="3581272" y="2625504"/>
              <a:chExt cx="395590" cy="1638677"/>
            </a:xfrm>
          </p:grpSpPr>
          <p:grpSp>
            <p:nvGrpSpPr>
              <p:cNvPr id="26" name="Group 25">
                <a:extLst>
                  <a:ext uri="{FF2B5EF4-FFF2-40B4-BE49-F238E27FC236}">
                    <a16:creationId xmlns:a16="http://schemas.microsoft.com/office/drawing/2014/main" id="{4492CD10-1F1B-BAD2-ED99-6B847EE0443F}"/>
                  </a:ext>
                </a:extLst>
              </p:cNvPr>
              <p:cNvGrpSpPr/>
              <p:nvPr/>
            </p:nvGrpSpPr>
            <p:grpSpPr>
              <a:xfrm>
                <a:off x="3581272" y="2625504"/>
                <a:ext cx="395590" cy="1638677"/>
                <a:chOff x="10228908" y="407406"/>
                <a:chExt cx="869132" cy="3600259"/>
              </a:xfrm>
            </p:grpSpPr>
            <p:sp>
              <p:nvSpPr>
                <p:cNvPr id="28" name="Isosceles Triangle 27">
                  <a:extLst>
                    <a:ext uri="{FF2B5EF4-FFF2-40B4-BE49-F238E27FC236}">
                      <a16:creationId xmlns:a16="http://schemas.microsoft.com/office/drawing/2014/main" id="{1C9E6AEB-F8B2-9E6A-316C-14978F479127}"/>
                    </a:ext>
                  </a:extLst>
                </p:cNvPr>
                <p:cNvSpPr/>
                <p:nvPr/>
              </p:nvSpPr>
              <p:spPr>
                <a:xfrm>
                  <a:off x="10655930" y="407406"/>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9A2CDBEA-8B99-0D56-4DFF-C26E1C65D6E6}"/>
                    </a:ext>
                  </a:extLst>
                </p:cNvPr>
                <p:cNvSpPr/>
                <p:nvPr/>
              </p:nvSpPr>
              <p:spPr>
                <a:xfrm rot="10800000" flipH="1">
                  <a:off x="10663474" y="2207536"/>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F947208-34B8-C5B4-BBDB-B58DB0B010C3}"/>
                    </a:ext>
                  </a:extLst>
                </p:cNvPr>
                <p:cNvSpPr/>
                <p:nvPr/>
              </p:nvSpPr>
              <p:spPr>
                <a:xfrm rot="10800000" flipV="1">
                  <a:off x="10228908" y="433057"/>
                  <a:ext cx="434566" cy="1792586"/>
                </a:xfrm>
                <a:prstGeom prst="triangle">
                  <a:avLst>
                    <a:gd name="adj" fmla="val 208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D93285DE-C04E-B736-FB21-CD8DF4109A0F}"/>
                    </a:ext>
                  </a:extLst>
                </p:cNvPr>
                <p:cNvSpPr/>
                <p:nvPr/>
              </p:nvSpPr>
              <p:spPr>
                <a:xfrm flipH="1" flipV="1">
                  <a:off x="10236452" y="2215079"/>
                  <a:ext cx="434566" cy="1792586"/>
                </a:xfrm>
                <a:prstGeom prst="triangle">
                  <a:avLst>
                    <a:gd name="adj" fmla="val 208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E86FAC57-5B23-2CE3-C96B-4A7B9197AE99}"/>
                  </a:ext>
                </a:extLst>
              </p:cNvPr>
              <p:cNvSpPr/>
              <p:nvPr/>
            </p:nvSpPr>
            <p:spPr>
              <a:xfrm>
                <a:off x="3696832" y="3352800"/>
                <a:ext cx="164471" cy="164471"/>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Donut 6">
              <a:extLst>
                <a:ext uri="{FF2B5EF4-FFF2-40B4-BE49-F238E27FC236}">
                  <a16:creationId xmlns:a16="http://schemas.microsoft.com/office/drawing/2014/main" id="{971D5713-8BD1-F72D-0482-1FF537906488}"/>
                </a:ext>
              </a:extLst>
            </p:cNvPr>
            <p:cNvSpPr/>
            <p:nvPr/>
          </p:nvSpPr>
          <p:spPr>
            <a:xfrm>
              <a:off x="6455122" y="968721"/>
              <a:ext cx="751437" cy="751437"/>
            </a:xfrm>
            <a:prstGeom prst="donut">
              <a:avLst>
                <a:gd name="adj" fmla="val 8540"/>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a16="http://schemas.microsoft.com/office/drawing/2014/main" id="{40A19AE9-4FC7-F7D7-5C19-F62B8A0110D3}"/>
                </a:ext>
              </a:extLst>
            </p:cNvPr>
            <p:cNvGrpSpPr/>
            <p:nvPr/>
          </p:nvGrpSpPr>
          <p:grpSpPr>
            <a:xfrm>
              <a:off x="6621856" y="1611518"/>
              <a:ext cx="434565" cy="289710"/>
              <a:chOff x="3123447" y="2960484"/>
              <a:chExt cx="1566248" cy="1919334"/>
            </a:xfrm>
          </p:grpSpPr>
          <p:sp>
            <p:nvSpPr>
              <p:cNvPr id="24" name="Rectangle 23">
                <a:extLst>
                  <a:ext uri="{FF2B5EF4-FFF2-40B4-BE49-F238E27FC236}">
                    <a16:creationId xmlns:a16="http://schemas.microsoft.com/office/drawing/2014/main" id="{0DC9D215-C69E-EC96-CE34-586AEBB33CE1}"/>
                  </a:ext>
                </a:extLst>
              </p:cNvPr>
              <p:cNvSpPr/>
              <p:nvPr/>
            </p:nvSpPr>
            <p:spPr>
              <a:xfrm>
                <a:off x="3132499" y="3802456"/>
                <a:ext cx="1557196" cy="1077362"/>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elay 24">
                <a:extLst>
                  <a:ext uri="{FF2B5EF4-FFF2-40B4-BE49-F238E27FC236}">
                    <a16:creationId xmlns:a16="http://schemas.microsoft.com/office/drawing/2014/main" id="{2E674B93-F425-3A66-55A6-B5C6EC4352AF}"/>
                  </a:ext>
                </a:extLst>
              </p:cNvPr>
              <p:cNvSpPr/>
              <p:nvPr/>
            </p:nvSpPr>
            <p:spPr>
              <a:xfrm rot="16200000">
                <a:off x="3485585" y="2598346"/>
                <a:ext cx="841972" cy="1566248"/>
              </a:xfrm>
              <a:prstGeom prst="flowChartDelay">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745AB32-EF38-EF9C-C389-6E477041DAC8}"/>
                </a:ext>
              </a:extLst>
            </p:cNvPr>
            <p:cNvSpPr/>
            <p:nvPr/>
          </p:nvSpPr>
          <p:spPr>
            <a:xfrm>
              <a:off x="6514915" y="1935240"/>
              <a:ext cx="648445" cy="761633"/>
            </a:xfrm>
            <a:prstGeom prst="rect">
              <a:avLst/>
            </a:prstGeom>
            <a:noFill/>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N</a:t>
              </a:r>
            </a:p>
          </p:txBody>
        </p:sp>
        <p:sp>
          <p:nvSpPr>
            <p:cNvPr id="21" name="Rectangle 20">
              <a:extLst>
                <a:ext uri="{FF2B5EF4-FFF2-40B4-BE49-F238E27FC236}">
                  <a16:creationId xmlns:a16="http://schemas.microsoft.com/office/drawing/2014/main" id="{5200CAC2-1701-FD6E-4D00-7BFC1D06DED6}"/>
                </a:ext>
              </a:extLst>
            </p:cNvPr>
            <p:cNvSpPr/>
            <p:nvPr/>
          </p:nvSpPr>
          <p:spPr>
            <a:xfrm>
              <a:off x="6561196" y="4296687"/>
              <a:ext cx="555887" cy="761633"/>
            </a:xfrm>
            <a:prstGeom prst="rect">
              <a:avLst/>
            </a:prstGeom>
            <a:noFill/>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S</a:t>
              </a:r>
            </a:p>
          </p:txBody>
        </p:sp>
        <p:sp>
          <p:nvSpPr>
            <p:cNvPr id="22" name="Rectangle 21">
              <a:extLst>
                <a:ext uri="{FF2B5EF4-FFF2-40B4-BE49-F238E27FC236}">
                  <a16:creationId xmlns:a16="http://schemas.microsoft.com/office/drawing/2014/main" id="{1D363A25-8C13-57DE-7490-400B35E42BAC}"/>
                </a:ext>
              </a:extLst>
            </p:cNvPr>
            <p:cNvSpPr/>
            <p:nvPr/>
          </p:nvSpPr>
          <p:spPr>
            <a:xfrm>
              <a:off x="5261564" y="3083521"/>
              <a:ext cx="775385" cy="761633"/>
            </a:xfrm>
            <a:prstGeom prst="rect">
              <a:avLst/>
            </a:prstGeom>
            <a:noFill/>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W</a:t>
              </a:r>
            </a:p>
          </p:txBody>
        </p:sp>
        <p:sp>
          <p:nvSpPr>
            <p:cNvPr id="23" name="Rectangle 22">
              <a:extLst>
                <a:ext uri="{FF2B5EF4-FFF2-40B4-BE49-F238E27FC236}">
                  <a16:creationId xmlns:a16="http://schemas.microsoft.com/office/drawing/2014/main" id="{9B09244B-63A8-42E4-95EB-348D690BE8DA}"/>
                </a:ext>
              </a:extLst>
            </p:cNvPr>
            <p:cNvSpPr/>
            <p:nvPr/>
          </p:nvSpPr>
          <p:spPr>
            <a:xfrm>
              <a:off x="7786827" y="3065415"/>
              <a:ext cx="563819" cy="761633"/>
            </a:xfrm>
            <a:prstGeom prst="rect">
              <a:avLst/>
            </a:prstGeom>
            <a:noFill/>
          </p:spPr>
          <p:txBody>
            <a:bodyPr wrap="none" lIns="91440" tIns="45720" rIns="91440" bIns="45720">
              <a:spAutoFit/>
            </a:bodyPr>
            <a:lstStyle/>
            <a:p>
              <a:pPr algn="ctr"/>
              <a:r>
                <a:rPr lang="en-US" sz="2400" b="1" cap="none" spc="50" dirty="0">
                  <a:ln w="0"/>
                  <a:solidFill>
                    <a:schemeClr val="bg2"/>
                  </a:solidFill>
                  <a:effectLst>
                    <a:innerShdw blurRad="63500" dist="50800" dir="13500000">
                      <a:srgbClr val="000000">
                        <a:alpha val="50000"/>
                      </a:srgbClr>
                    </a:innerShdw>
                  </a:effectLst>
                </a:rPr>
                <a:t>E</a:t>
              </a:r>
            </a:p>
          </p:txBody>
        </p:sp>
      </p:grpSp>
      <p:grpSp>
        <p:nvGrpSpPr>
          <p:cNvPr id="32" name="Group 31">
            <a:extLst>
              <a:ext uri="{FF2B5EF4-FFF2-40B4-BE49-F238E27FC236}">
                <a16:creationId xmlns:a16="http://schemas.microsoft.com/office/drawing/2014/main" id="{4E479FAC-8723-727E-99A0-913DB34F3CD3}"/>
              </a:ext>
            </a:extLst>
          </p:cNvPr>
          <p:cNvGrpSpPr/>
          <p:nvPr/>
        </p:nvGrpSpPr>
        <p:grpSpPr>
          <a:xfrm>
            <a:off x="2149150" y="3018616"/>
            <a:ext cx="1909443" cy="1714283"/>
            <a:chOff x="1376707" y="228600"/>
            <a:chExt cx="6784149" cy="6090755"/>
          </a:xfrm>
          <a:solidFill>
            <a:srgbClr val="FFC000"/>
          </a:solidFill>
        </p:grpSpPr>
        <p:sp>
          <p:nvSpPr>
            <p:cNvPr id="33" name="Isosceles Triangle 32">
              <a:extLst>
                <a:ext uri="{FF2B5EF4-FFF2-40B4-BE49-F238E27FC236}">
                  <a16:creationId xmlns:a16="http://schemas.microsoft.com/office/drawing/2014/main" id="{FCA125D1-4AC7-C061-6314-69BEA849F24C}"/>
                </a:ext>
              </a:extLst>
            </p:cNvPr>
            <p:cNvSpPr/>
            <p:nvPr/>
          </p:nvSpPr>
          <p:spPr>
            <a:xfrm>
              <a:off x="4191000" y="228600"/>
              <a:ext cx="1066800" cy="1905000"/>
            </a:xfrm>
            <a:prstGeom prst="triangl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apezoid 33">
              <a:extLst>
                <a:ext uri="{FF2B5EF4-FFF2-40B4-BE49-F238E27FC236}">
                  <a16:creationId xmlns:a16="http://schemas.microsoft.com/office/drawing/2014/main" id="{31DACBC5-AC19-391E-9255-5AB890CEEC24}"/>
                </a:ext>
              </a:extLst>
            </p:cNvPr>
            <p:cNvSpPr/>
            <p:nvPr/>
          </p:nvSpPr>
          <p:spPr>
            <a:xfrm>
              <a:off x="4191000" y="990600"/>
              <a:ext cx="10668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Block Arc 34">
              <a:extLst>
                <a:ext uri="{FF2B5EF4-FFF2-40B4-BE49-F238E27FC236}">
                  <a16:creationId xmlns:a16="http://schemas.microsoft.com/office/drawing/2014/main" id="{A87957AD-E898-33FC-8E4D-5FC74AED5254}"/>
                </a:ext>
              </a:extLst>
            </p:cNvPr>
            <p:cNvSpPr/>
            <p:nvPr/>
          </p:nvSpPr>
          <p:spPr>
            <a:xfrm rot="15661763" flipH="1">
              <a:off x="5408556" y="3381138"/>
              <a:ext cx="2816923" cy="2687676"/>
            </a:xfrm>
            <a:prstGeom prst="blockArc">
              <a:avLst>
                <a:gd name="adj1" fmla="val 11458411"/>
                <a:gd name="adj2" fmla="val 20673493"/>
                <a:gd name="adj3" fmla="val 222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Block Arc 35">
              <a:extLst>
                <a:ext uri="{FF2B5EF4-FFF2-40B4-BE49-F238E27FC236}">
                  <a16:creationId xmlns:a16="http://schemas.microsoft.com/office/drawing/2014/main" id="{0AA06707-FA19-9E99-2208-207EFA4F290B}"/>
                </a:ext>
              </a:extLst>
            </p:cNvPr>
            <p:cNvSpPr/>
            <p:nvPr/>
          </p:nvSpPr>
          <p:spPr>
            <a:xfrm rot="5938237">
              <a:off x="1224856" y="3444939"/>
              <a:ext cx="2680187" cy="2376486"/>
            </a:xfrm>
            <a:prstGeom prst="blockArc">
              <a:avLst>
                <a:gd name="adj1" fmla="val 11465375"/>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a:extLst>
                <a:ext uri="{FF2B5EF4-FFF2-40B4-BE49-F238E27FC236}">
                  <a16:creationId xmlns:a16="http://schemas.microsoft.com/office/drawing/2014/main" id="{1935BC9C-FA6A-414C-EF48-10656316C86F}"/>
                </a:ext>
              </a:extLst>
            </p:cNvPr>
            <p:cNvSpPr/>
            <p:nvPr/>
          </p:nvSpPr>
          <p:spPr>
            <a:xfrm>
              <a:off x="2819400" y="1524000"/>
              <a:ext cx="3810000" cy="3810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Block Arc 37">
              <a:extLst>
                <a:ext uri="{FF2B5EF4-FFF2-40B4-BE49-F238E27FC236}">
                  <a16:creationId xmlns:a16="http://schemas.microsoft.com/office/drawing/2014/main" id="{2B1DA812-1744-24BD-3A11-809BC3277352}"/>
                </a:ext>
              </a:extLst>
            </p:cNvPr>
            <p:cNvSpPr/>
            <p:nvPr/>
          </p:nvSpPr>
          <p:spPr>
            <a:xfrm rot="5938237">
              <a:off x="2394213" y="3958926"/>
              <a:ext cx="2300369" cy="2339112"/>
            </a:xfrm>
            <a:prstGeom prst="blockArc">
              <a:avLst>
                <a:gd name="adj1" fmla="val 12699487"/>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lock Arc 38">
              <a:extLst>
                <a:ext uri="{FF2B5EF4-FFF2-40B4-BE49-F238E27FC236}">
                  <a16:creationId xmlns:a16="http://schemas.microsoft.com/office/drawing/2014/main" id="{D5769357-90C7-FE54-6565-6DED3185C29A}"/>
                </a:ext>
              </a:extLst>
            </p:cNvPr>
            <p:cNvSpPr/>
            <p:nvPr/>
          </p:nvSpPr>
          <p:spPr>
            <a:xfrm rot="15661763" flipH="1">
              <a:off x="4784075" y="3873224"/>
              <a:ext cx="2406470" cy="2485792"/>
            </a:xfrm>
            <a:prstGeom prst="blockArc">
              <a:avLst>
                <a:gd name="adj1" fmla="val 12815022"/>
                <a:gd name="adj2" fmla="val 20243753"/>
                <a:gd name="adj3" fmla="val 2099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ounded Rectangle 39">
              <a:extLst>
                <a:ext uri="{FF2B5EF4-FFF2-40B4-BE49-F238E27FC236}">
                  <a16:creationId xmlns:a16="http://schemas.microsoft.com/office/drawing/2014/main" id="{66048359-D614-33BD-BB3D-3639A0EE994F}"/>
                </a:ext>
              </a:extLst>
            </p:cNvPr>
            <p:cNvSpPr/>
            <p:nvPr/>
          </p:nvSpPr>
          <p:spPr>
            <a:xfrm>
              <a:off x="2752039" y="3077502"/>
              <a:ext cx="3929519" cy="392953"/>
            </a:xfrm>
            <a:prstGeom prst="roundRect">
              <a:avLst>
                <a:gd name="adj" fmla="val 3078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86ECD92-F351-A9F3-2DFA-485736712EB7}"/>
                </a:ext>
              </a:extLst>
            </p:cNvPr>
            <p:cNvSpPr/>
            <p:nvPr/>
          </p:nvSpPr>
          <p:spPr>
            <a:xfrm>
              <a:off x="4419600" y="2971800"/>
              <a:ext cx="5334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oon 41">
              <a:extLst>
                <a:ext uri="{FF2B5EF4-FFF2-40B4-BE49-F238E27FC236}">
                  <a16:creationId xmlns:a16="http://schemas.microsoft.com/office/drawing/2014/main" id="{8E5E5B40-1366-B903-085B-E0384FC3EC3A}"/>
                </a:ext>
              </a:extLst>
            </p:cNvPr>
            <p:cNvSpPr/>
            <p:nvPr/>
          </p:nvSpPr>
          <p:spPr>
            <a:xfrm rot="16200000">
              <a:off x="4533900" y="1028700"/>
              <a:ext cx="381000" cy="1066800"/>
            </a:xfrm>
            <a:prstGeom prst="moon">
              <a:avLst>
                <a:gd name="adj" fmla="val 64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51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0" name="Rectangle 9"/>
          <p:cNvSpPr/>
          <p:nvPr/>
        </p:nvSpPr>
        <p:spPr>
          <a:xfrm>
            <a:off x="2527357" y="1170023"/>
            <a:ext cx="7905115" cy="2862322"/>
          </a:xfrm>
          <a:prstGeom prst="rect">
            <a:avLst/>
          </a:prstGeom>
        </p:spPr>
        <p:txBody>
          <a:bodyPr wrap="square">
            <a:spAutoFit/>
          </a:bodyPr>
          <a:lstStyle/>
          <a:p>
            <a:pPr fontAlgn="base"/>
            <a:r>
              <a:rPr lang="en-US" sz="2000" dirty="0">
                <a:solidFill>
                  <a:schemeClr val="bg2"/>
                </a:solidFill>
              </a:rPr>
              <a:t>“As we strive to align our attitudes and actions with righteousness, then the Holy Ghost becomes for us today what the Liahona was for Lehi and his family in their day.</a:t>
            </a:r>
          </a:p>
          <a:p>
            <a:pPr fontAlgn="base"/>
            <a:endParaRPr lang="en-US" sz="2000" dirty="0">
              <a:solidFill>
                <a:schemeClr val="bg2"/>
              </a:solidFill>
            </a:endParaRPr>
          </a:p>
          <a:p>
            <a:pPr fontAlgn="base"/>
            <a:r>
              <a:rPr lang="en-US" sz="2000" dirty="0">
                <a:solidFill>
                  <a:schemeClr val="bg2"/>
                </a:solidFill>
              </a:rPr>
              <a:t>The very factors that caused the Liahona to work for Lehi will likewise invite the Holy Ghost into our lives. </a:t>
            </a:r>
          </a:p>
          <a:p>
            <a:pPr fontAlgn="base"/>
            <a:endParaRPr lang="en-US" sz="2000" dirty="0">
              <a:solidFill>
                <a:schemeClr val="bg2"/>
              </a:solidFill>
            </a:endParaRPr>
          </a:p>
          <a:p>
            <a:pPr fontAlgn="base"/>
            <a:r>
              <a:rPr lang="en-US" sz="2000" dirty="0">
                <a:solidFill>
                  <a:schemeClr val="bg2"/>
                </a:solidFill>
              </a:rPr>
              <a:t>And the very factors that caused the Liahona not to work anciently will likewise cause us to withdraw ourselves from the Holy Ghost today.” </a:t>
            </a:r>
          </a:p>
        </p:txBody>
      </p:sp>
      <p:pic>
        <p:nvPicPr>
          <p:cNvPr id="7" name="Picture 6" descr="david a bednar.jpg"/>
          <p:cNvPicPr>
            <a:picLocks noChangeAspect="1"/>
          </p:cNvPicPr>
          <p:nvPr/>
        </p:nvPicPr>
        <p:blipFill>
          <a:blip r:embed="rId3" cstate="print"/>
          <a:stretch>
            <a:fillRect/>
          </a:stretch>
        </p:blipFill>
        <p:spPr>
          <a:xfrm>
            <a:off x="550719" y="408710"/>
            <a:ext cx="1265025" cy="1590675"/>
          </a:xfrm>
          <a:prstGeom prst="rect">
            <a:avLst/>
          </a:prstGeom>
        </p:spPr>
      </p:pic>
      <p:sp>
        <p:nvSpPr>
          <p:cNvPr id="8" name="TextBox 7"/>
          <p:cNvSpPr txBox="1"/>
          <p:nvPr/>
        </p:nvSpPr>
        <p:spPr>
          <a:xfrm>
            <a:off x="3602525" y="108642"/>
            <a:ext cx="4744770" cy="523220"/>
          </a:xfrm>
          <a:prstGeom prst="rect">
            <a:avLst/>
          </a:prstGeom>
          <a:noFill/>
        </p:spPr>
        <p:txBody>
          <a:bodyPr wrap="square" rtlCol="0">
            <a:spAutoFit/>
          </a:bodyPr>
          <a:lstStyle/>
          <a:p>
            <a:pPr algn="ctr"/>
            <a:r>
              <a:rPr lang="en-US" sz="2800" dirty="0">
                <a:solidFill>
                  <a:schemeClr val="bg2"/>
                </a:solidFill>
                <a:latin typeface="Abadi" panose="020B0604020104020204" pitchFamily="34" charset="0"/>
              </a:rPr>
              <a:t>The Holy Ghost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4029" y="4118737"/>
            <a:ext cx="2680868" cy="201189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891" y="3896591"/>
            <a:ext cx="1830479" cy="2748108"/>
          </a:xfrm>
          <a:prstGeom prst="rect">
            <a:avLst/>
          </a:prstGeom>
        </p:spPr>
      </p:pic>
      <p:sp>
        <p:nvSpPr>
          <p:cNvPr id="11" name="Rectangle 10"/>
          <p:cNvSpPr/>
          <p:nvPr/>
        </p:nvSpPr>
        <p:spPr>
          <a:xfrm>
            <a:off x="101680" y="6371997"/>
            <a:ext cx="2221185" cy="369332"/>
          </a:xfrm>
          <a:prstGeom prst="rect">
            <a:avLst/>
          </a:prstGeom>
        </p:spPr>
        <p:txBody>
          <a:bodyPr wrap="none">
            <a:spAutoFit/>
          </a:bodyPr>
          <a:lstStyle/>
          <a:p>
            <a:pPr fontAlgn="base"/>
            <a:r>
              <a:rPr lang="en-US" dirty="0">
                <a:solidFill>
                  <a:schemeClr val="bg2"/>
                </a:solidFill>
              </a:rPr>
              <a:t>Elder David A. Bednar</a:t>
            </a:r>
          </a:p>
        </p:txBody>
      </p:sp>
    </p:spTree>
    <p:extLst>
      <p:ext uri="{BB962C8B-B14F-4D97-AF65-F5344CB8AC3E}">
        <p14:creationId xmlns:p14="http://schemas.microsoft.com/office/powerpoint/2010/main" val="305271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extBox 7"/>
          <p:cNvSpPr txBox="1"/>
          <p:nvPr/>
        </p:nvSpPr>
        <p:spPr>
          <a:xfrm>
            <a:off x="3352800" y="0"/>
            <a:ext cx="5486400" cy="707886"/>
          </a:xfrm>
          <a:prstGeom prst="rect">
            <a:avLst/>
          </a:prstGeom>
          <a:noFill/>
        </p:spPr>
        <p:txBody>
          <a:bodyPr wrap="square" rtlCol="0">
            <a:spAutoFit/>
          </a:bodyPr>
          <a:lstStyle/>
          <a:p>
            <a:pPr algn="ctr"/>
            <a:r>
              <a:rPr lang="en-US" sz="4000" dirty="0">
                <a:solidFill>
                  <a:schemeClr val="bg2"/>
                </a:solidFill>
                <a:latin typeface="Abadi" panose="020B0604020104020204" pitchFamily="34" charset="0"/>
              </a:rPr>
              <a:t>Is it Worth the Time?</a:t>
            </a:r>
          </a:p>
        </p:txBody>
      </p:sp>
      <p:sp>
        <p:nvSpPr>
          <p:cNvPr id="9" name="Rectangle 8"/>
          <p:cNvSpPr/>
          <p:nvPr/>
        </p:nvSpPr>
        <p:spPr>
          <a:xfrm>
            <a:off x="823865" y="1272768"/>
            <a:ext cx="7391400" cy="3693319"/>
          </a:xfrm>
          <a:prstGeom prst="rect">
            <a:avLst/>
          </a:prstGeom>
        </p:spPr>
        <p:txBody>
          <a:bodyPr wrap="square">
            <a:spAutoFit/>
          </a:bodyPr>
          <a:lstStyle/>
          <a:p>
            <a:pPr fontAlgn="base"/>
            <a:r>
              <a:rPr lang="en-US" dirty="0">
                <a:solidFill>
                  <a:schemeClr val="bg2"/>
                </a:solidFill>
              </a:rPr>
              <a:t>	“Though it is often difficult to endure, truly we ought to rejoice that God considers us worth the time and trouble to correct. …</a:t>
            </a:r>
          </a:p>
          <a:p>
            <a:pPr fontAlgn="base"/>
            <a:endParaRPr lang="en-US" dirty="0">
              <a:solidFill>
                <a:schemeClr val="bg2"/>
              </a:solidFill>
            </a:endParaRPr>
          </a:p>
          <a:p>
            <a:pPr fontAlgn="base"/>
            <a:r>
              <a:rPr lang="en-US" dirty="0">
                <a:solidFill>
                  <a:schemeClr val="bg2"/>
                </a:solidFill>
              </a:rPr>
              <a:t>“… If we are open to it, needed correction will come in many forms and from many sources. It may come in the course of our prayers as God speaks to our mind and heart through the Holy Ghost .</a:t>
            </a:r>
          </a:p>
          <a:p>
            <a:pPr fontAlgn="base"/>
            <a:endParaRPr lang="en-US" dirty="0">
              <a:solidFill>
                <a:schemeClr val="bg2"/>
              </a:solidFill>
            </a:endParaRPr>
          </a:p>
          <a:p>
            <a:pPr fontAlgn="base"/>
            <a:r>
              <a:rPr lang="en-US" dirty="0">
                <a:solidFill>
                  <a:schemeClr val="bg2"/>
                </a:solidFill>
              </a:rPr>
              <a:t>It may come in the form of prayers that are answered no or differently than we had expected. Chastening may come as we study the scriptures and are reminded of deficiencies, disobedience, or simply matters neglected.</a:t>
            </a:r>
          </a:p>
          <a:p>
            <a:pPr fontAlgn="base"/>
            <a:endParaRPr lang="en-US" dirty="0">
              <a:solidFill>
                <a:schemeClr val="bg2"/>
              </a:solidFill>
            </a:endParaRPr>
          </a:p>
          <a:p>
            <a:pPr fontAlgn="base"/>
            <a:r>
              <a:rPr lang="en-US" dirty="0">
                <a:solidFill>
                  <a:schemeClr val="bg2"/>
                </a:solidFill>
              </a:rPr>
              <a:t>“Correction can come through others, especially those who are God-inspired to promote our happiness.”</a:t>
            </a:r>
          </a:p>
        </p:txBody>
      </p:sp>
      <p:sp>
        <p:nvSpPr>
          <p:cNvPr id="11" name="Rectangle 10"/>
          <p:cNvSpPr/>
          <p:nvPr/>
        </p:nvSpPr>
        <p:spPr>
          <a:xfrm>
            <a:off x="7072266" y="5100120"/>
            <a:ext cx="4572000" cy="1200329"/>
          </a:xfrm>
          <a:prstGeom prst="rect">
            <a:avLst/>
          </a:prstGeom>
        </p:spPr>
        <p:txBody>
          <a:bodyPr>
            <a:spAutoFit/>
          </a:bodyPr>
          <a:lstStyle/>
          <a:p>
            <a:pPr fontAlgn="base"/>
            <a:r>
              <a:rPr lang="en-US" i="1" dirty="0">
                <a:solidFill>
                  <a:srgbClr val="FFFF00"/>
                </a:solidFill>
              </a:rPr>
              <a:t>“Yea, behold, I will tell you in your mind and in your heart, by the Holy ghost, which shall come upon you and which shall dwell in your heart. “ (D&amp;C 8:2)</a:t>
            </a:r>
          </a:p>
        </p:txBody>
      </p:sp>
      <p:pic>
        <p:nvPicPr>
          <p:cNvPr id="14" name="Picture 13" descr="d. Todd Christofferson.jpg"/>
          <p:cNvPicPr>
            <a:picLocks noChangeAspect="1"/>
          </p:cNvPicPr>
          <p:nvPr/>
        </p:nvPicPr>
        <p:blipFill>
          <a:blip r:embed="rId3" cstate="print"/>
          <a:stretch>
            <a:fillRect/>
          </a:stretch>
        </p:blipFill>
        <p:spPr>
          <a:xfrm>
            <a:off x="475307" y="233881"/>
            <a:ext cx="792480" cy="990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936" y="1784068"/>
            <a:ext cx="3276600" cy="21812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7441" y="4741652"/>
            <a:ext cx="2447092" cy="1838556"/>
          </a:xfrm>
          <a:prstGeom prst="rect">
            <a:avLst/>
          </a:prstGeom>
        </p:spPr>
      </p:pic>
      <p:sp>
        <p:nvSpPr>
          <p:cNvPr id="7" name="Rectangle 6"/>
          <p:cNvSpPr/>
          <p:nvPr/>
        </p:nvSpPr>
        <p:spPr>
          <a:xfrm>
            <a:off x="114540" y="6361606"/>
            <a:ext cx="2798138" cy="369332"/>
          </a:xfrm>
          <a:prstGeom prst="rect">
            <a:avLst/>
          </a:prstGeom>
        </p:spPr>
        <p:txBody>
          <a:bodyPr wrap="none">
            <a:spAutoFit/>
          </a:bodyPr>
          <a:lstStyle/>
          <a:p>
            <a:pPr fontAlgn="base"/>
            <a:r>
              <a:rPr lang="en-US" dirty="0">
                <a:solidFill>
                  <a:schemeClr val="bg2"/>
                </a:solidFill>
              </a:rPr>
              <a:t>Elder D. Todd </a:t>
            </a:r>
            <a:r>
              <a:rPr lang="en-US" dirty="0" err="1">
                <a:solidFill>
                  <a:schemeClr val="bg2"/>
                </a:solidFill>
              </a:rPr>
              <a:t>Christofferson</a:t>
            </a:r>
            <a:endParaRPr lang="en-US" dirty="0">
              <a:solidFill>
                <a:schemeClr val="bg2"/>
              </a:solidFill>
            </a:endParaRPr>
          </a:p>
        </p:txBody>
      </p:sp>
    </p:spTree>
    <p:extLst>
      <p:ext uri="{BB962C8B-B14F-4D97-AF65-F5344CB8AC3E}">
        <p14:creationId xmlns:p14="http://schemas.microsoft.com/office/powerpoint/2010/main" val="374528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p:cNvSpPr txBox="1"/>
          <p:nvPr/>
        </p:nvSpPr>
        <p:spPr>
          <a:xfrm>
            <a:off x="135802" y="1"/>
            <a:ext cx="10303598" cy="5078313"/>
          </a:xfrm>
          <a:prstGeom prst="rect">
            <a:avLst/>
          </a:prstGeom>
          <a:noFill/>
        </p:spPr>
        <p:txBody>
          <a:bodyPr wrap="square" rtlCol="0">
            <a:spAutoFit/>
          </a:bodyPr>
          <a:lstStyle/>
          <a:p>
            <a:r>
              <a:rPr lang="en-US" dirty="0">
                <a:solidFill>
                  <a:schemeClr val="bg2"/>
                </a:solidFill>
              </a:rPr>
              <a:t>Sources:</a:t>
            </a:r>
          </a:p>
          <a:p>
            <a:endParaRPr lang="en-US" dirty="0">
              <a:solidFill>
                <a:schemeClr val="bg2"/>
              </a:solidFill>
            </a:endParaRPr>
          </a:p>
          <a:p>
            <a:endParaRPr lang="en-US" i="1" dirty="0">
              <a:solidFill>
                <a:schemeClr val="bg2"/>
              </a:solidFill>
            </a:endParaRPr>
          </a:p>
          <a:p>
            <a:r>
              <a:rPr lang="en-US" i="1" dirty="0">
                <a:solidFill>
                  <a:schemeClr val="bg2"/>
                </a:solidFill>
              </a:rPr>
              <a:t>Who’s Who in the Book of Mormon </a:t>
            </a:r>
            <a:r>
              <a:rPr lang="en-US" dirty="0">
                <a:solidFill>
                  <a:schemeClr val="bg2"/>
                </a:solidFill>
              </a:rPr>
              <a:t>by Ed J. </a:t>
            </a:r>
            <a:r>
              <a:rPr lang="en-US" dirty="0" err="1">
                <a:solidFill>
                  <a:schemeClr val="bg2"/>
                </a:solidFill>
              </a:rPr>
              <a:t>Pinegar</a:t>
            </a:r>
            <a:r>
              <a:rPr lang="en-US" dirty="0">
                <a:solidFill>
                  <a:schemeClr val="bg2"/>
                </a:solidFill>
              </a:rPr>
              <a:t> and Richard J. Allen p. 200</a:t>
            </a:r>
          </a:p>
          <a:p>
            <a:r>
              <a:rPr lang="en-US" dirty="0">
                <a:solidFill>
                  <a:schemeClr val="bg2"/>
                </a:solidFill>
              </a:rPr>
              <a:t>Joseph Fielding McConkie and Robert L. Millet “Doctrinal Commentary on the Book of Mormon” pg 122. Liahona </a:t>
            </a:r>
            <a:r>
              <a:rPr lang="en-US" dirty="0" err="1">
                <a:solidFill>
                  <a:schemeClr val="bg2"/>
                </a:solidFill>
              </a:rPr>
              <a:t>pg</a:t>
            </a:r>
            <a:r>
              <a:rPr lang="en-US" dirty="0">
                <a:solidFill>
                  <a:schemeClr val="bg2"/>
                </a:solidFill>
              </a:rPr>
              <a:t> 124</a:t>
            </a:r>
          </a:p>
          <a:p>
            <a:r>
              <a:rPr lang="en-US" dirty="0">
                <a:solidFill>
                  <a:schemeClr val="bg2"/>
                </a:solidFill>
              </a:rPr>
              <a:t>Ezra Taft Benson (BYU Speeches of the Year. Pg 26-30)</a:t>
            </a:r>
          </a:p>
          <a:p>
            <a:r>
              <a:rPr lang="en-US" dirty="0">
                <a:solidFill>
                  <a:schemeClr val="bg2"/>
                </a:solidFill>
              </a:rPr>
              <a:t>Hugh W. Nibley</a:t>
            </a:r>
            <a:r>
              <a:rPr lang="en-US" b="1" dirty="0"/>
              <a:t> </a:t>
            </a:r>
            <a:r>
              <a:rPr lang="en-US" b="1" dirty="0">
                <a:solidFill>
                  <a:schemeClr val="bg2"/>
                </a:solidFill>
              </a:rPr>
              <a:t>Appendix: Echoes and Evidences from the Writings of Hugh Nibley  </a:t>
            </a:r>
            <a:r>
              <a:rPr lang="en-US" dirty="0">
                <a:solidFill>
                  <a:schemeClr val="bg2"/>
                </a:solidFill>
              </a:rPr>
              <a:t>and </a:t>
            </a:r>
            <a:r>
              <a:rPr lang="en-US" b="1" dirty="0">
                <a:solidFill>
                  <a:schemeClr val="bg2"/>
                </a:solidFill>
              </a:rPr>
              <a:t>Man Versus Man    </a:t>
            </a:r>
            <a:r>
              <a:rPr lang="en-US" dirty="0">
                <a:solidFill>
                  <a:schemeClr val="bg2"/>
                </a:solidFill>
              </a:rPr>
              <a:t>Provo, Utah: Maxwell Institute </a:t>
            </a:r>
          </a:p>
          <a:p>
            <a:r>
              <a:rPr lang="en-US" dirty="0">
                <a:solidFill>
                  <a:schemeClr val="bg2"/>
                </a:solidFill>
              </a:rPr>
              <a:t>Spencer W. Kimball Conference Report Oct. 1976</a:t>
            </a:r>
          </a:p>
          <a:p>
            <a:r>
              <a:rPr lang="en-US" dirty="0">
                <a:solidFill>
                  <a:schemeClr val="bg2"/>
                </a:solidFill>
              </a:rPr>
              <a:t>Thomas S. Monson </a:t>
            </a:r>
            <a:r>
              <a:rPr lang="en-US" dirty="0">
                <a:solidFill>
                  <a:schemeClr val="bg1"/>
                </a:solidFill>
              </a:rPr>
              <a:t>“</a:t>
            </a:r>
            <a:r>
              <a:rPr lang="en-US" dirty="0">
                <a:solidFill>
                  <a:schemeClr val="bg2"/>
                </a:solidFill>
              </a:rPr>
              <a:t>Your Patriarchal Blessing: </a:t>
            </a:r>
          </a:p>
          <a:p>
            <a:r>
              <a:rPr lang="en-US" dirty="0">
                <a:solidFill>
                  <a:schemeClr val="bg2"/>
                </a:solidFill>
              </a:rPr>
              <a:t>A Liahona of Light,” </a:t>
            </a:r>
            <a:r>
              <a:rPr lang="en-US" i="1" dirty="0">
                <a:solidFill>
                  <a:schemeClr val="bg2"/>
                </a:solidFill>
              </a:rPr>
              <a:t>Ensign,</a:t>
            </a:r>
            <a:r>
              <a:rPr lang="en-US" dirty="0">
                <a:solidFill>
                  <a:schemeClr val="bg2"/>
                </a:solidFill>
              </a:rPr>
              <a:t> Nov. 1986</a:t>
            </a:r>
          </a:p>
          <a:p>
            <a:r>
              <a:rPr lang="en-US" dirty="0">
                <a:solidFill>
                  <a:schemeClr val="bg2"/>
                </a:solidFill>
              </a:rPr>
              <a:t>Elder W. Rolfe Kerr (“The Words of Christ—Our Spiritual Liahona,”</a:t>
            </a:r>
          </a:p>
          <a:p>
            <a:r>
              <a:rPr lang="en-US" dirty="0">
                <a:solidFill>
                  <a:schemeClr val="bg2"/>
                </a:solidFill>
              </a:rPr>
              <a:t> </a:t>
            </a:r>
            <a:r>
              <a:rPr lang="en-US" i="1" dirty="0">
                <a:solidFill>
                  <a:schemeClr val="bg2"/>
                </a:solidFill>
              </a:rPr>
              <a:t>Ensign</a:t>
            </a:r>
            <a:r>
              <a:rPr lang="en-US" dirty="0">
                <a:solidFill>
                  <a:schemeClr val="bg2"/>
                </a:solidFill>
              </a:rPr>
              <a:t> or </a:t>
            </a:r>
            <a:r>
              <a:rPr lang="en-US" i="1" dirty="0">
                <a:solidFill>
                  <a:schemeClr val="bg2"/>
                </a:solidFill>
              </a:rPr>
              <a:t>Liahona,</a:t>
            </a:r>
            <a:r>
              <a:rPr lang="en-US" dirty="0">
                <a:solidFill>
                  <a:schemeClr val="bg2"/>
                </a:solidFill>
              </a:rPr>
              <a:t> May 2004</a:t>
            </a:r>
          </a:p>
          <a:p>
            <a:r>
              <a:rPr lang="en-US" dirty="0">
                <a:solidFill>
                  <a:schemeClr val="bg2"/>
                </a:solidFill>
              </a:rPr>
              <a:t>Elder David A. Bednar</a:t>
            </a:r>
            <a:r>
              <a:rPr lang="en-US" sz="1800" b="0" i="0" dirty="0">
                <a:solidFill>
                  <a:schemeClr val="bg1"/>
                </a:solidFill>
                <a:effectLst/>
              </a:rPr>
              <a:t>, “</a:t>
            </a:r>
            <a:r>
              <a:rPr lang="en-US" sz="1800" b="0" i="0" u="none" strike="noStrike" dirty="0">
                <a:solidFill>
                  <a:schemeClr val="bg1"/>
                </a:solidFill>
                <a:effectLst/>
              </a:rPr>
              <a:t>That We May Always Have His Spirit to Be with Us</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May 2006, 30–31</a:t>
            </a:r>
            <a:r>
              <a:rPr lang="en-US" dirty="0">
                <a:solidFill>
                  <a:schemeClr val="bg2"/>
                </a:solidFill>
              </a:rPr>
              <a:t> </a:t>
            </a:r>
          </a:p>
          <a:p>
            <a:r>
              <a:rPr lang="en-US" dirty="0">
                <a:solidFill>
                  <a:schemeClr val="bg2"/>
                </a:solidFill>
              </a:rPr>
              <a:t>Be with Us,” </a:t>
            </a:r>
            <a:r>
              <a:rPr lang="en-US" i="1" dirty="0">
                <a:solidFill>
                  <a:schemeClr val="bg2"/>
                </a:solidFill>
              </a:rPr>
              <a:t>Ensign</a:t>
            </a:r>
            <a:r>
              <a:rPr lang="en-US" dirty="0">
                <a:solidFill>
                  <a:schemeClr val="bg2"/>
                </a:solidFill>
              </a:rPr>
              <a:t> or </a:t>
            </a:r>
            <a:r>
              <a:rPr lang="en-US" i="1" dirty="0">
                <a:solidFill>
                  <a:schemeClr val="bg2"/>
                </a:solidFill>
              </a:rPr>
              <a:t>Liahona,</a:t>
            </a:r>
            <a:r>
              <a:rPr lang="en-US" dirty="0">
                <a:solidFill>
                  <a:schemeClr val="bg2"/>
                </a:solidFill>
              </a:rPr>
              <a:t> May 2006</a:t>
            </a:r>
          </a:p>
          <a:p>
            <a:r>
              <a:rPr lang="en-US" dirty="0">
                <a:solidFill>
                  <a:schemeClr val="bg2"/>
                </a:solidFill>
              </a:rPr>
              <a:t>Elder D. Todd </a:t>
            </a:r>
            <a:r>
              <a:rPr lang="en-US" dirty="0" err="1">
                <a:solidFill>
                  <a:schemeClr val="bg2"/>
                </a:solidFill>
              </a:rPr>
              <a:t>Christofferson</a:t>
            </a:r>
            <a:r>
              <a:rPr lang="en-US" dirty="0">
                <a:solidFill>
                  <a:schemeClr val="bg2"/>
                </a:solidFill>
              </a:rPr>
              <a:t> (“As Many as I Love, I Rebuke and Chasten,” </a:t>
            </a:r>
            <a:r>
              <a:rPr lang="en-US" i="1" dirty="0">
                <a:solidFill>
                  <a:schemeClr val="bg2"/>
                </a:solidFill>
              </a:rPr>
              <a:t>Ensign</a:t>
            </a:r>
            <a:r>
              <a:rPr lang="en-US" dirty="0">
                <a:solidFill>
                  <a:schemeClr val="bg2"/>
                </a:solidFill>
              </a:rPr>
              <a:t> or </a:t>
            </a:r>
            <a:r>
              <a:rPr lang="en-US" i="1" dirty="0">
                <a:solidFill>
                  <a:schemeClr val="bg2"/>
                </a:solidFill>
              </a:rPr>
              <a:t>Liahona,</a:t>
            </a:r>
            <a:r>
              <a:rPr lang="en-US" dirty="0">
                <a:solidFill>
                  <a:schemeClr val="bg2"/>
                </a:solidFill>
              </a:rPr>
              <a:t> May 2011</a:t>
            </a:r>
          </a:p>
        </p:txBody>
      </p:sp>
      <p:sp>
        <p:nvSpPr>
          <p:cNvPr id="26" name="Footer Placeholder 14">
            <a:extLst>
              <a:ext uri="{FF2B5EF4-FFF2-40B4-BE49-F238E27FC236}">
                <a16:creationId xmlns:a16="http://schemas.microsoft.com/office/drawing/2014/main" id="{170FCFBF-9FF4-472F-B165-CBEA29A77620}"/>
              </a:ext>
            </a:extLst>
          </p:cNvPr>
          <p:cNvSpPr>
            <a:spLocks noGrp="1"/>
          </p:cNvSpPr>
          <p:nvPr/>
        </p:nvSpPr>
        <p:spPr>
          <a:xfrm>
            <a:off x="145610" y="6397044"/>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4107936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718" y="189959"/>
            <a:ext cx="6096000" cy="1754326"/>
          </a:xfrm>
          <a:prstGeom prst="rect">
            <a:avLst/>
          </a:prstGeom>
          <a:ln>
            <a:solidFill>
              <a:schemeClr val="tx1"/>
            </a:solidFill>
          </a:ln>
        </p:spPr>
        <p:txBody>
          <a:bodyPr>
            <a:spAutoFit/>
          </a:bodyPr>
          <a:lstStyle/>
          <a:p>
            <a:pPr marL="457200"/>
            <a:r>
              <a:rPr lang="en-US" sz="1200" b="1">
                <a:solidFill>
                  <a:srgbClr val="444444"/>
                </a:solidFill>
              </a:rPr>
              <a:t>Abraham 1 Nephi 16:6:</a:t>
            </a:r>
          </a:p>
          <a:p>
            <a:pPr marL="457200"/>
            <a:r>
              <a:rPr lang="en-US" sz="1200">
                <a:solidFill>
                  <a:srgbClr val="444444"/>
                </a:solidFill>
              </a:rPr>
              <a:t>"Nephi...refers constantly to his father's tent as the center of his universe. To an Arab, 'My father dwelt in a tent' says everything....</a:t>
            </a:r>
          </a:p>
          <a:p>
            <a:pPr marL="457200"/>
            <a:r>
              <a:rPr lang="en-US" sz="1200">
                <a:solidFill>
                  <a:srgbClr val="444444"/>
                </a:solidFill>
              </a:rPr>
              <a:t>"So with the announcement that his father dwelt in a tent, Nephi serves notice that he had assumed the desert way of life, as perforce he must for his journey: any easterner would appreciate the significance and importance of the statement, which to us seems almost trivial. If Nephi seems to think of his father's tent as the hub of everything, he is simply expressing the view of any normal Bedouin (Arabian tent dweller)." Hugh Nibley (</a:t>
            </a:r>
            <a:r>
              <a:rPr lang="en-US" sz="1200" i="1">
                <a:solidFill>
                  <a:srgbClr val="444444"/>
                </a:solidFill>
              </a:rPr>
              <a:t>Lehi in the Desert and The World of the Jaredites,</a:t>
            </a:r>
            <a:r>
              <a:rPr lang="en-US" sz="1200">
                <a:solidFill>
                  <a:srgbClr val="444444"/>
                </a:solidFill>
              </a:rPr>
              <a:t> pp. 57-8)</a:t>
            </a:r>
            <a:endParaRPr lang="en-US" sz="1200" b="0" i="0" dirty="0">
              <a:solidFill>
                <a:srgbClr val="444444"/>
              </a:solidFill>
              <a:effectLst/>
            </a:endParaRPr>
          </a:p>
        </p:txBody>
      </p:sp>
      <p:sp>
        <p:nvSpPr>
          <p:cNvPr id="3" name="Rectangle 2"/>
          <p:cNvSpPr/>
          <p:nvPr/>
        </p:nvSpPr>
        <p:spPr>
          <a:xfrm>
            <a:off x="180109" y="1939463"/>
            <a:ext cx="6096000" cy="2862322"/>
          </a:xfrm>
          <a:prstGeom prst="rect">
            <a:avLst/>
          </a:prstGeom>
          <a:ln>
            <a:solidFill>
              <a:schemeClr val="tx1"/>
            </a:solidFill>
          </a:ln>
        </p:spPr>
        <p:txBody>
          <a:bodyPr>
            <a:spAutoFit/>
          </a:bodyPr>
          <a:lstStyle/>
          <a:p>
            <a:r>
              <a:rPr lang="en-US" sz="1200" b="1" dirty="0">
                <a:solidFill>
                  <a:srgbClr val="444444"/>
                </a:solidFill>
                <a:latin typeface="Roboto"/>
              </a:rPr>
              <a:t>Daughters of Ishmael 1 Nephi 16:7:</a:t>
            </a:r>
          </a:p>
          <a:p>
            <a:r>
              <a:rPr lang="en-US" sz="1200" dirty="0">
                <a:solidFill>
                  <a:srgbClr val="444444"/>
                </a:solidFill>
                <a:latin typeface="Roboto"/>
              </a:rPr>
              <a:t>"</a:t>
            </a:r>
            <a:r>
              <a:rPr lang="en-US" sz="1200" i="1" dirty="0">
                <a:solidFill>
                  <a:srgbClr val="444444"/>
                </a:solidFill>
                <a:latin typeface="Roboto"/>
              </a:rPr>
              <a:t>Marriages in the Valley of Lemuel</a:t>
            </a:r>
            <a:r>
              <a:rPr lang="en-US" sz="1200" dirty="0">
                <a:solidFill>
                  <a:srgbClr val="444444"/>
                </a:solidFill>
                <a:latin typeface="Roboto"/>
              </a:rPr>
              <a:t>. Ishmael and his family were brought down from Jerusalem by Nephi and his brothers, according to a divine command. (1 Ne. 7:2) Marriage for the purpose of raising up posterity 'unto the Lord' was enjoined upon them as a sacred duty.</a:t>
            </a:r>
          </a:p>
          <a:p>
            <a:r>
              <a:rPr lang="en-US" sz="1200" dirty="0">
                <a:solidFill>
                  <a:srgbClr val="444444"/>
                </a:solidFill>
                <a:latin typeface="Roboto"/>
              </a:rPr>
              <a:t>"Ishmael had five daughters and two sons. During the journey from Jerusalem to the Valley of Lemuel, Laman and Lemuel opposed Nephi. They even bound him and plotted his death. Two of the daughters of Ishmael sided with Laman and his supporters. One daughter of Ishmael stood up valiantly for Nephi, and plead so sincerely for his righteous cause that he was set free. (1 Nephi 7:19) Thus a line of cleavage was already drawn. In all probability, the two girls who had sided with Laman and Lemuel became their wives, while the valiant little girl, possibly the youngest of them, joined her hero in the sacred relationship contemplated. There were two girls left. </a:t>
            </a:r>
            <a:r>
              <a:rPr lang="en-US" sz="1200" dirty="0" err="1">
                <a:solidFill>
                  <a:srgbClr val="444444"/>
                </a:solidFill>
                <a:latin typeface="Roboto"/>
              </a:rPr>
              <a:t>Zoram</a:t>
            </a:r>
            <a:r>
              <a:rPr lang="en-US" sz="1200" dirty="0">
                <a:solidFill>
                  <a:srgbClr val="444444"/>
                </a:solidFill>
                <a:latin typeface="Roboto"/>
              </a:rPr>
              <a:t>, the servant of Laban, married the oldest daughter, and Sam presumably the remaining girl." (Reynolds and Sjodahl, </a:t>
            </a:r>
            <a:r>
              <a:rPr lang="en-US" sz="1200" i="1" dirty="0">
                <a:solidFill>
                  <a:srgbClr val="444444"/>
                </a:solidFill>
                <a:latin typeface="Roboto"/>
              </a:rPr>
              <a:t>Commentary on the Book of Mormon,</a:t>
            </a:r>
            <a:r>
              <a:rPr lang="en-US" sz="1200" dirty="0">
                <a:solidFill>
                  <a:srgbClr val="444444"/>
                </a:solidFill>
                <a:latin typeface="Roboto"/>
              </a:rPr>
              <a:t> vol. 1, p. 165)</a:t>
            </a:r>
            <a:endParaRPr lang="en-US" sz="1200" b="0" i="0" dirty="0">
              <a:solidFill>
                <a:srgbClr val="444444"/>
              </a:solidFill>
              <a:effectLst/>
              <a:latin typeface="Roboto"/>
            </a:endParaRPr>
          </a:p>
        </p:txBody>
      </p:sp>
      <p:sp>
        <p:nvSpPr>
          <p:cNvPr id="4" name="Rectangle 3"/>
          <p:cNvSpPr/>
          <p:nvPr/>
        </p:nvSpPr>
        <p:spPr>
          <a:xfrm>
            <a:off x="6265718" y="190326"/>
            <a:ext cx="5697682" cy="4154984"/>
          </a:xfrm>
          <a:prstGeom prst="rect">
            <a:avLst/>
          </a:prstGeom>
          <a:ln>
            <a:solidFill>
              <a:schemeClr val="tx1"/>
            </a:solidFill>
          </a:ln>
        </p:spPr>
        <p:txBody>
          <a:bodyPr wrap="square">
            <a:spAutoFit/>
          </a:bodyPr>
          <a:lstStyle/>
          <a:p>
            <a:r>
              <a:rPr lang="en-US" sz="1200" b="1" dirty="0"/>
              <a:t>The Space of Four Days 1 Nephi 16:13:</a:t>
            </a:r>
          </a:p>
          <a:p>
            <a:r>
              <a:rPr lang="en-US" sz="1200" dirty="0"/>
              <a:t>"As to the direction taken by Lehi's party the Book of Mormon is clear and specific. He took what we now know to have been the only possible way out, what with immediate danger threatening from the north, and the eastern and western lands held by opposing powers on the verge of war. Only the south desert, the one land where Israel's traders and merchants had felt at home through the centuries, remained open--even after Jerusalem fell this was so. And the one route into that desert was the great trade-road down the burning trough of the Arabah. For a long time the party traveled south-southeast and then struck out almost due east over a particularly terrible desert and reached the sea at a point to be considered later. Nephi is careful to keep us informed of the main bearing of every stage of the journey, and never once does he mention a westerly or a northerly trend. The party traveled for eight years in but two main directions, without retracing their steps or doubling back, and many of their marches were long forced marches."</a:t>
            </a:r>
          </a:p>
          <a:p>
            <a:r>
              <a:rPr lang="en-US" sz="1200" dirty="0"/>
              <a:t>"All this entirely excludes the Sinaitic Peninsula as the scene of their wanderings, and fits perfectly with a journey through the Arabian Peninsula. The slowest possible march "in a south-southeasterly direction" in Sinai would reach the sea and have to turn north within ten days; yet Lehi's people traveled "for many days," nay, months, in a south-southeasterly direction, keeping near the coast of the Red Sea all the while. Ten days take a foot traveler the entire length of that coast of Sinai which runs in a south-southeasterly direction--and what of the rest of the eight years?" (</a:t>
            </a:r>
            <a:r>
              <a:rPr lang="en-US" sz="1200" i="1" dirty="0"/>
              <a:t>Lehi in the Desert and The World of the Jaredites,</a:t>
            </a:r>
            <a:r>
              <a:rPr lang="en-US" sz="1200" dirty="0"/>
              <a:t> pp. 54-5)</a:t>
            </a:r>
          </a:p>
        </p:txBody>
      </p:sp>
      <p:sp>
        <p:nvSpPr>
          <p:cNvPr id="5" name="Rectangle 4"/>
          <p:cNvSpPr/>
          <p:nvPr/>
        </p:nvSpPr>
        <p:spPr>
          <a:xfrm>
            <a:off x="6272645" y="4353617"/>
            <a:ext cx="5697682" cy="1938992"/>
          </a:xfrm>
          <a:prstGeom prst="rect">
            <a:avLst/>
          </a:prstGeom>
          <a:ln>
            <a:solidFill>
              <a:schemeClr val="tx1"/>
            </a:solidFill>
          </a:ln>
        </p:spPr>
        <p:txBody>
          <a:bodyPr wrap="square">
            <a:spAutoFit/>
          </a:bodyPr>
          <a:lstStyle/>
          <a:p>
            <a:r>
              <a:rPr lang="en-US" sz="1200" b="1" dirty="0"/>
              <a:t>The Steel Bow 1 Nephi 16:17:</a:t>
            </a:r>
          </a:p>
          <a:p>
            <a:r>
              <a:rPr lang="en-US" sz="1200" dirty="0"/>
              <a:t>"Through the years critics of the Book of Mormon have constantly called attention to the mention of steel in that book as a gross anachronism. But now we are being reminded that one cannot be dogmatic in dating the appearance of steel since there is more than one kind of steel with 'a whole series of variants in the combination of iron and steel components' in ancient times; and when a particularly fine combination was hit upon it would be kept secret in 'individual workshops' and 'passed on from father to son for many generations.' Hence it is not too surprising to learn that 'even in early European times' there is evidence for the production of steel 'of very high quality' and extreme hardness. Further east steel is attested even earlier." (</a:t>
            </a:r>
            <a:r>
              <a:rPr lang="en-US" sz="1200" i="1" dirty="0"/>
              <a:t>Since </a:t>
            </a:r>
            <a:r>
              <a:rPr lang="en-US" sz="1200" i="1" dirty="0" err="1"/>
              <a:t>Cumorah</a:t>
            </a:r>
            <a:r>
              <a:rPr lang="en-US" sz="1200" i="1" dirty="0"/>
              <a:t>,</a:t>
            </a:r>
            <a:r>
              <a:rPr lang="en-US" sz="1200" dirty="0"/>
              <a:t> p. 254)</a:t>
            </a:r>
          </a:p>
        </p:txBody>
      </p:sp>
    </p:spTree>
    <p:extLst>
      <p:ext uri="{BB962C8B-B14F-4D97-AF65-F5344CB8AC3E}">
        <p14:creationId xmlns:p14="http://schemas.microsoft.com/office/powerpoint/2010/main" val="1187433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1C6AEA-AE8C-2A44-47D3-DB282A17795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3" name="TextBox 2">
            <a:extLst>
              <a:ext uri="{FF2B5EF4-FFF2-40B4-BE49-F238E27FC236}">
                <a16:creationId xmlns:a16="http://schemas.microsoft.com/office/drawing/2014/main" id="{7411AE22-088D-8827-D089-7626093C7912}"/>
              </a:ext>
            </a:extLst>
          </p:cNvPr>
          <p:cNvSpPr txBox="1"/>
          <p:nvPr/>
        </p:nvSpPr>
        <p:spPr>
          <a:xfrm>
            <a:off x="1708727" y="1288474"/>
            <a:ext cx="8534400" cy="2123658"/>
          </a:xfrm>
          <a:prstGeom prst="rect">
            <a:avLst/>
          </a:prstGeom>
          <a:noFill/>
        </p:spPr>
        <p:txBody>
          <a:bodyPr wrap="square" rtlCol="0">
            <a:spAutoFit/>
          </a:bodyPr>
          <a:lstStyle/>
          <a:p>
            <a:pPr algn="ctr"/>
            <a:r>
              <a:rPr lang="en-US" sz="4400" dirty="0">
                <a:solidFill>
                  <a:schemeClr val="bg1"/>
                </a:solidFill>
              </a:rPr>
              <a:t>Easy VS Difficult</a:t>
            </a:r>
          </a:p>
          <a:p>
            <a:pPr algn="ctr"/>
            <a:endParaRPr lang="en-US" sz="4400" dirty="0">
              <a:solidFill>
                <a:schemeClr val="bg1"/>
              </a:solidFill>
            </a:endParaRPr>
          </a:p>
          <a:p>
            <a:pPr algn="ctr"/>
            <a:r>
              <a:rPr lang="en-US" sz="4400" dirty="0">
                <a:solidFill>
                  <a:schemeClr val="bg1"/>
                </a:solidFill>
              </a:rPr>
              <a:t>1 Nephi 17</a:t>
            </a:r>
          </a:p>
        </p:txBody>
      </p:sp>
      <p:grpSp>
        <p:nvGrpSpPr>
          <p:cNvPr id="4" name="Group 3">
            <a:extLst>
              <a:ext uri="{FF2B5EF4-FFF2-40B4-BE49-F238E27FC236}">
                <a16:creationId xmlns:a16="http://schemas.microsoft.com/office/drawing/2014/main" id="{3CE7FDF4-F0C8-69FE-D77C-B4FB54937BD3}"/>
              </a:ext>
            </a:extLst>
          </p:cNvPr>
          <p:cNvGrpSpPr/>
          <p:nvPr/>
        </p:nvGrpSpPr>
        <p:grpSpPr>
          <a:xfrm>
            <a:off x="1524000" y="2350303"/>
            <a:ext cx="4451927" cy="3444944"/>
            <a:chOff x="1981200" y="609600"/>
            <a:chExt cx="5943600" cy="4419600"/>
          </a:xfrm>
        </p:grpSpPr>
        <p:sp>
          <p:nvSpPr>
            <p:cNvPr id="5" name="Rectangle 4">
              <a:extLst>
                <a:ext uri="{FF2B5EF4-FFF2-40B4-BE49-F238E27FC236}">
                  <a16:creationId xmlns:a16="http://schemas.microsoft.com/office/drawing/2014/main" id="{C4CE195D-F8DB-2664-22C3-04B608492F82}"/>
                </a:ext>
              </a:extLst>
            </p:cNvPr>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A4FA761-E86A-C81E-813F-46FD8250BEE0}"/>
                </a:ext>
              </a:extLst>
            </p:cNvPr>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49277069-03D8-16E2-DD26-63D86F82A2C6}"/>
                </a:ext>
              </a:extLst>
            </p:cNvPr>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EC035AF8-9F44-D7FA-68BE-E0ED2BE16F56}"/>
                </a:ext>
              </a:extLst>
            </p:cNvPr>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B7E8BF6E-E666-1FD9-DB8F-2BAA101C13BC}"/>
                </a:ext>
              </a:extLst>
            </p:cNvPr>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15FBB8D3-BD2D-8901-73BF-2DE14282C407}"/>
                </a:ext>
              </a:extLst>
            </p:cNvPr>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CDE3B1C-E5CC-5794-9282-1B5813536E06}"/>
                </a:ext>
              </a:extLst>
            </p:cNvPr>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2C843C3B-C4F3-6D0F-A819-75C9338C3393}"/>
                </a:ext>
              </a:extLst>
            </p:cNvPr>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Triangle 12">
              <a:extLst>
                <a:ext uri="{FF2B5EF4-FFF2-40B4-BE49-F238E27FC236}">
                  <a16:creationId xmlns:a16="http://schemas.microsoft.com/office/drawing/2014/main" id="{0B1999C3-F837-45D3-FC81-EFD4C5CF9D7C}"/>
                </a:ext>
              </a:extLst>
            </p:cNvPr>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7A73FF-CF0C-3A34-3EED-5CCFB947ED1B}"/>
                </a:ext>
              </a:extLst>
            </p:cNvPr>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D54F969C-094B-7C7F-A055-3234F95C8566}"/>
                </a:ext>
              </a:extLst>
            </p:cNvPr>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29AFF92A-2086-C7EA-DE6B-58A42A082A49}"/>
                </a:ext>
              </a:extLst>
            </p:cNvPr>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A8BBD81-4155-FA43-4E0F-AE94BE42CC1B}"/>
                </a:ext>
              </a:extLst>
            </p:cNvPr>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D8571C-1EA0-9EEA-3B24-443AAD20CBC4}"/>
                </a:ext>
              </a:extLst>
            </p:cNvPr>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1FE60D-3F36-21EA-E8BA-2ABFB5021518}"/>
                </a:ext>
              </a:extLst>
            </p:cNvPr>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70DA1A-5260-4CB0-B306-A2FC12126252}"/>
                </a:ext>
              </a:extLst>
            </p:cNvPr>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EDF0BBF-8A2A-86E9-0CE6-8FB7DA4FEF38}"/>
                </a:ext>
              </a:extLst>
            </p:cNvPr>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Extract 21">
              <a:extLst>
                <a:ext uri="{FF2B5EF4-FFF2-40B4-BE49-F238E27FC236}">
                  <a16:creationId xmlns:a16="http://schemas.microsoft.com/office/drawing/2014/main" id="{1EDEDB1B-D9EE-0080-E0BB-06E9C460628F}"/>
                </a:ext>
              </a:extLst>
            </p:cNvPr>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C4BDAC35-7B64-07BD-396A-59D195536FE0}"/>
                </a:ext>
              </a:extLst>
            </p:cNvPr>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2">
            <a:extLst>
              <a:ext uri="{FF2B5EF4-FFF2-40B4-BE49-F238E27FC236}">
                <a16:creationId xmlns:a16="http://schemas.microsoft.com/office/drawing/2014/main" id="{352D507A-33F0-DC08-4A63-6EA9510E60F8}"/>
              </a:ext>
            </a:extLst>
          </p:cNvPr>
          <p:cNvGrpSpPr/>
          <p:nvPr/>
        </p:nvGrpSpPr>
        <p:grpSpPr>
          <a:xfrm>
            <a:off x="6758780" y="4545189"/>
            <a:ext cx="1676400" cy="1371600"/>
            <a:chOff x="3124200" y="3962400"/>
            <a:chExt cx="2057400" cy="1676400"/>
          </a:xfrm>
        </p:grpSpPr>
        <p:sp>
          <p:nvSpPr>
            <p:cNvPr id="25" name="Explosion 2 33">
              <a:extLst>
                <a:ext uri="{FF2B5EF4-FFF2-40B4-BE49-F238E27FC236}">
                  <a16:creationId xmlns:a16="http://schemas.microsoft.com/office/drawing/2014/main" id="{BF9C4099-D9A8-D66E-47C7-2D1577595E9D}"/>
                </a:ext>
              </a:extLst>
            </p:cNvPr>
            <p:cNvSpPr/>
            <p:nvPr/>
          </p:nvSpPr>
          <p:spPr>
            <a:xfrm>
              <a:off x="3429000" y="3962400"/>
              <a:ext cx="1371600" cy="1600200"/>
            </a:xfrm>
            <a:prstGeom prst="irregularSeal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2 34">
              <a:extLst>
                <a:ext uri="{FF2B5EF4-FFF2-40B4-BE49-F238E27FC236}">
                  <a16:creationId xmlns:a16="http://schemas.microsoft.com/office/drawing/2014/main" id="{24445283-1C43-356E-1BBD-E2D1E5548B61}"/>
                </a:ext>
              </a:extLst>
            </p:cNvPr>
            <p:cNvSpPr/>
            <p:nvPr/>
          </p:nvSpPr>
          <p:spPr>
            <a:xfrm>
              <a:off x="3581400" y="4114800"/>
              <a:ext cx="914400" cy="1295400"/>
            </a:xfrm>
            <a:prstGeom prst="irregularSeal2">
              <a:avLst/>
            </a:prstGeom>
            <a:solidFill>
              <a:schemeClr val="accent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xplosion 2 35">
              <a:extLst>
                <a:ext uri="{FF2B5EF4-FFF2-40B4-BE49-F238E27FC236}">
                  <a16:creationId xmlns:a16="http://schemas.microsoft.com/office/drawing/2014/main" id="{585DABAF-479A-8229-0BF6-4847EE400DE8}"/>
                </a:ext>
              </a:extLst>
            </p:cNvPr>
            <p:cNvSpPr/>
            <p:nvPr/>
          </p:nvSpPr>
          <p:spPr>
            <a:xfrm>
              <a:off x="3581400" y="4343400"/>
              <a:ext cx="914400" cy="1295400"/>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36">
              <a:extLst>
                <a:ext uri="{FF2B5EF4-FFF2-40B4-BE49-F238E27FC236}">
                  <a16:creationId xmlns:a16="http://schemas.microsoft.com/office/drawing/2014/main" id="{22E779B7-0844-BFD5-A6BE-2663E8362FC4}"/>
                </a:ext>
              </a:extLst>
            </p:cNvPr>
            <p:cNvSpPr/>
            <p:nvPr/>
          </p:nvSpPr>
          <p:spPr>
            <a:xfrm>
              <a:off x="3352800" y="4800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37">
              <a:extLst>
                <a:ext uri="{FF2B5EF4-FFF2-40B4-BE49-F238E27FC236}">
                  <a16:creationId xmlns:a16="http://schemas.microsoft.com/office/drawing/2014/main" id="{263903AA-6F12-7E88-B6FE-5569E6EB5BD4}"/>
                </a:ext>
              </a:extLst>
            </p:cNvPr>
            <p:cNvSpPr/>
            <p:nvPr/>
          </p:nvSpPr>
          <p:spPr>
            <a:xfrm>
              <a:off x="4038600" y="4800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8">
              <a:extLst>
                <a:ext uri="{FF2B5EF4-FFF2-40B4-BE49-F238E27FC236}">
                  <a16:creationId xmlns:a16="http://schemas.microsoft.com/office/drawing/2014/main" id="{2B1C85FF-EE08-F941-27CB-658B58FCC815}"/>
                </a:ext>
              </a:extLst>
            </p:cNvPr>
            <p:cNvSpPr/>
            <p:nvPr/>
          </p:nvSpPr>
          <p:spPr>
            <a:xfrm>
              <a:off x="3124200" y="5181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id="{9A7D420B-CCFF-2A3C-38CB-810EFB92FC40}"/>
                </a:ext>
              </a:extLst>
            </p:cNvPr>
            <p:cNvSpPr/>
            <p:nvPr/>
          </p:nvSpPr>
          <p:spPr>
            <a:xfrm>
              <a:off x="3810000" y="5181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0">
              <a:extLst>
                <a:ext uri="{FF2B5EF4-FFF2-40B4-BE49-F238E27FC236}">
                  <a16:creationId xmlns:a16="http://schemas.microsoft.com/office/drawing/2014/main" id="{6291DF68-1C5D-36E8-0630-D2121B20FFA7}"/>
                </a:ext>
              </a:extLst>
            </p:cNvPr>
            <p:cNvSpPr/>
            <p:nvPr/>
          </p:nvSpPr>
          <p:spPr>
            <a:xfrm>
              <a:off x="4495800" y="5181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8">
            <a:extLst>
              <a:ext uri="{FF2B5EF4-FFF2-40B4-BE49-F238E27FC236}">
                <a16:creationId xmlns:a16="http://schemas.microsoft.com/office/drawing/2014/main" id="{4EEE720A-F5C6-6272-A6FF-842F38E5A989}"/>
              </a:ext>
            </a:extLst>
          </p:cNvPr>
          <p:cNvGrpSpPr/>
          <p:nvPr/>
        </p:nvGrpSpPr>
        <p:grpSpPr>
          <a:xfrm rot="1573733">
            <a:off x="8923989" y="4512383"/>
            <a:ext cx="1068244" cy="727908"/>
            <a:chOff x="1066800" y="3783269"/>
            <a:chExt cx="2057400" cy="1322131"/>
          </a:xfrm>
        </p:grpSpPr>
        <p:sp>
          <p:nvSpPr>
            <p:cNvPr id="34" name="Flowchart: Manual Input 33">
              <a:extLst>
                <a:ext uri="{FF2B5EF4-FFF2-40B4-BE49-F238E27FC236}">
                  <a16:creationId xmlns:a16="http://schemas.microsoft.com/office/drawing/2014/main" id="{52D892FD-3E74-2D60-EEA1-2095D61F55C5}"/>
                </a:ext>
              </a:extLst>
            </p:cNvPr>
            <p:cNvSpPr/>
            <p:nvPr/>
          </p:nvSpPr>
          <p:spPr>
            <a:xfrm rot="16200000">
              <a:off x="952500" y="4076700"/>
              <a:ext cx="1295400" cy="762000"/>
            </a:xfrm>
            <a:prstGeom prst="flowChartManualInpu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46">
              <a:extLst>
                <a:ext uri="{FF2B5EF4-FFF2-40B4-BE49-F238E27FC236}">
                  <a16:creationId xmlns:a16="http://schemas.microsoft.com/office/drawing/2014/main" id="{F3328D00-1CA7-0734-96C5-EC237CB860A5}"/>
                </a:ext>
              </a:extLst>
            </p:cNvPr>
            <p:cNvSpPr/>
            <p:nvPr/>
          </p:nvSpPr>
          <p:spPr>
            <a:xfrm>
              <a:off x="1066800" y="4038600"/>
              <a:ext cx="2057400" cy="4572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a:extLst>
                <a:ext uri="{FF2B5EF4-FFF2-40B4-BE49-F238E27FC236}">
                  <a16:creationId xmlns:a16="http://schemas.microsoft.com/office/drawing/2014/main" id="{EF54C2DF-594F-EFF9-3582-0FFCDCB7942F}"/>
                </a:ext>
              </a:extLst>
            </p:cNvPr>
            <p:cNvSpPr/>
            <p:nvPr/>
          </p:nvSpPr>
          <p:spPr>
            <a:xfrm rot="2712518">
              <a:off x="1129301" y="3803543"/>
              <a:ext cx="917747" cy="877200"/>
            </a:xfrm>
            <a:prstGeom prst="plus">
              <a:avLst>
                <a:gd name="adj" fmla="val 4056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E3DF46E4-B095-362F-3717-EE1F5DC9884F}"/>
              </a:ext>
            </a:extLst>
          </p:cNvPr>
          <p:cNvGrpSpPr/>
          <p:nvPr/>
        </p:nvGrpSpPr>
        <p:grpSpPr>
          <a:xfrm>
            <a:off x="8659295" y="5268413"/>
            <a:ext cx="1445924" cy="1001862"/>
            <a:chOff x="1758994" y="4506253"/>
            <a:chExt cx="1445924" cy="1001862"/>
          </a:xfrm>
        </p:grpSpPr>
        <p:sp>
          <p:nvSpPr>
            <p:cNvPr id="38" name="Flowchart: Summing Junction 37">
              <a:extLst>
                <a:ext uri="{FF2B5EF4-FFF2-40B4-BE49-F238E27FC236}">
                  <a16:creationId xmlns:a16="http://schemas.microsoft.com/office/drawing/2014/main" id="{FF4C8CB6-C982-9688-BE2A-FB00933836DC}"/>
                </a:ext>
              </a:extLst>
            </p:cNvPr>
            <p:cNvSpPr/>
            <p:nvPr/>
          </p:nvSpPr>
          <p:spPr>
            <a:xfrm>
              <a:off x="2209800" y="4953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Summing Junction 38">
              <a:extLst>
                <a:ext uri="{FF2B5EF4-FFF2-40B4-BE49-F238E27FC236}">
                  <a16:creationId xmlns:a16="http://schemas.microsoft.com/office/drawing/2014/main" id="{1E388C5B-E0B8-96E2-5973-BF715D89E5DA}"/>
                </a:ext>
              </a:extLst>
            </p:cNvPr>
            <p:cNvSpPr/>
            <p:nvPr/>
          </p:nvSpPr>
          <p:spPr>
            <a:xfrm>
              <a:off x="2514600" y="4953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Summing Junction 39">
              <a:extLst>
                <a:ext uri="{FF2B5EF4-FFF2-40B4-BE49-F238E27FC236}">
                  <a16:creationId xmlns:a16="http://schemas.microsoft.com/office/drawing/2014/main" id="{FBC71250-2F8B-4EB0-AC35-1EA4D5409DA2}"/>
                </a:ext>
              </a:extLst>
            </p:cNvPr>
            <p:cNvSpPr/>
            <p:nvPr/>
          </p:nvSpPr>
          <p:spPr>
            <a:xfrm>
              <a:off x="2819400" y="50292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Summing Junction 40">
              <a:extLst>
                <a:ext uri="{FF2B5EF4-FFF2-40B4-BE49-F238E27FC236}">
                  <a16:creationId xmlns:a16="http://schemas.microsoft.com/office/drawing/2014/main" id="{4617E955-0D10-8824-4D7F-ABBF1B1D7B65}"/>
                </a:ext>
              </a:extLst>
            </p:cNvPr>
            <p:cNvSpPr/>
            <p:nvPr/>
          </p:nvSpPr>
          <p:spPr>
            <a:xfrm rot="352400">
              <a:off x="1905000" y="4876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Summing Junction 41">
              <a:extLst>
                <a:ext uri="{FF2B5EF4-FFF2-40B4-BE49-F238E27FC236}">
                  <a16:creationId xmlns:a16="http://schemas.microsoft.com/office/drawing/2014/main" id="{355B3961-84EB-8E08-21B8-4E9E7BEAC5A7}"/>
                </a:ext>
              </a:extLst>
            </p:cNvPr>
            <p:cNvSpPr/>
            <p:nvPr/>
          </p:nvSpPr>
          <p:spPr>
            <a:xfrm rot="3498777">
              <a:off x="1691393" y="475281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Summing Junction 42">
              <a:extLst>
                <a:ext uri="{FF2B5EF4-FFF2-40B4-BE49-F238E27FC236}">
                  <a16:creationId xmlns:a16="http://schemas.microsoft.com/office/drawing/2014/main" id="{D6EC6D3A-ACE1-A157-D625-E1BD96866B45}"/>
                </a:ext>
              </a:extLst>
            </p:cNvPr>
            <p:cNvSpPr/>
            <p:nvPr/>
          </p:nvSpPr>
          <p:spPr>
            <a:xfrm>
              <a:off x="1828800" y="4572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Summing Junction 43">
              <a:extLst>
                <a:ext uri="{FF2B5EF4-FFF2-40B4-BE49-F238E27FC236}">
                  <a16:creationId xmlns:a16="http://schemas.microsoft.com/office/drawing/2014/main" id="{0B754B7D-AC40-3E06-0013-5D6BD924A3D9}"/>
                </a:ext>
              </a:extLst>
            </p:cNvPr>
            <p:cNvSpPr/>
            <p:nvPr/>
          </p:nvSpPr>
          <p:spPr>
            <a:xfrm>
              <a:off x="2057400" y="45720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Summing Junction 44">
              <a:extLst>
                <a:ext uri="{FF2B5EF4-FFF2-40B4-BE49-F238E27FC236}">
                  <a16:creationId xmlns:a16="http://schemas.microsoft.com/office/drawing/2014/main" id="{55C0DA1E-EA98-32CC-4B1D-EC34744147B5}"/>
                </a:ext>
              </a:extLst>
            </p:cNvPr>
            <p:cNvSpPr/>
            <p:nvPr/>
          </p:nvSpPr>
          <p:spPr>
            <a:xfrm rot="19549990">
              <a:off x="2323020" y="4506253"/>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Summing Junction 45">
              <a:extLst>
                <a:ext uri="{FF2B5EF4-FFF2-40B4-BE49-F238E27FC236}">
                  <a16:creationId xmlns:a16="http://schemas.microsoft.com/office/drawing/2014/main" id="{F6821348-DEBC-A8CB-4618-FC8A7D338257}"/>
                </a:ext>
              </a:extLst>
            </p:cNvPr>
            <p:cNvSpPr/>
            <p:nvPr/>
          </p:nvSpPr>
          <p:spPr>
            <a:xfrm rot="18774605">
              <a:off x="2819400" y="51816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Summing Junction 46">
              <a:extLst>
                <a:ext uri="{FF2B5EF4-FFF2-40B4-BE49-F238E27FC236}">
                  <a16:creationId xmlns:a16="http://schemas.microsoft.com/office/drawing/2014/main" id="{1B2A70AE-D3FA-3077-DC8C-A3E07344B888}"/>
                </a:ext>
              </a:extLst>
            </p:cNvPr>
            <p:cNvSpPr/>
            <p:nvPr/>
          </p:nvSpPr>
          <p:spPr>
            <a:xfrm>
              <a:off x="2590800" y="5257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Summing Junction 47">
              <a:extLst>
                <a:ext uri="{FF2B5EF4-FFF2-40B4-BE49-F238E27FC236}">
                  <a16:creationId xmlns:a16="http://schemas.microsoft.com/office/drawing/2014/main" id="{BB887EBD-8A9C-8F08-221B-1FE84F8F786D}"/>
                </a:ext>
              </a:extLst>
            </p:cNvPr>
            <p:cNvSpPr/>
            <p:nvPr/>
          </p:nvSpPr>
          <p:spPr>
            <a:xfrm rot="698477">
              <a:off x="2286000" y="5257800"/>
              <a:ext cx="385518" cy="250315"/>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482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6" name="Rectangle 5"/>
          <p:cNvSpPr/>
          <p:nvPr/>
        </p:nvSpPr>
        <p:spPr>
          <a:xfrm>
            <a:off x="1676400" y="228600"/>
            <a:ext cx="8763000" cy="3886200"/>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381000"/>
            <a:ext cx="9144000" cy="584775"/>
          </a:xfrm>
          <a:prstGeom prst="rect">
            <a:avLst/>
          </a:prstGeom>
          <a:noFill/>
        </p:spPr>
        <p:txBody>
          <a:bodyPr wrap="square" rtlCol="0">
            <a:spAutoFit/>
          </a:bodyPr>
          <a:lstStyle/>
          <a:p>
            <a:pPr algn="ctr"/>
            <a:r>
              <a:rPr lang="en-US" sz="3200" dirty="0">
                <a:solidFill>
                  <a:schemeClr val="bg1"/>
                </a:solidFill>
              </a:rPr>
              <a:t>Do you find your life easy or difficult?</a:t>
            </a:r>
          </a:p>
        </p:txBody>
      </p:sp>
      <p:sp>
        <p:nvSpPr>
          <p:cNvPr id="7" name="Rectangle 6"/>
          <p:cNvSpPr/>
          <p:nvPr/>
        </p:nvSpPr>
        <p:spPr>
          <a:xfrm>
            <a:off x="1676400" y="3657600"/>
            <a:ext cx="8763000" cy="4572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1676400" y="37338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7" idx="1"/>
            <a:endCxn id="7" idx="3"/>
          </p:cNvCxnSpPr>
          <p:nvPr/>
        </p:nvCxnSpPr>
        <p:spPr>
          <a:xfrm>
            <a:off x="1676400" y="38862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76400" y="40386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562253" y="3684005"/>
            <a:ext cx="2057400" cy="369332"/>
          </a:xfrm>
          <a:prstGeom prst="rect">
            <a:avLst/>
          </a:prstGeom>
          <a:solidFill>
            <a:schemeClr val="accent6">
              <a:lumMod val="60000"/>
              <a:lumOff val="40000"/>
            </a:schemeClr>
          </a:solidFill>
        </p:spPr>
        <p:txBody>
          <a:bodyPr wrap="square" rtlCol="0">
            <a:spAutoFit/>
          </a:bodyPr>
          <a:lstStyle/>
          <a:p>
            <a:pPr algn="ctr"/>
            <a:r>
              <a:rPr lang="en-US" dirty="0"/>
              <a:t>1 Nephi 17:1, 4, 6</a:t>
            </a:r>
          </a:p>
        </p:txBody>
      </p:sp>
      <p:sp>
        <p:nvSpPr>
          <p:cNvPr id="17" name="TextBox 16"/>
          <p:cNvSpPr txBox="1"/>
          <p:nvPr/>
        </p:nvSpPr>
        <p:spPr>
          <a:xfrm>
            <a:off x="6166164" y="4258147"/>
            <a:ext cx="3657600" cy="1754326"/>
          </a:xfrm>
          <a:prstGeom prst="rect">
            <a:avLst/>
          </a:prstGeom>
          <a:noFill/>
        </p:spPr>
        <p:txBody>
          <a:bodyPr wrap="square" rtlCol="0">
            <a:spAutoFit/>
          </a:bodyPr>
          <a:lstStyle/>
          <a:p>
            <a:r>
              <a:rPr lang="en-US" dirty="0">
                <a:solidFill>
                  <a:srgbClr val="FFFF00"/>
                </a:solidFill>
              </a:rPr>
              <a:t>Wade through much affliction</a:t>
            </a:r>
          </a:p>
          <a:p>
            <a:endParaRPr lang="en-US" dirty="0">
              <a:solidFill>
                <a:srgbClr val="FFFF00"/>
              </a:solidFill>
            </a:endParaRPr>
          </a:p>
          <a:p>
            <a:r>
              <a:rPr lang="en-US" dirty="0">
                <a:solidFill>
                  <a:srgbClr val="FFFF00"/>
                </a:solidFill>
              </a:rPr>
              <a:t>8 years in the wilderness</a:t>
            </a:r>
          </a:p>
          <a:p>
            <a:endParaRPr lang="en-US" dirty="0">
              <a:solidFill>
                <a:srgbClr val="FFFF00"/>
              </a:solidFill>
            </a:endParaRPr>
          </a:p>
          <a:p>
            <a:r>
              <a:rPr lang="en-US" dirty="0">
                <a:solidFill>
                  <a:srgbClr val="FFFF00"/>
                </a:solidFill>
              </a:rPr>
              <a:t>Suffered many afflictions and much difficulty</a:t>
            </a:r>
          </a:p>
        </p:txBody>
      </p:sp>
      <p:sp>
        <p:nvSpPr>
          <p:cNvPr id="18" name="TextBox 17"/>
          <p:cNvSpPr txBox="1"/>
          <p:nvPr/>
        </p:nvSpPr>
        <p:spPr>
          <a:xfrm>
            <a:off x="2147180" y="3693059"/>
            <a:ext cx="2286000" cy="369332"/>
          </a:xfrm>
          <a:prstGeom prst="rect">
            <a:avLst/>
          </a:prstGeom>
          <a:solidFill>
            <a:schemeClr val="accent6">
              <a:lumMod val="60000"/>
              <a:lumOff val="40000"/>
            </a:schemeClr>
          </a:solidFill>
        </p:spPr>
        <p:txBody>
          <a:bodyPr wrap="square" rtlCol="0">
            <a:spAutoFit/>
          </a:bodyPr>
          <a:lstStyle/>
          <a:p>
            <a:pPr algn="ctr"/>
            <a:r>
              <a:rPr lang="en-US" dirty="0"/>
              <a:t>1 Nephi 17:2, 3, 5</a:t>
            </a:r>
          </a:p>
        </p:txBody>
      </p:sp>
      <p:sp>
        <p:nvSpPr>
          <p:cNvPr id="19" name="TextBox 18"/>
          <p:cNvSpPr txBox="1"/>
          <p:nvPr/>
        </p:nvSpPr>
        <p:spPr>
          <a:xfrm>
            <a:off x="1694507" y="4227214"/>
            <a:ext cx="4398476" cy="2308324"/>
          </a:xfrm>
          <a:prstGeom prst="rect">
            <a:avLst/>
          </a:prstGeom>
          <a:noFill/>
        </p:spPr>
        <p:txBody>
          <a:bodyPr wrap="square" rtlCol="0">
            <a:spAutoFit/>
          </a:bodyPr>
          <a:lstStyle/>
          <a:p>
            <a:r>
              <a:rPr lang="en-US" sz="1600" dirty="0">
                <a:solidFill>
                  <a:srgbClr val="FFFF00"/>
                </a:solidFill>
              </a:rPr>
              <a:t>Means were provided, raw meat</a:t>
            </a:r>
          </a:p>
          <a:p>
            <a:endParaRPr lang="en-US" sz="1600" dirty="0">
              <a:solidFill>
                <a:srgbClr val="FFFF00"/>
              </a:solidFill>
            </a:endParaRPr>
          </a:p>
          <a:p>
            <a:r>
              <a:rPr lang="en-US" sz="1600" dirty="0">
                <a:solidFill>
                  <a:srgbClr val="FFFF00"/>
                </a:solidFill>
              </a:rPr>
              <a:t>Women had plenty of suck (milk for their babies)</a:t>
            </a:r>
          </a:p>
          <a:p>
            <a:endParaRPr lang="en-US" sz="1600" dirty="0">
              <a:solidFill>
                <a:srgbClr val="FFFF00"/>
              </a:solidFill>
            </a:endParaRPr>
          </a:p>
          <a:p>
            <a:r>
              <a:rPr lang="en-US" sz="1600" dirty="0">
                <a:solidFill>
                  <a:srgbClr val="FFFF00"/>
                </a:solidFill>
              </a:rPr>
              <a:t>Children were strong and kept commandments</a:t>
            </a:r>
          </a:p>
          <a:p>
            <a:endParaRPr lang="en-US" sz="1600" dirty="0">
              <a:solidFill>
                <a:srgbClr val="FFFF00"/>
              </a:solidFill>
            </a:endParaRPr>
          </a:p>
          <a:p>
            <a:r>
              <a:rPr lang="en-US" sz="1600" dirty="0">
                <a:solidFill>
                  <a:srgbClr val="FFFF00"/>
                </a:solidFill>
              </a:rPr>
              <a:t>No murmurings </a:t>
            </a:r>
          </a:p>
          <a:p>
            <a:endParaRPr lang="en-US" sz="1600" dirty="0">
              <a:solidFill>
                <a:srgbClr val="FFFF00"/>
              </a:solidFill>
            </a:endParaRPr>
          </a:p>
          <a:p>
            <a:r>
              <a:rPr lang="en-US" sz="1600" dirty="0">
                <a:solidFill>
                  <a:srgbClr val="FFFF00"/>
                </a:solidFill>
              </a:rPr>
              <a:t>Much fruit and honey prepared by the Lord</a:t>
            </a:r>
          </a:p>
        </p:txBody>
      </p:sp>
      <p:grpSp>
        <p:nvGrpSpPr>
          <p:cNvPr id="38" name="Group 3"/>
          <p:cNvGrpSpPr/>
          <p:nvPr/>
        </p:nvGrpSpPr>
        <p:grpSpPr>
          <a:xfrm>
            <a:off x="9845643" y="4343304"/>
            <a:ext cx="2031972" cy="2301261"/>
            <a:chOff x="71718" y="1120588"/>
            <a:chExt cx="3070535" cy="4572000"/>
          </a:xfrm>
        </p:grpSpPr>
        <p:grpSp>
          <p:nvGrpSpPr>
            <p:cNvPr id="39" name="Group 13"/>
            <p:cNvGrpSpPr/>
            <p:nvPr/>
          </p:nvGrpSpPr>
          <p:grpSpPr>
            <a:xfrm>
              <a:off x="71718" y="1120588"/>
              <a:ext cx="3048000" cy="4572000"/>
              <a:chOff x="838200" y="1066800"/>
              <a:chExt cx="2438400" cy="3352800"/>
            </a:xfrm>
          </p:grpSpPr>
          <p:sp>
            <p:nvSpPr>
              <p:cNvPr id="41"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62598" y="1254182"/>
              <a:ext cx="2379655" cy="3607680"/>
            </a:xfrm>
            <a:prstGeom prst="rect">
              <a:avLst/>
            </a:prstGeom>
            <a:noFill/>
          </p:spPr>
          <p:txBody>
            <a:bodyPr wrap="square" rtlCol="0">
              <a:spAutoFit/>
            </a:bodyPr>
            <a:lstStyle/>
            <a:p>
              <a:pPr algn="ctr"/>
              <a:r>
                <a:rPr lang="en-US" sz="1400" dirty="0"/>
                <a:t> </a:t>
              </a:r>
              <a:r>
                <a:rPr lang="en-US" sz="1400" b="1" dirty="0"/>
                <a:t>If we keep the commandments, then the Lord will strengthen us and provide means for us to accomplish that which He has commanded</a:t>
              </a:r>
              <a:endParaRPr lang="en-US" sz="1400" b="1" dirty="0">
                <a:solidFill>
                  <a:schemeClr val="bg2">
                    <a:lumMod val="25000"/>
                  </a:schemeClr>
                </a:solidFill>
                <a:latin typeface="Tempus Sans ITC" pitchFamily="82" charset="0"/>
              </a:endParaRPr>
            </a:p>
          </p:txBody>
        </p:sp>
      </p:grpSp>
      <p:grpSp>
        <p:nvGrpSpPr>
          <p:cNvPr id="51" name="Group 50"/>
          <p:cNvGrpSpPr/>
          <p:nvPr/>
        </p:nvGrpSpPr>
        <p:grpSpPr>
          <a:xfrm flipH="1">
            <a:off x="7351413" y="1140737"/>
            <a:ext cx="1616910" cy="1774980"/>
            <a:chOff x="5877650" y="2869949"/>
            <a:chExt cx="2094792" cy="2299580"/>
          </a:xfrm>
          <a:solidFill>
            <a:srgbClr val="FF0000"/>
          </a:solidFill>
        </p:grpSpPr>
        <p:sp>
          <p:nvSpPr>
            <p:cNvPr id="52" name="Oval 51"/>
            <p:cNvSpPr/>
            <p:nvPr/>
          </p:nvSpPr>
          <p:spPr>
            <a:xfrm>
              <a:off x="6803620" y="2869949"/>
              <a:ext cx="530334" cy="5384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p:cNvSpPr/>
            <p:nvPr/>
          </p:nvSpPr>
          <p:spPr>
            <a:xfrm rot="2805854">
              <a:off x="6327962" y="3193003"/>
              <a:ext cx="277171" cy="1023042"/>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p:cNvSpPr/>
            <p:nvPr/>
          </p:nvSpPr>
          <p:spPr>
            <a:xfrm rot="16873905">
              <a:off x="6390662" y="3691380"/>
              <a:ext cx="277171" cy="759124"/>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p:cNvSpPr/>
            <p:nvPr/>
          </p:nvSpPr>
          <p:spPr>
            <a:xfrm>
              <a:off x="6670486" y="3997253"/>
              <a:ext cx="277171" cy="1054580"/>
            </a:xfrm>
            <a:prstGeom prst="roundRect">
              <a:avLst>
                <a:gd name="adj" fmla="val 26466"/>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p:cNvSpPr/>
            <p:nvPr/>
          </p:nvSpPr>
          <p:spPr>
            <a:xfrm rot="5400000">
              <a:off x="7427917" y="3448055"/>
              <a:ext cx="66007" cy="1023042"/>
            </a:xfrm>
            <a:prstGeom prst="roundRect">
              <a:avLst>
                <a:gd name="adj" fmla="val 36042"/>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p:cNvSpPr/>
            <p:nvPr/>
          </p:nvSpPr>
          <p:spPr>
            <a:xfrm>
              <a:off x="7143184" y="3979146"/>
              <a:ext cx="45719" cy="1023042"/>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p:cNvSpPr/>
            <p:nvPr/>
          </p:nvSpPr>
          <p:spPr>
            <a:xfrm>
              <a:off x="7766365" y="3986691"/>
              <a:ext cx="45719" cy="1023042"/>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p:cNvSpPr/>
            <p:nvPr/>
          </p:nvSpPr>
          <p:spPr>
            <a:xfrm flipH="1">
              <a:off x="7296035" y="3802454"/>
              <a:ext cx="598588" cy="102755"/>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16562862" flipH="1">
              <a:off x="7559358" y="3570740"/>
              <a:ext cx="598588" cy="70926"/>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3571650" flipH="1">
              <a:off x="6635128" y="3597453"/>
              <a:ext cx="598588" cy="120274"/>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p:cNvSpPr/>
            <p:nvPr/>
          </p:nvSpPr>
          <p:spPr>
            <a:xfrm rot="6154654" flipH="1">
              <a:off x="6813183" y="3600260"/>
              <a:ext cx="598588" cy="102755"/>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Rounded Corners 62"/>
            <p:cNvSpPr/>
            <p:nvPr/>
          </p:nvSpPr>
          <p:spPr>
            <a:xfrm rot="5239995" flipH="1">
              <a:off x="5580395" y="3825590"/>
              <a:ext cx="830966" cy="219409"/>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p:cNvSpPr/>
            <p:nvPr/>
          </p:nvSpPr>
          <p:spPr>
            <a:xfrm flipH="1">
              <a:off x="5877650" y="4186220"/>
              <a:ext cx="830966" cy="219409"/>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lock Arc 64"/>
            <p:cNvSpPr/>
            <p:nvPr/>
          </p:nvSpPr>
          <p:spPr>
            <a:xfrm>
              <a:off x="5953768" y="4677499"/>
              <a:ext cx="803441" cy="492030"/>
            </a:xfrm>
            <a:prstGeom prst="blockArc">
              <a:avLst>
                <a:gd name="adj1" fmla="val 10800000"/>
                <a:gd name="adj2" fmla="val 65160"/>
                <a:gd name="adj3" fmla="val 14862"/>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Trapezoid 65"/>
            <p:cNvSpPr/>
            <p:nvPr/>
          </p:nvSpPr>
          <p:spPr>
            <a:xfrm rot="10800000">
              <a:off x="6287786" y="4409811"/>
              <a:ext cx="82455" cy="551169"/>
            </a:xfrm>
            <a:prstGeom prst="trapezoid">
              <a:avLst>
                <a:gd name="adj" fmla="val 1627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5984682" y="4871856"/>
              <a:ext cx="121927" cy="121927"/>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248858" y="4870972"/>
              <a:ext cx="121927" cy="121927"/>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577533" y="4876273"/>
              <a:ext cx="121927" cy="121927"/>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2656967" y="1294644"/>
            <a:ext cx="2123264" cy="1585059"/>
            <a:chOff x="7645425" y="1412341"/>
            <a:chExt cx="3626139" cy="2706986"/>
          </a:xfrm>
          <a:solidFill>
            <a:srgbClr val="00B0F0"/>
          </a:solidFill>
        </p:grpSpPr>
        <p:sp>
          <p:nvSpPr>
            <p:cNvPr id="71" name="Rectangle: Rounded Corners 28"/>
            <p:cNvSpPr/>
            <p:nvPr/>
          </p:nvSpPr>
          <p:spPr>
            <a:xfrm rot="21067565">
              <a:off x="8627952" y="2258337"/>
              <a:ext cx="1294646" cy="330954"/>
            </a:xfrm>
            <a:custGeom>
              <a:avLst/>
              <a:gdLst>
                <a:gd name="connsiteX0" fmla="*/ 0 w 2435382"/>
                <a:gd name="connsiteY0" fmla="*/ 384773 h 769545"/>
                <a:gd name="connsiteX1" fmla="*/ 384773 w 2435382"/>
                <a:gd name="connsiteY1" fmla="*/ 0 h 769545"/>
                <a:gd name="connsiteX2" fmla="*/ 2050610 w 2435382"/>
                <a:gd name="connsiteY2" fmla="*/ 0 h 769545"/>
                <a:gd name="connsiteX3" fmla="*/ 2435383 w 2435382"/>
                <a:gd name="connsiteY3" fmla="*/ 384773 h 769545"/>
                <a:gd name="connsiteX4" fmla="*/ 2435382 w 2435382"/>
                <a:gd name="connsiteY4" fmla="*/ 384773 h 769545"/>
                <a:gd name="connsiteX5" fmla="*/ 2050609 w 2435382"/>
                <a:gd name="connsiteY5" fmla="*/ 769546 h 769545"/>
                <a:gd name="connsiteX6" fmla="*/ 384773 w 2435382"/>
                <a:gd name="connsiteY6" fmla="*/ 769545 h 769545"/>
                <a:gd name="connsiteX7" fmla="*/ 0 w 2435382"/>
                <a:gd name="connsiteY7" fmla="*/ 384772 h 769545"/>
                <a:gd name="connsiteX8" fmla="*/ 0 w 2435382"/>
                <a:gd name="connsiteY8" fmla="*/ 384773 h 769545"/>
                <a:gd name="connsiteX0" fmla="*/ 0 w 2435383"/>
                <a:gd name="connsiteY0" fmla="*/ 384773 h 769546"/>
                <a:gd name="connsiteX1" fmla="*/ 384773 w 2435383"/>
                <a:gd name="connsiteY1" fmla="*/ 0 h 769546"/>
                <a:gd name="connsiteX2" fmla="*/ 2050610 w 2435383"/>
                <a:gd name="connsiteY2" fmla="*/ 0 h 769546"/>
                <a:gd name="connsiteX3" fmla="*/ 2435383 w 2435383"/>
                <a:gd name="connsiteY3" fmla="*/ 384773 h 769546"/>
                <a:gd name="connsiteX4" fmla="*/ 2435382 w 2435383"/>
                <a:gd name="connsiteY4" fmla="*/ 384773 h 769546"/>
                <a:gd name="connsiteX5" fmla="*/ 2050609 w 2435383"/>
                <a:gd name="connsiteY5" fmla="*/ 769546 h 769546"/>
                <a:gd name="connsiteX6" fmla="*/ 384773 w 2435383"/>
                <a:gd name="connsiteY6" fmla="*/ 769545 h 769546"/>
                <a:gd name="connsiteX7" fmla="*/ 0 w 2435383"/>
                <a:gd name="connsiteY7" fmla="*/ 384772 h 769546"/>
                <a:gd name="connsiteX8" fmla="*/ 0 w 2435383"/>
                <a:gd name="connsiteY8" fmla="*/ 384773 h 769546"/>
                <a:gd name="connsiteX0" fmla="*/ 0 w 2435383"/>
                <a:gd name="connsiteY0" fmla="*/ 453177 h 837950"/>
                <a:gd name="connsiteX1" fmla="*/ 384773 w 2435383"/>
                <a:gd name="connsiteY1" fmla="*/ 68404 h 837950"/>
                <a:gd name="connsiteX2" fmla="*/ 2050610 w 2435383"/>
                <a:gd name="connsiteY2" fmla="*/ 68404 h 837950"/>
                <a:gd name="connsiteX3" fmla="*/ 2435383 w 2435383"/>
                <a:gd name="connsiteY3" fmla="*/ 453177 h 837950"/>
                <a:gd name="connsiteX4" fmla="*/ 2435382 w 2435383"/>
                <a:gd name="connsiteY4" fmla="*/ 453177 h 837950"/>
                <a:gd name="connsiteX5" fmla="*/ 2050609 w 2435383"/>
                <a:gd name="connsiteY5" fmla="*/ 837950 h 837950"/>
                <a:gd name="connsiteX6" fmla="*/ 384773 w 2435383"/>
                <a:gd name="connsiteY6" fmla="*/ 837949 h 837950"/>
                <a:gd name="connsiteX7" fmla="*/ 0 w 2435383"/>
                <a:gd name="connsiteY7" fmla="*/ 453176 h 837950"/>
                <a:gd name="connsiteX8" fmla="*/ 0 w 2435383"/>
                <a:gd name="connsiteY8" fmla="*/ 453177 h 83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5383" h="837950">
                  <a:moveTo>
                    <a:pt x="0" y="453177"/>
                  </a:moveTo>
                  <a:cubicBezTo>
                    <a:pt x="0" y="240673"/>
                    <a:pt x="172269" y="68404"/>
                    <a:pt x="384773" y="68404"/>
                  </a:cubicBezTo>
                  <a:cubicBezTo>
                    <a:pt x="940052" y="68404"/>
                    <a:pt x="716733" y="-85505"/>
                    <a:pt x="2050610" y="68404"/>
                  </a:cubicBezTo>
                  <a:cubicBezTo>
                    <a:pt x="2263114" y="68404"/>
                    <a:pt x="2435383" y="240673"/>
                    <a:pt x="2435383" y="453177"/>
                  </a:cubicBezTo>
                  <a:lnTo>
                    <a:pt x="2435382" y="453177"/>
                  </a:lnTo>
                  <a:cubicBezTo>
                    <a:pt x="2435382" y="665681"/>
                    <a:pt x="2263113" y="837950"/>
                    <a:pt x="2050609" y="837950"/>
                  </a:cubicBezTo>
                  <a:cubicBezTo>
                    <a:pt x="861587" y="638774"/>
                    <a:pt x="940052" y="837949"/>
                    <a:pt x="384773" y="837949"/>
                  </a:cubicBezTo>
                  <a:cubicBezTo>
                    <a:pt x="172269" y="837949"/>
                    <a:pt x="0" y="665680"/>
                    <a:pt x="0" y="453176"/>
                  </a:cubicBezTo>
                  <a:lnTo>
                    <a:pt x="0" y="453177"/>
                  </a:lnTo>
                  <a:close/>
                </a:path>
              </a:pathLst>
            </a:cu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p:cNvSpPr/>
            <p:nvPr/>
          </p:nvSpPr>
          <p:spPr>
            <a:xfrm rot="10800000">
              <a:off x="8111251" y="2142696"/>
              <a:ext cx="519198" cy="727119"/>
            </a:xfrm>
            <a:prstGeom prst="trapezoid">
              <a:avLst>
                <a:gd name="adj" fmla="val 1627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903675" y="1412341"/>
              <a:ext cx="588475" cy="597528"/>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p:cNvSpPr/>
            <p:nvPr/>
          </p:nvSpPr>
          <p:spPr>
            <a:xfrm rot="9071074">
              <a:off x="8275722" y="1990296"/>
              <a:ext cx="519198" cy="727119"/>
            </a:xfrm>
            <a:prstGeom prst="trapezoid">
              <a:avLst>
                <a:gd name="adj" fmla="val 16270"/>
              </a:avLst>
            </a:pr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Rounded Corners 28"/>
            <p:cNvSpPr/>
            <p:nvPr/>
          </p:nvSpPr>
          <p:spPr>
            <a:xfrm rot="21028972">
              <a:off x="8499696" y="2483165"/>
              <a:ext cx="1459116" cy="330954"/>
            </a:xfrm>
            <a:custGeom>
              <a:avLst/>
              <a:gdLst>
                <a:gd name="connsiteX0" fmla="*/ 0 w 2435382"/>
                <a:gd name="connsiteY0" fmla="*/ 384773 h 769545"/>
                <a:gd name="connsiteX1" fmla="*/ 384773 w 2435382"/>
                <a:gd name="connsiteY1" fmla="*/ 0 h 769545"/>
                <a:gd name="connsiteX2" fmla="*/ 2050610 w 2435382"/>
                <a:gd name="connsiteY2" fmla="*/ 0 h 769545"/>
                <a:gd name="connsiteX3" fmla="*/ 2435383 w 2435382"/>
                <a:gd name="connsiteY3" fmla="*/ 384773 h 769545"/>
                <a:gd name="connsiteX4" fmla="*/ 2435382 w 2435382"/>
                <a:gd name="connsiteY4" fmla="*/ 384773 h 769545"/>
                <a:gd name="connsiteX5" fmla="*/ 2050609 w 2435382"/>
                <a:gd name="connsiteY5" fmla="*/ 769546 h 769545"/>
                <a:gd name="connsiteX6" fmla="*/ 384773 w 2435382"/>
                <a:gd name="connsiteY6" fmla="*/ 769545 h 769545"/>
                <a:gd name="connsiteX7" fmla="*/ 0 w 2435382"/>
                <a:gd name="connsiteY7" fmla="*/ 384772 h 769545"/>
                <a:gd name="connsiteX8" fmla="*/ 0 w 2435382"/>
                <a:gd name="connsiteY8" fmla="*/ 384773 h 769545"/>
                <a:gd name="connsiteX0" fmla="*/ 0 w 2435383"/>
                <a:gd name="connsiteY0" fmla="*/ 384773 h 769546"/>
                <a:gd name="connsiteX1" fmla="*/ 384773 w 2435383"/>
                <a:gd name="connsiteY1" fmla="*/ 0 h 769546"/>
                <a:gd name="connsiteX2" fmla="*/ 2050610 w 2435383"/>
                <a:gd name="connsiteY2" fmla="*/ 0 h 769546"/>
                <a:gd name="connsiteX3" fmla="*/ 2435383 w 2435383"/>
                <a:gd name="connsiteY3" fmla="*/ 384773 h 769546"/>
                <a:gd name="connsiteX4" fmla="*/ 2435382 w 2435383"/>
                <a:gd name="connsiteY4" fmla="*/ 384773 h 769546"/>
                <a:gd name="connsiteX5" fmla="*/ 2050609 w 2435383"/>
                <a:gd name="connsiteY5" fmla="*/ 769546 h 769546"/>
                <a:gd name="connsiteX6" fmla="*/ 384773 w 2435383"/>
                <a:gd name="connsiteY6" fmla="*/ 769545 h 769546"/>
                <a:gd name="connsiteX7" fmla="*/ 0 w 2435383"/>
                <a:gd name="connsiteY7" fmla="*/ 384772 h 769546"/>
                <a:gd name="connsiteX8" fmla="*/ 0 w 2435383"/>
                <a:gd name="connsiteY8" fmla="*/ 384773 h 769546"/>
                <a:gd name="connsiteX0" fmla="*/ 0 w 2435383"/>
                <a:gd name="connsiteY0" fmla="*/ 453177 h 837950"/>
                <a:gd name="connsiteX1" fmla="*/ 384773 w 2435383"/>
                <a:gd name="connsiteY1" fmla="*/ 68404 h 837950"/>
                <a:gd name="connsiteX2" fmla="*/ 2050610 w 2435383"/>
                <a:gd name="connsiteY2" fmla="*/ 68404 h 837950"/>
                <a:gd name="connsiteX3" fmla="*/ 2435383 w 2435383"/>
                <a:gd name="connsiteY3" fmla="*/ 453177 h 837950"/>
                <a:gd name="connsiteX4" fmla="*/ 2435382 w 2435383"/>
                <a:gd name="connsiteY4" fmla="*/ 453177 h 837950"/>
                <a:gd name="connsiteX5" fmla="*/ 2050609 w 2435383"/>
                <a:gd name="connsiteY5" fmla="*/ 837950 h 837950"/>
                <a:gd name="connsiteX6" fmla="*/ 384773 w 2435383"/>
                <a:gd name="connsiteY6" fmla="*/ 837949 h 837950"/>
                <a:gd name="connsiteX7" fmla="*/ 0 w 2435383"/>
                <a:gd name="connsiteY7" fmla="*/ 453176 h 837950"/>
                <a:gd name="connsiteX8" fmla="*/ 0 w 2435383"/>
                <a:gd name="connsiteY8" fmla="*/ 453177 h 83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5383" h="837950">
                  <a:moveTo>
                    <a:pt x="0" y="453177"/>
                  </a:moveTo>
                  <a:cubicBezTo>
                    <a:pt x="0" y="240673"/>
                    <a:pt x="172269" y="68404"/>
                    <a:pt x="384773" y="68404"/>
                  </a:cubicBezTo>
                  <a:cubicBezTo>
                    <a:pt x="940052" y="68404"/>
                    <a:pt x="716733" y="-85505"/>
                    <a:pt x="2050610" y="68404"/>
                  </a:cubicBezTo>
                  <a:cubicBezTo>
                    <a:pt x="2263114" y="68404"/>
                    <a:pt x="2435383" y="240673"/>
                    <a:pt x="2435383" y="453177"/>
                  </a:cubicBezTo>
                  <a:lnTo>
                    <a:pt x="2435382" y="453177"/>
                  </a:lnTo>
                  <a:cubicBezTo>
                    <a:pt x="2435382" y="665681"/>
                    <a:pt x="2263113" y="837950"/>
                    <a:pt x="2050609" y="837950"/>
                  </a:cubicBezTo>
                  <a:cubicBezTo>
                    <a:pt x="861587" y="638774"/>
                    <a:pt x="940052" y="837949"/>
                    <a:pt x="384773" y="837949"/>
                  </a:cubicBezTo>
                  <a:cubicBezTo>
                    <a:pt x="172269" y="837949"/>
                    <a:pt x="0" y="665680"/>
                    <a:pt x="0" y="453176"/>
                  </a:cubicBezTo>
                  <a:lnTo>
                    <a:pt x="0" y="453177"/>
                  </a:lnTo>
                  <a:close/>
                </a:path>
              </a:pathLst>
            </a:custGeom>
            <a:gr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9551406" y="2670772"/>
              <a:ext cx="1720158" cy="325925"/>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rot="17067583">
              <a:off x="9296404" y="3239630"/>
              <a:ext cx="943068" cy="146367"/>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15350038">
              <a:off x="10616703" y="3256227"/>
              <a:ext cx="943068" cy="146367"/>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10384324" y="2021185"/>
              <a:ext cx="646569" cy="605075"/>
              <a:chOff x="10330004" y="1876329"/>
              <a:chExt cx="646569" cy="605075"/>
            </a:xfrm>
            <a:grpFill/>
          </p:grpSpPr>
          <p:sp>
            <p:nvSpPr>
              <p:cNvPr id="87" name="Rectangle 86"/>
              <p:cNvSpPr/>
              <p:nvPr/>
            </p:nvSpPr>
            <p:spPr>
              <a:xfrm>
                <a:off x="10330004" y="2396150"/>
                <a:ext cx="605074" cy="78080"/>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6732201">
                <a:off x="10618205" y="2123036"/>
                <a:ext cx="605075" cy="111661"/>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79"/>
            <p:cNvSpPr/>
            <p:nvPr/>
          </p:nvSpPr>
          <p:spPr>
            <a:xfrm>
              <a:off x="8191877" y="2829206"/>
              <a:ext cx="725786" cy="140331"/>
            </a:xfrm>
            <a:prstGeom prst="rect">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Block Arc 80"/>
            <p:cNvSpPr/>
            <p:nvPr/>
          </p:nvSpPr>
          <p:spPr>
            <a:xfrm>
              <a:off x="8021370" y="3404103"/>
              <a:ext cx="1167897" cy="715224"/>
            </a:xfrm>
            <a:prstGeom prst="blockArc">
              <a:avLst>
                <a:gd name="adj1" fmla="val 10800000"/>
                <a:gd name="adj2" fmla="val 65160"/>
                <a:gd name="adj3" fmla="val 14862"/>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Trapezoid 81"/>
            <p:cNvSpPr/>
            <p:nvPr/>
          </p:nvSpPr>
          <p:spPr>
            <a:xfrm rot="10800000">
              <a:off x="8499041" y="2946944"/>
              <a:ext cx="119858" cy="801190"/>
            </a:xfrm>
            <a:prstGeom prst="trapezoid">
              <a:avLst>
                <a:gd name="adj" fmla="val 16270"/>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8012318" y="3612333"/>
              <a:ext cx="208229" cy="20822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8463482" y="3610824"/>
              <a:ext cx="208229" cy="20822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9024797" y="3619877"/>
              <a:ext cx="208229" cy="208229"/>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Block Arc 85"/>
            <p:cNvSpPr/>
            <p:nvPr/>
          </p:nvSpPr>
          <p:spPr>
            <a:xfrm rot="9113771">
              <a:off x="7645425" y="1481444"/>
              <a:ext cx="1294645" cy="736028"/>
            </a:xfrm>
            <a:prstGeom prst="blockArc">
              <a:avLst>
                <a:gd name="adj1" fmla="val 6472031"/>
                <a:gd name="adj2" fmla="val 2419123"/>
                <a:gd name="adj3" fmla="val 20615"/>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3936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 name="TextBox 4"/>
          <p:cNvSpPr txBox="1"/>
          <p:nvPr/>
        </p:nvSpPr>
        <p:spPr>
          <a:xfrm>
            <a:off x="1828800" y="152401"/>
            <a:ext cx="8534400" cy="584775"/>
          </a:xfrm>
          <a:prstGeom prst="rect">
            <a:avLst/>
          </a:prstGeom>
          <a:noFill/>
        </p:spPr>
        <p:txBody>
          <a:bodyPr wrap="square" rtlCol="0">
            <a:spAutoFit/>
          </a:bodyPr>
          <a:lstStyle/>
          <a:p>
            <a:pPr algn="ctr"/>
            <a:r>
              <a:rPr lang="en-US" sz="3200" dirty="0">
                <a:solidFill>
                  <a:schemeClr val="bg1"/>
                </a:solidFill>
              </a:rPr>
              <a:t>The Land Bountiful</a:t>
            </a:r>
          </a:p>
        </p:txBody>
      </p:sp>
      <p:sp>
        <p:nvSpPr>
          <p:cNvPr id="6" name="TextBox 5"/>
          <p:cNvSpPr txBox="1"/>
          <p:nvPr/>
        </p:nvSpPr>
        <p:spPr>
          <a:xfrm>
            <a:off x="905347" y="1143001"/>
            <a:ext cx="4352453" cy="3970318"/>
          </a:xfrm>
          <a:prstGeom prst="rect">
            <a:avLst/>
          </a:prstGeom>
          <a:noFill/>
        </p:spPr>
        <p:txBody>
          <a:bodyPr wrap="square" rtlCol="0">
            <a:spAutoFit/>
          </a:bodyPr>
          <a:lstStyle/>
          <a:p>
            <a:r>
              <a:rPr lang="en-US" b="1" dirty="0">
                <a:solidFill>
                  <a:schemeClr val="bg1"/>
                </a:solidFill>
              </a:rPr>
              <a:t>Pitch their tents</a:t>
            </a:r>
          </a:p>
          <a:p>
            <a:endParaRPr lang="en-US" b="1" dirty="0">
              <a:solidFill>
                <a:schemeClr val="bg1"/>
              </a:solidFill>
            </a:endParaRPr>
          </a:p>
          <a:p>
            <a:r>
              <a:rPr lang="en-US" b="1" dirty="0">
                <a:solidFill>
                  <a:schemeClr val="bg1"/>
                </a:solidFill>
              </a:rPr>
              <a:t>Nephi is commanded to go into the Mountains</a:t>
            </a:r>
          </a:p>
          <a:p>
            <a:endParaRPr lang="en-US" b="1" dirty="0">
              <a:solidFill>
                <a:schemeClr val="bg1"/>
              </a:solidFill>
            </a:endParaRPr>
          </a:p>
          <a:p>
            <a:r>
              <a:rPr lang="en-US" b="1" dirty="0">
                <a:solidFill>
                  <a:schemeClr val="bg1"/>
                </a:solidFill>
              </a:rPr>
              <a:t>Nephi  is commanded to build a ship</a:t>
            </a:r>
          </a:p>
          <a:p>
            <a:endParaRPr lang="en-US" b="1" dirty="0">
              <a:solidFill>
                <a:schemeClr val="bg1"/>
              </a:solidFill>
            </a:endParaRPr>
          </a:p>
          <a:p>
            <a:r>
              <a:rPr lang="en-US" b="1" dirty="0">
                <a:solidFill>
                  <a:schemeClr val="bg1"/>
                </a:solidFill>
              </a:rPr>
              <a:t>Brothers mock Nephi and complain and refuse to help</a:t>
            </a:r>
          </a:p>
          <a:p>
            <a:endParaRPr lang="en-US" b="1" dirty="0">
              <a:solidFill>
                <a:schemeClr val="bg1"/>
              </a:solidFill>
            </a:endParaRPr>
          </a:p>
          <a:p>
            <a:r>
              <a:rPr lang="en-US" b="1" dirty="0">
                <a:solidFill>
                  <a:schemeClr val="bg1"/>
                </a:solidFill>
              </a:rPr>
              <a:t>Nephi rebukes them for wickedness then exhorts them to repent</a:t>
            </a:r>
          </a:p>
          <a:p>
            <a:endParaRPr lang="en-US" b="1" dirty="0">
              <a:solidFill>
                <a:schemeClr val="bg1"/>
              </a:solidFill>
            </a:endParaRPr>
          </a:p>
          <a:p>
            <a:r>
              <a:rPr lang="en-US" b="1" dirty="0">
                <a:solidFill>
                  <a:schemeClr val="bg1"/>
                </a:solidFill>
              </a:rPr>
              <a:t>Nephi teaches them</a:t>
            </a:r>
            <a:endParaRPr lang="en-US" dirty="0">
              <a:solidFill>
                <a:schemeClr val="bg1"/>
              </a:solidFill>
            </a:endParaRPr>
          </a:p>
        </p:txBody>
      </p:sp>
      <p:sp>
        <p:nvSpPr>
          <p:cNvPr id="7" name="TextBox 6"/>
          <p:cNvSpPr txBox="1"/>
          <p:nvPr/>
        </p:nvSpPr>
        <p:spPr>
          <a:xfrm>
            <a:off x="1752600" y="6324600"/>
            <a:ext cx="2362200" cy="369332"/>
          </a:xfrm>
          <a:prstGeom prst="rect">
            <a:avLst/>
          </a:prstGeom>
          <a:noFill/>
        </p:spPr>
        <p:txBody>
          <a:bodyPr wrap="square" rtlCol="0">
            <a:spAutoFit/>
          </a:bodyPr>
          <a:lstStyle/>
          <a:p>
            <a:r>
              <a:rPr lang="en-US" dirty="0"/>
              <a:t>1 Nephi 17:6-7</a:t>
            </a:r>
          </a:p>
        </p:txBody>
      </p:sp>
      <p:grpSp>
        <p:nvGrpSpPr>
          <p:cNvPr id="8" name="Group 20"/>
          <p:cNvGrpSpPr/>
          <p:nvPr/>
        </p:nvGrpSpPr>
        <p:grpSpPr>
          <a:xfrm>
            <a:off x="6248400" y="914400"/>
            <a:ext cx="2743200" cy="2971800"/>
            <a:chOff x="914400" y="533400"/>
            <a:chExt cx="7239000" cy="6046098"/>
          </a:xfrm>
        </p:grpSpPr>
        <p:sp>
          <p:nvSpPr>
            <p:cNvPr id="9" name="Flowchart: Manual Operation 8"/>
            <p:cNvSpPr/>
            <p:nvPr/>
          </p:nvSpPr>
          <p:spPr>
            <a:xfrm rot="10800000">
              <a:off x="1524000" y="1905000"/>
              <a:ext cx="6096000" cy="3886200"/>
            </a:xfrm>
            <a:prstGeom prst="flowChartManualOperation">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oon 9"/>
            <p:cNvSpPr/>
            <p:nvPr/>
          </p:nvSpPr>
          <p:spPr>
            <a:xfrm rot="9731436" flipH="1">
              <a:off x="5023862" y="10013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oon 10"/>
            <p:cNvSpPr/>
            <p:nvPr/>
          </p:nvSpPr>
          <p:spPr>
            <a:xfrm rot="11868564">
              <a:off x="1366261" y="848937"/>
              <a:ext cx="2399182" cy="532379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oon 11"/>
            <p:cNvSpPr/>
            <p:nvPr/>
          </p:nvSpPr>
          <p:spPr>
            <a:xfrm rot="11868564">
              <a:off x="914400" y="751570"/>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oon 12"/>
            <p:cNvSpPr/>
            <p:nvPr/>
          </p:nvSpPr>
          <p:spPr>
            <a:xfrm rot="9731436" flipH="1">
              <a:off x="5579533" y="751568"/>
              <a:ext cx="2573867" cy="5827928"/>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oon 13"/>
            <p:cNvSpPr/>
            <p:nvPr/>
          </p:nvSpPr>
          <p:spPr>
            <a:xfrm rot="16200000">
              <a:off x="3410476" y="-951021"/>
              <a:ext cx="2339758" cy="5308600"/>
            </a:xfrm>
            <a:prstGeom prst="moon">
              <a:avLst>
                <a:gd name="adj" fmla="val 84191"/>
              </a:avLst>
            </a:prstGeom>
            <a:solidFill>
              <a:srgbClr val="D0BE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28CF35D9-0857-D5A4-062D-798BF07E67FE}"/>
              </a:ext>
            </a:extLst>
          </p:cNvPr>
          <p:cNvGrpSpPr/>
          <p:nvPr/>
        </p:nvGrpSpPr>
        <p:grpSpPr>
          <a:xfrm>
            <a:off x="9580558" y="2087117"/>
            <a:ext cx="1183215" cy="2823232"/>
            <a:chOff x="397451" y="228208"/>
            <a:chExt cx="1468018" cy="3502792"/>
          </a:xfrm>
        </p:grpSpPr>
        <p:sp>
          <p:nvSpPr>
            <p:cNvPr id="3" name="Oval 2">
              <a:extLst>
                <a:ext uri="{FF2B5EF4-FFF2-40B4-BE49-F238E27FC236}">
                  <a16:creationId xmlns:a16="http://schemas.microsoft.com/office/drawing/2014/main" id="{658C53AB-A4C2-0711-CB71-EA41EFB426BF}"/>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D532ED8-8BB4-39B0-195B-64C01BEA9662}"/>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595E6101-9D3C-972A-03FB-98EE4AD750C0}"/>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4480A3A-BD14-7522-F306-9EF3F280730C}"/>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A12819EF-4CDD-5C97-C99F-30D156EC0E99}"/>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79EDB82-14D5-E594-02CB-F32239355DCD}"/>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A26E6405-5C14-7C94-ECBC-77AC9DA7BA2B}"/>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2C664628-E009-22C2-04A3-51DEE504A02B}"/>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DA062375-0A7E-B8BD-50DC-6BE07348EDFF}"/>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Rounded Rectangle 152">
              <a:extLst>
                <a:ext uri="{FF2B5EF4-FFF2-40B4-BE49-F238E27FC236}">
                  <a16:creationId xmlns:a16="http://schemas.microsoft.com/office/drawing/2014/main" id="{FC00EA27-C803-B9A8-9D97-3213F0327F84}"/>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A9EF8FFA-38BA-7420-E68F-9D0217A037E2}"/>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154">
              <a:extLst>
                <a:ext uri="{FF2B5EF4-FFF2-40B4-BE49-F238E27FC236}">
                  <a16:creationId xmlns:a16="http://schemas.microsoft.com/office/drawing/2014/main" id="{F00A05D1-078B-54BA-A286-328390ED09CC}"/>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145">
            <a:extLst>
              <a:ext uri="{FF2B5EF4-FFF2-40B4-BE49-F238E27FC236}">
                <a16:creationId xmlns:a16="http://schemas.microsoft.com/office/drawing/2014/main" id="{B04F16C0-6D9F-909A-8442-4A4273987A82}"/>
              </a:ext>
            </a:extLst>
          </p:cNvPr>
          <p:cNvGrpSpPr/>
          <p:nvPr/>
        </p:nvGrpSpPr>
        <p:grpSpPr>
          <a:xfrm>
            <a:off x="5251472" y="3417008"/>
            <a:ext cx="1013005" cy="2486246"/>
            <a:chOff x="3930669" y="1447801"/>
            <a:chExt cx="1343592" cy="2591351"/>
          </a:xfrm>
        </p:grpSpPr>
        <p:sp>
          <p:nvSpPr>
            <p:cNvPr id="71" name="Oval 70">
              <a:extLst>
                <a:ext uri="{FF2B5EF4-FFF2-40B4-BE49-F238E27FC236}">
                  <a16:creationId xmlns:a16="http://schemas.microsoft.com/office/drawing/2014/main" id="{8AE844B2-A80D-F660-9B99-0AA4C8DAA7BF}"/>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BCF1994-CF86-2D2B-BC82-C41A8A740F09}"/>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DA65CCC6-3AD4-B886-7AF0-5EC4402E9708}"/>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FAE88495-CE21-2136-DD10-0DF0EDBB6810}"/>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E6084C86-C2FF-6FBE-EFFD-17CE02695FDE}"/>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D11F42D-EFC7-56E8-8259-B18FC1ED55DB}"/>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93E6622-0F24-E135-3992-C65B8B4D7C98}"/>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36E05F6E-0EA1-E1BE-9CBC-E0DBAC0026C5}"/>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hord 78">
              <a:extLst>
                <a:ext uri="{FF2B5EF4-FFF2-40B4-BE49-F238E27FC236}">
                  <a16:creationId xmlns:a16="http://schemas.microsoft.com/office/drawing/2014/main" id="{389E4BCE-F188-01C4-E81F-4D2E1C13E9F3}"/>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84A9001B-EBE8-7B50-8380-6DDC55DBAF1A}"/>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loud 80">
              <a:extLst>
                <a:ext uri="{FF2B5EF4-FFF2-40B4-BE49-F238E27FC236}">
                  <a16:creationId xmlns:a16="http://schemas.microsoft.com/office/drawing/2014/main" id="{3AC6A308-F334-5123-E847-ECF87C574601}"/>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loud 81">
              <a:extLst>
                <a:ext uri="{FF2B5EF4-FFF2-40B4-BE49-F238E27FC236}">
                  <a16:creationId xmlns:a16="http://schemas.microsoft.com/office/drawing/2014/main" id="{DE63EBCD-7CE1-9B3F-0D3B-755D7FE90B92}"/>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28434E5-0392-C97B-C9CF-A0B783DB8990}"/>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59">
            <a:extLst>
              <a:ext uri="{FF2B5EF4-FFF2-40B4-BE49-F238E27FC236}">
                <a16:creationId xmlns:a16="http://schemas.microsoft.com/office/drawing/2014/main" id="{EC27896F-F9FC-5026-B5DC-A0D2484042AE}"/>
              </a:ext>
            </a:extLst>
          </p:cNvPr>
          <p:cNvGrpSpPr/>
          <p:nvPr/>
        </p:nvGrpSpPr>
        <p:grpSpPr>
          <a:xfrm>
            <a:off x="7651545" y="3210895"/>
            <a:ext cx="1094134" cy="2426859"/>
            <a:chOff x="5817073" y="1532681"/>
            <a:chExt cx="1306526" cy="2496891"/>
          </a:xfrm>
        </p:grpSpPr>
        <p:sp>
          <p:nvSpPr>
            <p:cNvPr id="85" name="Cloud 84">
              <a:extLst>
                <a:ext uri="{FF2B5EF4-FFF2-40B4-BE49-F238E27FC236}">
                  <a16:creationId xmlns:a16="http://schemas.microsoft.com/office/drawing/2014/main" id="{4A98BB78-A61F-A4C6-FBE8-FC19F76EB8B1}"/>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a:extLst>
                <a:ext uri="{FF2B5EF4-FFF2-40B4-BE49-F238E27FC236}">
                  <a16:creationId xmlns:a16="http://schemas.microsoft.com/office/drawing/2014/main" id="{789E3A57-6DBE-6716-E3C8-11E0BC717130}"/>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FDAFC430-0345-0010-156F-7F4F80755AC8}"/>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12B0EB66-392F-243A-BAE3-3546E4D20253}"/>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rapezoid 88">
              <a:extLst>
                <a:ext uri="{FF2B5EF4-FFF2-40B4-BE49-F238E27FC236}">
                  <a16:creationId xmlns:a16="http://schemas.microsoft.com/office/drawing/2014/main" id="{14607DA8-FDEA-2F2F-191B-7FE1C5035821}"/>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a:extLst>
                <a:ext uri="{FF2B5EF4-FFF2-40B4-BE49-F238E27FC236}">
                  <a16:creationId xmlns:a16="http://schemas.microsoft.com/office/drawing/2014/main" id="{0EA0F70B-B3C3-08E0-8715-7D68C52F8723}"/>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a:extLst>
                <a:ext uri="{FF2B5EF4-FFF2-40B4-BE49-F238E27FC236}">
                  <a16:creationId xmlns:a16="http://schemas.microsoft.com/office/drawing/2014/main" id="{D4082AD7-4C4A-2878-30E2-FEEBA2F4CEFB}"/>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E58855EE-E7C2-586C-0268-20D291C0573E}"/>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34FAD79-888D-B636-5D33-EFCB0B2A8B43}"/>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7B6041D0-519A-C2C5-DA9D-4E086592EC17}"/>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a:extLst>
                <a:ext uri="{FF2B5EF4-FFF2-40B4-BE49-F238E27FC236}">
                  <a16:creationId xmlns:a16="http://schemas.microsoft.com/office/drawing/2014/main" id="{5481FAC3-9D7C-FDA1-23FB-7AB3DCC4294C}"/>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E7CE51B-75C4-D608-44CD-ADF3E61F4A1C}"/>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a:extLst>
                <a:ext uri="{FF2B5EF4-FFF2-40B4-BE49-F238E27FC236}">
                  <a16:creationId xmlns:a16="http://schemas.microsoft.com/office/drawing/2014/main" id="{4A13D7A7-92AE-83ED-B50C-9A61B5A8F59E}"/>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31">
              <a:extLst>
                <a:ext uri="{FF2B5EF4-FFF2-40B4-BE49-F238E27FC236}">
                  <a16:creationId xmlns:a16="http://schemas.microsoft.com/office/drawing/2014/main" id="{245BCF72-DFC7-289D-445E-3128C4523972}"/>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613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 name="TextBox 4"/>
          <p:cNvSpPr txBox="1"/>
          <p:nvPr/>
        </p:nvSpPr>
        <p:spPr>
          <a:xfrm>
            <a:off x="1828800" y="152401"/>
            <a:ext cx="8534400" cy="584775"/>
          </a:xfrm>
          <a:prstGeom prst="rect">
            <a:avLst/>
          </a:prstGeom>
          <a:noFill/>
        </p:spPr>
        <p:txBody>
          <a:bodyPr wrap="square" rtlCol="0">
            <a:spAutoFit/>
          </a:bodyPr>
          <a:lstStyle/>
          <a:p>
            <a:pPr algn="ctr"/>
            <a:r>
              <a:rPr lang="en-US" sz="3200" dirty="0">
                <a:solidFill>
                  <a:schemeClr val="bg1"/>
                </a:solidFill>
              </a:rPr>
              <a:t>Mountains</a:t>
            </a:r>
          </a:p>
        </p:txBody>
      </p:sp>
      <p:sp>
        <p:nvSpPr>
          <p:cNvPr id="7" name="TextBox 6"/>
          <p:cNvSpPr txBox="1"/>
          <p:nvPr/>
        </p:nvSpPr>
        <p:spPr>
          <a:xfrm>
            <a:off x="1752600" y="6324600"/>
            <a:ext cx="2362200" cy="369332"/>
          </a:xfrm>
          <a:prstGeom prst="rect">
            <a:avLst/>
          </a:prstGeom>
          <a:noFill/>
        </p:spPr>
        <p:txBody>
          <a:bodyPr wrap="square" rtlCol="0">
            <a:spAutoFit/>
          </a:bodyPr>
          <a:lstStyle/>
          <a:p>
            <a:r>
              <a:rPr lang="en-US" dirty="0"/>
              <a:t>1 Nephi 17:7</a:t>
            </a:r>
          </a:p>
        </p:txBody>
      </p:sp>
      <p:sp>
        <p:nvSpPr>
          <p:cNvPr id="59" name="Rectangle 58"/>
          <p:cNvSpPr/>
          <p:nvPr/>
        </p:nvSpPr>
        <p:spPr>
          <a:xfrm>
            <a:off x="1752600" y="914400"/>
            <a:ext cx="5257800" cy="1754326"/>
          </a:xfrm>
          <a:prstGeom prst="rect">
            <a:avLst/>
          </a:prstGeom>
        </p:spPr>
        <p:txBody>
          <a:bodyPr wrap="square">
            <a:spAutoFit/>
          </a:bodyPr>
          <a:lstStyle/>
          <a:p>
            <a:pPr fontAlgn="base"/>
            <a:r>
              <a:rPr lang="en-US" dirty="0">
                <a:solidFill>
                  <a:schemeClr val="bg1"/>
                </a:solidFill>
              </a:rPr>
              <a:t>The instruction for Nephi was to go into the mountain so the Lord could speak to him. </a:t>
            </a:r>
          </a:p>
          <a:p>
            <a:pPr fontAlgn="base"/>
            <a:endParaRPr lang="en-US" dirty="0">
              <a:solidFill>
                <a:schemeClr val="bg1"/>
              </a:solidFill>
            </a:endParaRPr>
          </a:p>
          <a:p>
            <a:pPr fontAlgn="base"/>
            <a:r>
              <a:rPr lang="en-US" dirty="0">
                <a:solidFill>
                  <a:schemeClr val="bg1"/>
                </a:solidFill>
              </a:rPr>
              <a:t>Mountains are nature’s temples and frequently used as such by prophets and righteous men when a temple is not available. </a:t>
            </a:r>
          </a:p>
        </p:txBody>
      </p:sp>
      <p:grpSp>
        <p:nvGrpSpPr>
          <p:cNvPr id="82" name="Group 81"/>
          <p:cNvGrpSpPr/>
          <p:nvPr/>
        </p:nvGrpSpPr>
        <p:grpSpPr>
          <a:xfrm>
            <a:off x="1752601" y="2667001"/>
            <a:ext cx="6411851" cy="2332289"/>
            <a:chOff x="228600" y="2514600"/>
            <a:chExt cx="6411851" cy="2332289"/>
          </a:xfrm>
          <a:solidFill>
            <a:schemeClr val="accent2">
              <a:lumMod val="50000"/>
            </a:schemeClr>
          </a:solidFill>
        </p:grpSpPr>
        <p:sp>
          <p:nvSpPr>
            <p:cNvPr id="80" name="Freeform 79"/>
            <p:cNvSpPr/>
            <p:nvPr/>
          </p:nvSpPr>
          <p:spPr>
            <a:xfrm>
              <a:off x="304800" y="2514600"/>
              <a:ext cx="6335651" cy="22860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228600" y="3048000"/>
              <a:ext cx="5846228" cy="1798889"/>
            </a:xfrm>
            <a:custGeom>
              <a:avLst/>
              <a:gdLst>
                <a:gd name="connsiteX0" fmla="*/ 143531 w 5846228"/>
                <a:gd name="connsiteY0" fmla="*/ 1528996 h 1798889"/>
                <a:gd name="connsiteX1" fmla="*/ 143531 w 5846228"/>
                <a:gd name="connsiteY1" fmla="*/ 1528996 h 1798889"/>
                <a:gd name="connsiteX2" fmla="*/ 563255 w 5846228"/>
                <a:gd name="connsiteY2" fmla="*/ 1514006 h 1798889"/>
                <a:gd name="connsiteX3" fmla="*/ 653196 w 5846228"/>
                <a:gd name="connsiteY3" fmla="*/ 1469036 h 1798889"/>
                <a:gd name="connsiteX4" fmla="*/ 683176 w 5846228"/>
                <a:gd name="connsiteY4" fmla="*/ 1439055 h 1798889"/>
                <a:gd name="connsiteX5" fmla="*/ 728147 w 5846228"/>
                <a:gd name="connsiteY5" fmla="*/ 1409075 h 1798889"/>
                <a:gd name="connsiteX6" fmla="*/ 773117 w 5846228"/>
                <a:gd name="connsiteY6" fmla="*/ 1364105 h 1798889"/>
                <a:gd name="connsiteX7" fmla="*/ 833078 w 5846228"/>
                <a:gd name="connsiteY7" fmla="*/ 1334124 h 1798889"/>
                <a:gd name="connsiteX8" fmla="*/ 908029 w 5846228"/>
                <a:gd name="connsiteY8" fmla="*/ 1259173 h 1798889"/>
                <a:gd name="connsiteX9" fmla="*/ 997970 w 5846228"/>
                <a:gd name="connsiteY9" fmla="*/ 1184223 h 1798889"/>
                <a:gd name="connsiteX10" fmla="*/ 1042940 w 5846228"/>
                <a:gd name="connsiteY10" fmla="*/ 1109272 h 1798889"/>
                <a:gd name="connsiteX11" fmla="*/ 1087911 w 5846228"/>
                <a:gd name="connsiteY11" fmla="*/ 1004341 h 1798889"/>
                <a:gd name="connsiteX12" fmla="*/ 1117891 w 5846228"/>
                <a:gd name="connsiteY12" fmla="*/ 899409 h 1798889"/>
                <a:gd name="connsiteX13" fmla="*/ 1147872 w 5846228"/>
                <a:gd name="connsiteY13" fmla="*/ 809468 h 1798889"/>
                <a:gd name="connsiteX14" fmla="*/ 1162862 w 5846228"/>
                <a:gd name="connsiteY14" fmla="*/ 764498 h 1798889"/>
                <a:gd name="connsiteX15" fmla="*/ 1207832 w 5846228"/>
                <a:gd name="connsiteY15" fmla="*/ 614596 h 1798889"/>
                <a:gd name="connsiteX16" fmla="*/ 1237813 w 5846228"/>
                <a:gd name="connsiteY16" fmla="*/ 584616 h 1798889"/>
                <a:gd name="connsiteX17" fmla="*/ 1327753 w 5846228"/>
                <a:gd name="connsiteY17" fmla="*/ 434714 h 1798889"/>
                <a:gd name="connsiteX18" fmla="*/ 1402704 w 5846228"/>
                <a:gd name="connsiteY18" fmla="*/ 359764 h 1798889"/>
                <a:gd name="connsiteX19" fmla="*/ 1477655 w 5846228"/>
                <a:gd name="connsiteY19" fmla="*/ 284813 h 1798889"/>
                <a:gd name="connsiteX20" fmla="*/ 1492645 w 5846228"/>
                <a:gd name="connsiteY20" fmla="*/ 239842 h 1798889"/>
                <a:gd name="connsiteX21" fmla="*/ 1582586 w 5846228"/>
                <a:gd name="connsiteY21" fmla="*/ 224852 h 1798889"/>
                <a:gd name="connsiteX22" fmla="*/ 1657537 w 5846228"/>
                <a:gd name="connsiteY22" fmla="*/ 209862 h 1798889"/>
                <a:gd name="connsiteX23" fmla="*/ 1792449 w 5846228"/>
                <a:gd name="connsiteY23" fmla="*/ 164891 h 1798889"/>
                <a:gd name="connsiteX24" fmla="*/ 1837419 w 5846228"/>
                <a:gd name="connsiteY24" fmla="*/ 149901 h 1798889"/>
                <a:gd name="connsiteX25" fmla="*/ 2077262 w 5846228"/>
                <a:gd name="connsiteY25" fmla="*/ 119921 h 1798889"/>
                <a:gd name="connsiteX26" fmla="*/ 2122232 w 5846228"/>
                <a:gd name="connsiteY26" fmla="*/ 104931 h 1798889"/>
                <a:gd name="connsiteX27" fmla="*/ 2242153 w 5846228"/>
                <a:gd name="connsiteY27" fmla="*/ 74950 h 1798889"/>
                <a:gd name="connsiteX28" fmla="*/ 2347085 w 5846228"/>
                <a:gd name="connsiteY28" fmla="*/ 44970 h 1798889"/>
                <a:gd name="connsiteX29" fmla="*/ 2437026 w 5846228"/>
                <a:gd name="connsiteY29" fmla="*/ 29980 h 1798889"/>
                <a:gd name="connsiteX30" fmla="*/ 2586927 w 5846228"/>
                <a:gd name="connsiteY30" fmla="*/ 0 h 1798889"/>
                <a:gd name="connsiteX31" fmla="*/ 2661878 w 5846228"/>
                <a:gd name="connsiteY31" fmla="*/ 14990 h 1798889"/>
                <a:gd name="connsiteX32" fmla="*/ 3276475 w 5846228"/>
                <a:gd name="connsiteY32" fmla="*/ 29980 h 1798889"/>
                <a:gd name="connsiteX33" fmla="*/ 3381406 w 5846228"/>
                <a:gd name="connsiteY33" fmla="*/ 59960 h 1798889"/>
                <a:gd name="connsiteX34" fmla="*/ 3441367 w 5846228"/>
                <a:gd name="connsiteY34" fmla="*/ 74950 h 1798889"/>
                <a:gd name="connsiteX35" fmla="*/ 3516317 w 5846228"/>
                <a:gd name="connsiteY35" fmla="*/ 104931 h 1798889"/>
                <a:gd name="connsiteX36" fmla="*/ 3576278 w 5846228"/>
                <a:gd name="connsiteY36" fmla="*/ 119921 h 1798889"/>
                <a:gd name="connsiteX37" fmla="*/ 3666219 w 5846228"/>
                <a:gd name="connsiteY37" fmla="*/ 149901 h 1798889"/>
                <a:gd name="connsiteX38" fmla="*/ 3756160 w 5846228"/>
                <a:gd name="connsiteY38" fmla="*/ 224852 h 1798889"/>
                <a:gd name="connsiteX39" fmla="*/ 3786140 w 5846228"/>
                <a:gd name="connsiteY39" fmla="*/ 329783 h 1798889"/>
                <a:gd name="connsiteX40" fmla="*/ 3876081 w 5846228"/>
                <a:gd name="connsiteY40" fmla="*/ 449705 h 1798889"/>
                <a:gd name="connsiteX41" fmla="*/ 3906062 w 5846228"/>
                <a:gd name="connsiteY41" fmla="*/ 569626 h 1798889"/>
                <a:gd name="connsiteX42" fmla="*/ 3966022 w 5846228"/>
                <a:gd name="connsiteY42" fmla="*/ 659567 h 1798889"/>
                <a:gd name="connsiteX43" fmla="*/ 3996003 w 5846228"/>
                <a:gd name="connsiteY43" fmla="*/ 719527 h 1798889"/>
                <a:gd name="connsiteX44" fmla="*/ 4025983 w 5846228"/>
                <a:gd name="connsiteY44" fmla="*/ 749508 h 1798889"/>
                <a:gd name="connsiteX45" fmla="*/ 4085944 w 5846228"/>
                <a:gd name="connsiteY45" fmla="*/ 839449 h 1798889"/>
                <a:gd name="connsiteX46" fmla="*/ 4160894 w 5846228"/>
                <a:gd name="connsiteY46" fmla="*/ 914400 h 1798889"/>
                <a:gd name="connsiteX47" fmla="*/ 4205865 w 5846228"/>
                <a:gd name="connsiteY47" fmla="*/ 929390 h 1798889"/>
                <a:gd name="connsiteX48" fmla="*/ 4250835 w 5846228"/>
                <a:gd name="connsiteY48" fmla="*/ 974360 h 1798889"/>
                <a:gd name="connsiteX49" fmla="*/ 4295806 w 5846228"/>
                <a:gd name="connsiteY49" fmla="*/ 989350 h 1798889"/>
                <a:gd name="connsiteX50" fmla="*/ 4325786 w 5846228"/>
                <a:gd name="connsiteY50" fmla="*/ 1034321 h 1798889"/>
                <a:gd name="connsiteX51" fmla="*/ 4370757 w 5846228"/>
                <a:gd name="connsiteY51" fmla="*/ 1049311 h 1798889"/>
                <a:gd name="connsiteX52" fmla="*/ 4445708 w 5846228"/>
                <a:gd name="connsiteY52" fmla="*/ 1079291 h 1798889"/>
                <a:gd name="connsiteX53" fmla="*/ 4505668 w 5846228"/>
                <a:gd name="connsiteY53" fmla="*/ 1094282 h 1798889"/>
                <a:gd name="connsiteX54" fmla="*/ 4550639 w 5846228"/>
                <a:gd name="connsiteY54" fmla="*/ 1109272 h 1798889"/>
                <a:gd name="connsiteX55" fmla="*/ 4595609 w 5846228"/>
                <a:gd name="connsiteY55" fmla="*/ 1154242 h 1798889"/>
                <a:gd name="connsiteX56" fmla="*/ 4640580 w 5846228"/>
                <a:gd name="connsiteY56" fmla="*/ 1169232 h 1798889"/>
                <a:gd name="connsiteX57" fmla="*/ 4760501 w 5846228"/>
                <a:gd name="connsiteY57" fmla="*/ 1214203 h 1798889"/>
                <a:gd name="connsiteX58" fmla="*/ 4805472 w 5846228"/>
                <a:gd name="connsiteY58" fmla="*/ 1244183 h 1798889"/>
                <a:gd name="connsiteX59" fmla="*/ 4910403 w 5846228"/>
                <a:gd name="connsiteY59" fmla="*/ 1319134 h 1798889"/>
                <a:gd name="connsiteX60" fmla="*/ 5000344 w 5846228"/>
                <a:gd name="connsiteY60" fmla="*/ 1349114 h 1798889"/>
                <a:gd name="connsiteX61" fmla="*/ 5150245 w 5846228"/>
                <a:gd name="connsiteY61" fmla="*/ 1409075 h 1798889"/>
                <a:gd name="connsiteX62" fmla="*/ 5195216 w 5846228"/>
                <a:gd name="connsiteY62" fmla="*/ 1424065 h 1798889"/>
                <a:gd name="connsiteX63" fmla="*/ 5554980 w 5846228"/>
                <a:gd name="connsiteY63" fmla="*/ 1439055 h 1798889"/>
                <a:gd name="connsiteX64" fmla="*/ 5719872 w 5846228"/>
                <a:gd name="connsiteY64" fmla="*/ 1454046 h 1798889"/>
                <a:gd name="connsiteX65" fmla="*/ 5779832 w 5846228"/>
                <a:gd name="connsiteY65" fmla="*/ 1558977 h 1798889"/>
                <a:gd name="connsiteX66" fmla="*/ 5764842 w 5846228"/>
                <a:gd name="connsiteY66" fmla="*/ 1573967 h 1798889"/>
                <a:gd name="connsiteX67" fmla="*/ 5495019 w 5846228"/>
                <a:gd name="connsiteY67" fmla="*/ 1618937 h 1798889"/>
                <a:gd name="connsiteX68" fmla="*/ 5375098 w 5846228"/>
                <a:gd name="connsiteY68" fmla="*/ 1648918 h 1798889"/>
                <a:gd name="connsiteX69" fmla="*/ 5300147 w 5846228"/>
                <a:gd name="connsiteY69" fmla="*/ 1663908 h 1798889"/>
                <a:gd name="connsiteX70" fmla="*/ 5225196 w 5846228"/>
                <a:gd name="connsiteY70" fmla="*/ 1693888 h 1798889"/>
                <a:gd name="connsiteX71" fmla="*/ 5060304 w 5846228"/>
                <a:gd name="connsiteY71" fmla="*/ 1708878 h 1798889"/>
                <a:gd name="connsiteX72" fmla="*/ 3711190 w 5846228"/>
                <a:gd name="connsiteY72" fmla="*/ 1738859 h 1798889"/>
                <a:gd name="connsiteX73" fmla="*/ 2766809 w 5846228"/>
                <a:gd name="connsiteY73" fmla="*/ 1753849 h 1798889"/>
                <a:gd name="connsiteX74" fmla="*/ 2377065 w 5846228"/>
                <a:gd name="connsiteY74" fmla="*/ 1753849 h 1798889"/>
                <a:gd name="connsiteX75" fmla="*/ 1762468 w 5846228"/>
                <a:gd name="connsiteY75" fmla="*/ 1768839 h 1798889"/>
                <a:gd name="connsiteX76" fmla="*/ 668186 w 5846228"/>
                <a:gd name="connsiteY76" fmla="*/ 1798819 h 1798889"/>
                <a:gd name="connsiteX77" fmla="*/ 368383 w 5846228"/>
                <a:gd name="connsiteY77" fmla="*/ 1783829 h 1798889"/>
                <a:gd name="connsiteX78" fmla="*/ 323413 w 5846228"/>
                <a:gd name="connsiteY78" fmla="*/ 1768839 h 1798889"/>
                <a:gd name="connsiteX79" fmla="*/ 68580 w 5846228"/>
                <a:gd name="connsiteY79" fmla="*/ 1723868 h 1798889"/>
                <a:gd name="connsiteX80" fmla="*/ 23609 w 5846228"/>
                <a:gd name="connsiteY80" fmla="*/ 1693888 h 1798889"/>
                <a:gd name="connsiteX81" fmla="*/ 23609 w 5846228"/>
                <a:gd name="connsiteY81" fmla="*/ 1588957 h 1798889"/>
                <a:gd name="connsiteX82" fmla="*/ 293432 w 5846228"/>
                <a:gd name="connsiteY82" fmla="*/ 1543987 h 1798889"/>
                <a:gd name="connsiteX83" fmla="*/ 398363 w 5846228"/>
                <a:gd name="connsiteY83" fmla="*/ 1543987 h 1798889"/>
                <a:gd name="connsiteX84" fmla="*/ 398363 w 5846228"/>
                <a:gd name="connsiteY84" fmla="*/ 1543987 h 1798889"/>
                <a:gd name="connsiteX85" fmla="*/ 548265 w 5846228"/>
                <a:gd name="connsiteY85" fmla="*/ 1514006 h 1798889"/>
                <a:gd name="connsiteX86" fmla="*/ 548265 w 5846228"/>
                <a:gd name="connsiteY86" fmla="*/ 1514006 h 1798889"/>
                <a:gd name="connsiteX87" fmla="*/ 413353 w 5846228"/>
                <a:gd name="connsiteY87" fmla="*/ 1499016 h 1798889"/>
                <a:gd name="connsiteX88" fmla="*/ 638206 w 5846228"/>
                <a:gd name="connsiteY88" fmla="*/ 1469036 h 17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46228" h="1798889">
                  <a:moveTo>
                    <a:pt x="143531" y="1528996"/>
                  </a:moveTo>
                  <a:lnTo>
                    <a:pt x="143531" y="1528996"/>
                  </a:lnTo>
                  <a:cubicBezTo>
                    <a:pt x="283439" y="1523999"/>
                    <a:pt x="423548" y="1523019"/>
                    <a:pt x="563255" y="1514006"/>
                  </a:cubicBezTo>
                  <a:cubicBezTo>
                    <a:pt x="593393" y="1512062"/>
                    <a:pt x="631477" y="1486412"/>
                    <a:pt x="653196" y="1469036"/>
                  </a:cubicBezTo>
                  <a:cubicBezTo>
                    <a:pt x="664232" y="1460207"/>
                    <a:pt x="672140" y="1447884"/>
                    <a:pt x="683176" y="1439055"/>
                  </a:cubicBezTo>
                  <a:cubicBezTo>
                    <a:pt x="697244" y="1427800"/>
                    <a:pt x="714307" y="1420608"/>
                    <a:pt x="728147" y="1409075"/>
                  </a:cubicBezTo>
                  <a:cubicBezTo>
                    <a:pt x="744433" y="1395504"/>
                    <a:pt x="755867" y="1376427"/>
                    <a:pt x="773117" y="1364105"/>
                  </a:cubicBezTo>
                  <a:cubicBezTo>
                    <a:pt x="791301" y="1351116"/>
                    <a:pt x="815439" y="1347843"/>
                    <a:pt x="833078" y="1334124"/>
                  </a:cubicBezTo>
                  <a:cubicBezTo>
                    <a:pt x="860968" y="1312432"/>
                    <a:pt x="878631" y="1278772"/>
                    <a:pt x="908029" y="1259173"/>
                  </a:cubicBezTo>
                  <a:cubicBezTo>
                    <a:pt x="946115" y="1233783"/>
                    <a:pt x="969117" y="1222694"/>
                    <a:pt x="997970" y="1184223"/>
                  </a:cubicBezTo>
                  <a:cubicBezTo>
                    <a:pt x="1015451" y="1160915"/>
                    <a:pt x="1027950" y="1134256"/>
                    <a:pt x="1042940" y="1109272"/>
                  </a:cubicBezTo>
                  <a:cubicBezTo>
                    <a:pt x="1093875" y="905541"/>
                    <a:pt x="1018892" y="1176890"/>
                    <a:pt x="1087911" y="1004341"/>
                  </a:cubicBezTo>
                  <a:cubicBezTo>
                    <a:pt x="1101421" y="970566"/>
                    <a:pt x="1107193" y="934177"/>
                    <a:pt x="1117891" y="899409"/>
                  </a:cubicBezTo>
                  <a:cubicBezTo>
                    <a:pt x="1127185" y="869204"/>
                    <a:pt x="1137878" y="839448"/>
                    <a:pt x="1147872" y="809468"/>
                  </a:cubicBezTo>
                  <a:cubicBezTo>
                    <a:pt x="1152869" y="794478"/>
                    <a:pt x="1159030" y="779827"/>
                    <a:pt x="1162862" y="764498"/>
                  </a:cubicBezTo>
                  <a:cubicBezTo>
                    <a:pt x="1169655" y="737325"/>
                    <a:pt x="1195667" y="626761"/>
                    <a:pt x="1207832" y="614596"/>
                  </a:cubicBezTo>
                  <a:lnTo>
                    <a:pt x="1237813" y="584616"/>
                  </a:lnTo>
                  <a:cubicBezTo>
                    <a:pt x="1261470" y="537302"/>
                    <a:pt x="1291576" y="470891"/>
                    <a:pt x="1327753" y="434714"/>
                  </a:cubicBezTo>
                  <a:cubicBezTo>
                    <a:pt x="1352737" y="409731"/>
                    <a:pt x="1383105" y="389162"/>
                    <a:pt x="1402704" y="359764"/>
                  </a:cubicBezTo>
                  <a:cubicBezTo>
                    <a:pt x="1442678" y="299803"/>
                    <a:pt x="1417695" y="324787"/>
                    <a:pt x="1477655" y="284813"/>
                  </a:cubicBezTo>
                  <a:cubicBezTo>
                    <a:pt x="1482652" y="269823"/>
                    <a:pt x="1478926" y="247682"/>
                    <a:pt x="1492645" y="239842"/>
                  </a:cubicBezTo>
                  <a:cubicBezTo>
                    <a:pt x="1519034" y="224762"/>
                    <a:pt x="1552682" y="230289"/>
                    <a:pt x="1582586" y="224852"/>
                  </a:cubicBezTo>
                  <a:cubicBezTo>
                    <a:pt x="1607653" y="220294"/>
                    <a:pt x="1632956" y="216566"/>
                    <a:pt x="1657537" y="209862"/>
                  </a:cubicBezTo>
                  <a:cubicBezTo>
                    <a:pt x="1657575" y="209852"/>
                    <a:pt x="1769946" y="172392"/>
                    <a:pt x="1792449" y="164891"/>
                  </a:cubicBezTo>
                  <a:cubicBezTo>
                    <a:pt x="1807439" y="159894"/>
                    <a:pt x="1821697" y="151473"/>
                    <a:pt x="1837419" y="149901"/>
                  </a:cubicBezTo>
                  <a:cubicBezTo>
                    <a:pt x="2017564" y="131887"/>
                    <a:pt x="1937788" y="143166"/>
                    <a:pt x="2077262" y="119921"/>
                  </a:cubicBezTo>
                  <a:cubicBezTo>
                    <a:pt x="2092252" y="114924"/>
                    <a:pt x="2106988" y="109089"/>
                    <a:pt x="2122232" y="104931"/>
                  </a:cubicBezTo>
                  <a:cubicBezTo>
                    <a:pt x="2161984" y="94089"/>
                    <a:pt x="2203063" y="87980"/>
                    <a:pt x="2242153" y="74950"/>
                  </a:cubicBezTo>
                  <a:cubicBezTo>
                    <a:pt x="2285014" y="60663"/>
                    <a:pt x="2300029" y="54381"/>
                    <a:pt x="2347085" y="44970"/>
                  </a:cubicBezTo>
                  <a:cubicBezTo>
                    <a:pt x="2376889" y="39009"/>
                    <a:pt x="2407046" y="34977"/>
                    <a:pt x="2437026" y="29980"/>
                  </a:cubicBezTo>
                  <a:cubicBezTo>
                    <a:pt x="2492406" y="11520"/>
                    <a:pt x="2518028" y="0"/>
                    <a:pt x="2586927" y="0"/>
                  </a:cubicBezTo>
                  <a:cubicBezTo>
                    <a:pt x="2612405" y="0"/>
                    <a:pt x="2636424" y="13883"/>
                    <a:pt x="2661878" y="14990"/>
                  </a:cubicBezTo>
                  <a:cubicBezTo>
                    <a:pt x="2866611" y="23891"/>
                    <a:pt x="3071609" y="24983"/>
                    <a:pt x="3276475" y="29980"/>
                  </a:cubicBezTo>
                  <a:cubicBezTo>
                    <a:pt x="3463932" y="76844"/>
                    <a:pt x="3230860" y="16948"/>
                    <a:pt x="3381406" y="59960"/>
                  </a:cubicBezTo>
                  <a:cubicBezTo>
                    <a:pt x="3401215" y="65620"/>
                    <a:pt x="3421822" y="68435"/>
                    <a:pt x="3441367" y="74950"/>
                  </a:cubicBezTo>
                  <a:cubicBezTo>
                    <a:pt x="3466894" y="83459"/>
                    <a:pt x="3490790" y="96422"/>
                    <a:pt x="3516317" y="104931"/>
                  </a:cubicBezTo>
                  <a:cubicBezTo>
                    <a:pt x="3535862" y="111446"/>
                    <a:pt x="3556545" y="114001"/>
                    <a:pt x="3576278" y="119921"/>
                  </a:cubicBezTo>
                  <a:cubicBezTo>
                    <a:pt x="3606547" y="129002"/>
                    <a:pt x="3666219" y="149901"/>
                    <a:pt x="3666219" y="149901"/>
                  </a:cubicBezTo>
                  <a:cubicBezTo>
                    <a:pt x="3699401" y="172023"/>
                    <a:pt x="3733077" y="190227"/>
                    <a:pt x="3756160" y="224852"/>
                  </a:cubicBezTo>
                  <a:cubicBezTo>
                    <a:pt x="3770894" y="246953"/>
                    <a:pt x="3776146" y="309794"/>
                    <a:pt x="3786140" y="329783"/>
                  </a:cubicBezTo>
                  <a:cubicBezTo>
                    <a:pt x="3820039" y="397581"/>
                    <a:pt x="3833920" y="407543"/>
                    <a:pt x="3876081" y="449705"/>
                  </a:cubicBezTo>
                  <a:cubicBezTo>
                    <a:pt x="3880234" y="470467"/>
                    <a:pt x="3891659" y="543700"/>
                    <a:pt x="3906062" y="569626"/>
                  </a:cubicBezTo>
                  <a:cubicBezTo>
                    <a:pt x="3923560" y="601124"/>
                    <a:pt x="3949908" y="627339"/>
                    <a:pt x="3966022" y="659567"/>
                  </a:cubicBezTo>
                  <a:cubicBezTo>
                    <a:pt x="3976016" y="679554"/>
                    <a:pt x="3983608" y="700934"/>
                    <a:pt x="3996003" y="719527"/>
                  </a:cubicBezTo>
                  <a:cubicBezTo>
                    <a:pt x="4003843" y="731286"/>
                    <a:pt x="4017503" y="738202"/>
                    <a:pt x="4025983" y="749508"/>
                  </a:cubicBezTo>
                  <a:cubicBezTo>
                    <a:pt x="4047602" y="778334"/>
                    <a:pt x="4065957" y="809469"/>
                    <a:pt x="4085944" y="839449"/>
                  </a:cubicBezTo>
                  <a:cubicBezTo>
                    <a:pt x="4115923" y="884418"/>
                    <a:pt x="4110928" y="889417"/>
                    <a:pt x="4160894" y="914400"/>
                  </a:cubicBezTo>
                  <a:cubicBezTo>
                    <a:pt x="4175027" y="921467"/>
                    <a:pt x="4190875" y="924393"/>
                    <a:pt x="4205865" y="929390"/>
                  </a:cubicBezTo>
                  <a:cubicBezTo>
                    <a:pt x="4220855" y="944380"/>
                    <a:pt x="4233196" y="962601"/>
                    <a:pt x="4250835" y="974360"/>
                  </a:cubicBezTo>
                  <a:cubicBezTo>
                    <a:pt x="4263982" y="983125"/>
                    <a:pt x="4283467" y="979479"/>
                    <a:pt x="4295806" y="989350"/>
                  </a:cubicBezTo>
                  <a:cubicBezTo>
                    <a:pt x="4309874" y="1000605"/>
                    <a:pt x="4311718" y="1023066"/>
                    <a:pt x="4325786" y="1034321"/>
                  </a:cubicBezTo>
                  <a:cubicBezTo>
                    <a:pt x="4338125" y="1044192"/>
                    <a:pt x="4355962" y="1043763"/>
                    <a:pt x="4370757" y="1049311"/>
                  </a:cubicBezTo>
                  <a:cubicBezTo>
                    <a:pt x="4395952" y="1058759"/>
                    <a:pt x="4420181" y="1070782"/>
                    <a:pt x="4445708" y="1079291"/>
                  </a:cubicBezTo>
                  <a:cubicBezTo>
                    <a:pt x="4465253" y="1085806"/>
                    <a:pt x="4485859" y="1088622"/>
                    <a:pt x="4505668" y="1094282"/>
                  </a:cubicBezTo>
                  <a:cubicBezTo>
                    <a:pt x="4520861" y="1098623"/>
                    <a:pt x="4535649" y="1104275"/>
                    <a:pt x="4550639" y="1109272"/>
                  </a:cubicBezTo>
                  <a:cubicBezTo>
                    <a:pt x="4565629" y="1124262"/>
                    <a:pt x="4577970" y="1142483"/>
                    <a:pt x="4595609" y="1154242"/>
                  </a:cubicBezTo>
                  <a:cubicBezTo>
                    <a:pt x="4608756" y="1163007"/>
                    <a:pt x="4626447" y="1162165"/>
                    <a:pt x="4640580" y="1169232"/>
                  </a:cubicBezTo>
                  <a:cubicBezTo>
                    <a:pt x="4743512" y="1220699"/>
                    <a:pt x="4615893" y="1185282"/>
                    <a:pt x="4760501" y="1214203"/>
                  </a:cubicBezTo>
                  <a:cubicBezTo>
                    <a:pt x="4775491" y="1224196"/>
                    <a:pt x="4791404" y="1232928"/>
                    <a:pt x="4805472" y="1244183"/>
                  </a:cubicBezTo>
                  <a:cubicBezTo>
                    <a:pt x="4867559" y="1293853"/>
                    <a:pt x="4799614" y="1268776"/>
                    <a:pt x="4910403" y="1319134"/>
                  </a:cubicBezTo>
                  <a:cubicBezTo>
                    <a:pt x="4939172" y="1332211"/>
                    <a:pt x="4973246" y="1332855"/>
                    <a:pt x="5000344" y="1349114"/>
                  </a:cubicBezTo>
                  <a:cubicBezTo>
                    <a:pt x="5114051" y="1417340"/>
                    <a:pt x="5031937" y="1379498"/>
                    <a:pt x="5150245" y="1409075"/>
                  </a:cubicBezTo>
                  <a:cubicBezTo>
                    <a:pt x="5165574" y="1412907"/>
                    <a:pt x="5179458" y="1422898"/>
                    <a:pt x="5195216" y="1424065"/>
                  </a:cubicBezTo>
                  <a:cubicBezTo>
                    <a:pt x="5314913" y="1432931"/>
                    <a:pt x="5435059" y="1434058"/>
                    <a:pt x="5554980" y="1439055"/>
                  </a:cubicBezTo>
                  <a:cubicBezTo>
                    <a:pt x="5609944" y="1444052"/>
                    <a:pt x="5667897" y="1435483"/>
                    <a:pt x="5719872" y="1454046"/>
                  </a:cubicBezTo>
                  <a:cubicBezTo>
                    <a:pt x="5770584" y="1472158"/>
                    <a:pt x="5759306" y="1524767"/>
                    <a:pt x="5779832" y="1558977"/>
                  </a:cubicBezTo>
                  <a:cubicBezTo>
                    <a:pt x="5800408" y="1593271"/>
                    <a:pt x="5846228" y="1601095"/>
                    <a:pt x="5764842" y="1573967"/>
                  </a:cubicBezTo>
                  <a:cubicBezTo>
                    <a:pt x="5628588" y="1590999"/>
                    <a:pt x="5641124" y="1586469"/>
                    <a:pt x="5495019" y="1618937"/>
                  </a:cubicBezTo>
                  <a:cubicBezTo>
                    <a:pt x="5454796" y="1627875"/>
                    <a:pt x="5415502" y="1640837"/>
                    <a:pt x="5375098" y="1648918"/>
                  </a:cubicBezTo>
                  <a:cubicBezTo>
                    <a:pt x="5350114" y="1653915"/>
                    <a:pt x="5324551" y="1656587"/>
                    <a:pt x="5300147" y="1663908"/>
                  </a:cubicBezTo>
                  <a:cubicBezTo>
                    <a:pt x="5274374" y="1671640"/>
                    <a:pt x="5251643" y="1688929"/>
                    <a:pt x="5225196" y="1693888"/>
                  </a:cubicBezTo>
                  <a:cubicBezTo>
                    <a:pt x="5170951" y="1704059"/>
                    <a:pt x="5115470" y="1707239"/>
                    <a:pt x="5060304" y="1708878"/>
                  </a:cubicBezTo>
                  <a:lnTo>
                    <a:pt x="3711190" y="1738859"/>
                  </a:lnTo>
                  <a:lnTo>
                    <a:pt x="2766809" y="1753849"/>
                  </a:lnTo>
                  <a:cubicBezTo>
                    <a:pt x="2548084" y="1790303"/>
                    <a:pt x="2806272" y="1753849"/>
                    <a:pt x="2377065" y="1753849"/>
                  </a:cubicBezTo>
                  <a:cubicBezTo>
                    <a:pt x="2172138" y="1753849"/>
                    <a:pt x="1967334" y="1763842"/>
                    <a:pt x="1762468" y="1768839"/>
                  </a:cubicBezTo>
                  <a:cubicBezTo>
                    <a:pt x="1311710" y="1798889"/>
                    <a:pt x="1368446" y="1798819"/>
                    <a:pt x="668186" y="1798819"/>
                  </a:cubicBezTo>
                  <a:cubicBezTo>
                    <a:pt x="568127" y="1798819"/>
                    <a:pt x="468317" y="1788826"/>
                    <a:pt x="368383" y="1783829"/>
                  </a:cubicBezTo>
                  <a:cubicBezTo>
                    <a:pt x="353393" y="1778832"/>
                    <a:pt x="338809" y="1772392"/>
                    <a:pt x="323413" y="1768839"/>
                  </a:cubicBezTo>
                  <a:cubicBezTo>
                    <a:pt x="203465" y="1741159"/>
                    <a:pt x="179164" y="1739667"/>
                    <a:pt x="68580" y="1723868"/>
                  </a:cubicBezTo>
                  <a:cubicBezTo>
                    <a:pt x="53590" y="1713875"/>
                    <a:pt x="34864" y="1707956"/>
                    <a:pt x="23609" y="1693888"/>
                  </a:cubicBezTo>
                  <a:cubicBezTo>
                    <a:pt x="5776" y="1671597"/>
                    <a:pt x="0" y="1609194"/>
                    <a:pt x="23609" y="1588957"/>
                  </a:cubicBezTo>
                  <a:cubicBezTo>
                    <a:pt x="70669" y="1548620"/>
                    <a:pt x="272379" y="1545095"/>
                    <a:pt x="293432" y="1543987"/>
                  </a:cubicBezTo>
                  <a:cubicBezTo>
                    <a:pt x="328361" y="1542149"/>
                    <a:pt x="363386" y="1543987"/>
                    <a:pt x="398363" y="1543987"/>
                  </a:cubicBezTo>
                  <a:lnTo>
                    <a:pt x="398363" y="1543987"/>
                  </a:lnTo>
                  <a:lnTo>
                    <a:pt x="548265" y="1514006"/>
                  </a:lnTo>
                  <a:lnTo>
                    <a:pt x="548265" y="1514006"/>
                  </a:lnTo>
                  <a:lnTo>
                    <a:pt x="413353" y="1499016"/>
                  </a:lnTo>
                  <a:lnTo>
                    <a:pt x="638206" y="1469036"/>
                  </a:lnTo>
                </a:path>
              </a:pathLst>
            </a:custGeom>
            <a:solidFill>
              <a:schemeClr val="accent4">
                <a:lumMod val="7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3" name="Rectangle 82"/>
          <p:cNvSpPr/>
          <p:nvPr/>
        </p:nvSpPr>
        <p:spPr>
          <a:xfrm>
            <a:off x="4857184" y="5114453"/>
            <a:ext cx="5257800" cy="1477328"/>
          </a:xfrm>
          <a:prstGeom prst="rect">
            <a:avLst/>
          </a:prstGeom>
        </p:spPr>
        <p:txBody>
          <a:bodyPr wrap="square">
            <a:spAutoFit/>
          </a:bodyPr>
          <a:lstStyle/>
          <a:p>
            <a:pPr fontAlgn="base"/>
            <a:r>
              <a:rPr lang="en-US" dirty="0">
                <a:solidFill>
                  <a:schemeClr val="bg1"/>
                </a:solidFill>
              </a:rPr>
              <a:t>Nephi went seeking the Lord</a:t>
            </a:r>
          </a:p>
          <a:p>
            <a:pPr fontAlgn="base"/>
            <a:endParaRPr lang="en-US" dirty="0">
              <a:solidFill>
                <a:schemeClr val="bg1"/>
              </a:solidFill>
            </a:endParaRPr>
          </a:p>
          <a:p>
            <a:pPr fontAlgn="base"/>
            <a:r>
              <a:rPr lang="en-US" dirty="0">
                <a:solidFill>
                  <a:srgbClr val="FFFF00"/>
                </a:solidFill>
              </a:rPr>
              <a:t>Many people are willing to respond to the commandments of the Lord, but few actively inquire as to how they might serve.</a:t>
            </a:r>
          </a:p>
        </p:txBody>
      </p:sp>
      <p:grpSp>
        <p:nvGrpSpPr>
          <p:cNvPr id="2" name="Group 1">
            <a:extLst>
              <a:ext uri="{FF2B5EF4-FFF2-40B4-BE49-F238E27FC236}">
                <a16:creationId xmlns:a16="http://schemas.microsoft.com/office/drawing/2014/main" id="{1E63BB98-61EC-AC69-0A30-C9ADDCDE8F7D}"/>
              </a:ext>
            </a:extLst>
          </p:cNvPr>
          <p:cNvGrpSpPr/>
          <p:nvPr/>
        </p:nvGrpSpPr>
        <p:grpSpPr>
          <a:xfrm>
            <a:off x="7060196" y="3382510"/>
            <a:ext cx="851776" cy="1651217"/>
            <a:chOff x="9549299" y="2505147"/>
            <a:chExt cx="1513082" cy="2933198"/>
          </a:xfrm>
        </p:grpSpPr>
        <p:sp>
          <p:nvSpPr>
            <p:cNvPr id="3" name="Oval 5">
              <a:extLst>
                <a:ext uri="{FF2B5EF4-FFF2-40B4-BE49-F238E27FC236}">
                  <a16:creationId xmlns:a16="http://schemas.microsoft.com/office/drawing/2014/main" id="{798C7336-8E00-74C2-84DA-BB1FC5BAD60E}"/>
                </a:ext>
              </a:extLst>
            </p:cNvPr>
            <p:cNvSpPr/>
            <p:nvPr/>
          </p:nvSpPr>
          <p:spPr>
            <a:xfrm rot="20950279">
              <a:off x="9623322" y="4954960"/>
              <a:ext cx="764790" cy="483385"/>
            </a:xfrm>
            <a:prstGeom prst="ellipse">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6">
              <a:extLst>
                <a:ext uri="{FF2B5EF4-FFF2-40B4-BE49-F238E27FC236}">
                  <a16:creationId xmlns:a16="http://schemas.microsoft.com/office/drawing/2014/main" id="{88B7F5B6-0268-1B14-A127-C9D002EE9C32}"/>
                </a:ext>
              </a:extLst>
            </p:cNvPr>
            <p:cNvSpPr/>
            <p:nvPr/>
          </p:nvSpPr>
          <p:spPr>
            <a:xfrm rot="19438611">
              <a:off x="10454496" y="4767039"/>
              <a:ext cx="583420" cy="35106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7">
              <a:extLst>
                <a:ext uri="{FF2B5EF4-FFF2-40B4-BE49-F238E27FC236}">
                  <a16:creationId xmlns:a16="http://schemas.microsoft.com/office/drawing/2014/main" id="{C7819DFA-7494-FD02-F19C-15956921E36F}"/>
                </a:ext>
              </a:extLst>
            </p:cNvPr>
            <p:cNvSpPr/>
            <p:nvPr/>
          </p:nvSpPr>
          <p:spPr>
            <a:xfrm>
              <a:off x="9795222" y="3584791"/>
              <a:ext cx="947234" cy="123581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9">
              <a:extLst>
                <a:ext uri="{FF2B5EF4-FFF2-40B4-BE49-F238E27FC236}">
                  <a16:creationId xmlns:a16="http://schemas.microsoft.com/office/drawing/2014/main" id="{76851346-4787-BA55-B2A4-348A3260CA9D}"/>
                </a:ext>
              </a:extLst>
            </p:cNvPr>
            <p:cNvSpPr/>
            <p:nvPr/>
          </p:nvSpPr>
          <p:spPr>
            <a:xfrm rot="17641829">
              <a:off x="10595136" y="4877735"/>
              <a:ext cx="583421" cy="35106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18">
              <a:extLst>
                <a:ext uri="{FF2B5EF4-FFF2-40B4-BE49-F238E27FC236}">
                  <a16:creationId xmlns:a16="http://schemas.microsoft.com/office/drawing/2014/main" id="{BB106AC9-F182-F25B-91F3-C1DC8B131143}"/>
                </a:ext>
              </a:extLst>
            </p:cNvPr>
            <p:cNvSpPr/>
            <p:nvPr/>
          </p:nvSpPr>
          <p:spPr>
            <a:xfrm rot="20950279">
              <a:off x="9710426" y="4242148"/>
              <a:ext cx="590469" cy="273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16">
              <a:extLst>
                <a:ext uri="{FF2B5EF4-FFF2-40B4-BE49-F238E27FC236}">
                  <a16:creationId xmlns:a16="http://schemas.microsoft.com/office/drawing/2014/main" id="{A25677C1-831A-5C49-152E-03B56B80CE57}"/>
                </a:ext>
              </a:extLst>
            </p:cNvPr>
            <p:cNvSpPr/>
            <p:nvPr/>
          </p:nvSpPr>
          <p:spPr>
            <a:xfrm rot="20950279">
              <a:off x="10044315" y="4954960"/>
              <a:ext cx="764790" cy="483385"/>
            </a:xfrm>
            <a:prstGeom prst="ellipse">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7">
              <a:extLst>
                <a:ext uri="{FF2B5EF4-FFF2-40B4-BE49-F238E27FC236}">
                  <a16:creationId xmlns:a16="http://schemas.microsoft.com/office/drawing/2014/main" id="{FD5F14E8-FA07-D1CB-5E5E-6C5B23456D59}"/>
                </a:ext>
              </a:extLst>
            </p:cNvPr>
            <p:cNvSpPr/>
            <p:nvPr/>
          </p:nvSpPr>
          <p:spPr>
            <a:xfrm>
              <a:off x="9689972" y="4504864"/>
              <a:ext cx="1157731" cy="526241"/>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9">
              <a:extLst>
                <a:ext uri="{FF2B5EF4-FFF2-40B4-BE49-F238E27FC236}">
                  <a16:creationId xmlns:a16="http://schemas.microsoft.com/office/drawing/2014/main" id="{812E7C67-7884-8102-7225-2C1AECD8DBCC}"/>
                </a:ext>
              </a:extLst>
            </p:cNvPr>
            <p:cNvSpPr/>
            <p:nvPr/>
          </p:nvSpPr>
          <p:spPr>
            <a:xfrm rot="20950279">
              <a:off x="10131419" y="4242149"/>
              <a:ext cx="590469" cy="273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99221B67-6C16-FC05-E159-56BFC3ABB86A}"/>
                </a:ext>
              </a:extLst>
            </p:cNvPr>
            <p:cNvSpPr/>
            <p:nvPr/>
          </p:nvSpPr>
          <p:spPr>
            <a:xfrm>
              <a:off x="10383560" y="3528508"/>
              <a:ext cx="464144" cy="986340"/>
            </a:xfrm>
            <a:custGeom>
              <a:avLst/>
              <a:gdLst>
                <a:gd name="connsiteX0" fmla="*/ 105188 w 464144"/>
                <a:gd name="connsiteY0" fmla="*/ 0 h 986340"/>
                <a:gd name="connsiteX1" fmla="*/ 315563 w 464144"/>
                <a:gd name="connsiteY1" fmla="*/ 0 h 986340"/>
                <a:gd name="connsiteX2" fmla="*/ 406125 w 464144"/>
                <a:gd name="connsiteY2" fmla="*/ 659486 h 986340"/>
                <a:gd name="connsiteX3" fmla="*/ 424054 w 464144"/>
                <a:gd name="connsiteY3" fmla="*/ 669632 h 986340"/>
                <a:gd name="connsiteX4" fmla="*/ 451637 w 464144"/>
                <a:gd name="connsiteY4" fmla="*/ 723809 h 986340"/>
                <a:gd name="connsiteX5" fmla="*/ 463898 w 464144"/>
                <a:gd name="connsiteY5" fmla="*/ 880210 h 986340"/>
                <a:gd name="connsiteX6" fmla="*/ 390917 w 464144"/>
                <a:gd name="connsiteY6" fmla="*/ 965607 h 986340"/>
                <a:gd name="connsiteX7" fmla="*/ 129589 w 464144"/>
                <a:gd name="connsiteY7" fmla="*/ 986093 h 986340"/>
                <a:gd name="connsiteX8" fmla="*/ 44192 w 464144"/>
                <a:gd name="connsiteY8" fmla="*/ 913112 h 986340"/>
                <a:gd name="connsiteX9" fmla="*/ 32660 w 464144"/>
                <a:gd name="connsiteY9" fmla="*/ 765996 h 986340"/>
                <a:gd name="connsiteX10" fmla="*/ 0 w 464144"/>
                <a:gd name="connsiteY10" fmla="*/ 765996 h 98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44" h="986340">
                  <a:moveTo>
                    <a:pt x="105188" y="0"/>
                  </a:moveTo>
                  <a:lnTo>
                    <a:pt x="315563" y="0"/>
                  </a:lnTo>
                  <a:lnTo>
                    <a:pt x="406125" y="659486"/>
                  </a:lnTo>
                  <a:lnTo>
                    <a:pt x="424054" y="669632"/>
                  </a:lnTo>
                  <a:cubicBezTo>
                    <a:pt x="439507" y="682839"/>
                    <a:pt x="449923" y="701942"/>
                    <a:pt x="451637" y="723809"/>
                  </a:cubicBezTo>
                  <a:lnTo>
                    <a:pt x="463898" y="880210"/>
                  </a:lnTo>
                  <a:cubicBezTo>
                    <a:pt x="467326" y="923945"/>
                    <a:pt x="434651" y="962179"/>
                    <a:pt x="390917" y="965607"/>
                  </a:cubicBezTo>
                  <a:lnTo>
                    <a:pt x="129589" y="986093"/>
                  </a:lnTo>
                  <a:cubicBezTo>
                    <a:pt x="85855" y="989522"/>
                    <a:pt x="47621" y="956847"/>
                    <a:pt x="44192" y="913112"/>
                  </a:cubicBezTo>
                  <a:lnTo>
                    <a:pt x="32660" y="765996"/>
                  </a:lnTo>
                  <a:lnTo>
                    <a:pt x="0" y="765996"/>
                  </a:lnTo>
                  <a:close/>
                </a:path>
              </a:pathLst>
            </a:cu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AE935C0C-E736-52F2-5907-86A20FA355CB}"/>
                </a:ext>
              </a:extLst>
            </p:cNvPr>
            <p:cNvSpPr/>
            <p:nvPr/>
          </p:nvSpPr>
          <p:spPr>
            <a:xfrm rot="376075" flipH="1">
              <a:off x="9689971" y="3527683"/>
              <a:ext cx="455811" cy="1002971"/>
            </a:xfrm>
            <a:custGeom>
              <a:avLst/>
              <a:gdLst>
                <a:gd name="connsiteX0" fmla="*/ 341858 w 455811"/>
                <a:gd name="connsiteY0" fmla="*/ 0 h 1002971"/>
                <a:gd name="connsiteX1" fmla="*/ 113953 w 455811"/>
                <a:gd name="connsiteY1" fmla="*/ 0 h 1002971"/>
                <a:gd name="connsiteX2" fmla="*/ 0 w 455811"/>
                <a:gd name="connsiteY2" fmla="*/ 661437 h 1002971"/>
                <a:gd name="connsiteX3" fmla="*/ 120733 w 455811"/>
                <a:gd name="connsiteY3" fmla="*/ 661437 h 1002971"/>
                <a:gd name="connsiteX4" fmla="*/ 87294 w 455811"/>
                <a:gd name="connsiteY4" fmla="*/ 668188 h 1002971"/>
                <a:gd name="connsiteX5" fmla="*/ 34818 w 455811"/>
                <a:gd name="connsiteY5" fmla="*/ 747356 h 1002971"/>
                <a:gd name="connsiteX6" fmla="*/ 34818 w 455811"/>
                <a:gd name="connsiteY6" fmla="*/ 917051 h 1002971"/>
                <a:gd name="connsiteX7" fmla="*/ 120738 w 455811"/>
                <a:gd name="connsiteY7" fmla="*/ 1002971 h 1002971"/>
                <a:gd name="connsiteX8" fmla="*/ 369891 w 455811"/>
                <a:gd name="connsiteY8" fmla="*/ 1002971 h 1002971"/>
                <a:gd name="connsiteX9" fmla="*/ 455811 w 455811"/>
                <a:gd name="connsiteY9" fmla="*/ 917051 h 1002971"/>
                <a:gd name="connsiteX10" fmla="*/ 455811 w 455811"/>
                <a:gd name="connsiteY10" fmla="*/ 747356 h 1002971"/>
                <a:gd name="connsiteX11" fmla="*/ 403335 w 455811"/>
                <a:gd name="connsiteY11" fmla="*/ 668188 h 1002971"/>
                <a:gd name="connsiteX12" fmla="*/ 369896 w 455811"/>
                <a:gd name="connsiteY12" fmla="*/ 661437 h 1002971"/>
                <a:gd name="connsiteX13" fmla="*/ 455810 w 455811"/>
                <a:gd name="connsiteY13" fmla="*/ 661437 h 1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811" h="1002971">
                  <a:moveTo>
                    <a:pt x="341858" y="0"/>
                  </a:moveTo>
                  <a:lnTo>
                    <a:pt x="113953" y="0"/>
                  </a:lnTo>
                  <a:lnTo>
                    <a:pt x="0" y="661437"/>
                  </a:lnTo>
                  <a:lnTo>
                    <a:pt x="120733" y="661437"/>
                  </a:lnTo>
                  <a:lnTo>
                    <a:pt x="87294" y="668188"/>
                  </a:lnTo>
                  <a:cubicBezTo>
                    <a:pt x="56456" y="681232"/>
                    <a:pt x="34818" y="711767"/>
                    <a:pt x="34818" y="747356"/>
                  </a:cubicBezTo>
                  <a:lnTo>
                    <a:pt x="34818" y="917051"/>
                  </a:lnTo>
                  <a:cubicBezTo>
                    <a:pt x="34818" y="964503"/>
                    <a:pt x="73286" y="1002971"/>
                    <a:pt x="120738" y="1002971"/>
                  </a:cubicBezTo>
                  <a:lnTo>
                    <a:pt x="369891" y="1002971"/>
                  </a:lnTo>
                  <a:cubicBezTo>
                    <a:pt x="417343" y="1002971"/>
                    <a:pt x="455811" y="964503"/>
                    <a:pt x="455811" y="917051"/>
                  </a:cubicBezTo>
                  <a:lnTo>
                    <a:pt x="455811" y="747356"/>
                  </a:lnTo>
                  <a:cubicBezTo>
                    <a:pt x="455811" y="711767"/>
                    <a:pt x="434173" y="681232"/>
                    <a:pt x="403335" y="668188"/>
                  </a:cubicBezTo>
                  <a:lnTo>
                    <a:pt x="369896" y="661437"/>
                  </a:lnTo>
                  <a:lnTo>
                    <a:pt x="455810" y="661437"/>
                  </a:lnTo>
                  <a:close/>
                </a:path>
              </a:pathLst>
            </a:cu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Oval 11">
              <a:extLst>
                <a:ext uri="{FF2B5EF4-FFF2-40B4-BE49-F238E27FC236}">
                  <a16:creationId xmlns:a16="http://schemas.microsoft.com/office/drawing/2014/main" id="{3C661462-F2FD-005D-26B7-48C8368CC8CB}"/>
                </a:ext>
              </a:extLst>
            </p:cNvPr>
            <p:cNvSpPr/>
            <p:nvPr/>
          </p:nvSpPr>
          <p:spPr>
            <a:xfrm>
              <a:off x="9775457" y="2621662"/>
              <a:ext cx="1025185" cy="11981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DC049E7-F3B4-920A-519F-FB65C8BCE760}"/>
                </a:ext>
              </a:extLst>
            </p:cNvPr>
            <p:cNvSpPr/>
            <p:nvPr/>
          </p:nvSpPr>
          <p:spPr>
            <a:xfrm rot="5400000">
              <a:off x="9735047" y="2319399"/>
              <a:ext cx="1094299" cy="1465796"/>
            </a:xfrm>
            <a:custGeom>
              <a:avLst/>
              <a:gdLst>
                <a:gd name="connsiteX0" fmla="*/ 0 w 1094299"/>
                <a:gd name="connsiteY0" fmla="*/ 733467 h 1465796"/>
                <a:gd name="connsiteX1" fmla="*/ 297842 w 1094299"/>
                <a:gd name="connsiteY1" fmla="*/ 102518 h 1465796"/>
                <a:gd name="connsiteX2" fmla="*/ 304477 w 1094299"/>
                <a:gd name="connsiteY2" fmla="*/ 103936 h 1465796"/>
                <a:gd name="connsiteX3" fmla="*/ 308738 w 1094299"/>
                <a:gd name="connsiteY3" fmla="*/ 98988 h 1465796"/>
                <a:gd name="connsiteX4" fmla="*/ 254008 w 1094299"/>
                <a:gd name="connsiteY4" fmla="*/ 65559 h 1465796"/>
                <a:gd name="connsiteX5" fmla="*/ 1023171 w 1094299"/>
                <a:gd name="connsiteY5" fmla="*/ 0 h 1465796"/>
                <a:gd name="connsiteX6" fmla="*/ 1036065 w 1094299"/>
                <a:gd name="connsiteY6" fmla="*/ 151275 h 1465796"/>
                <a:gd name="connsiteX7" fmla="*/ 1048959 w 1094299"/>
                <a:gd name="connsiteY7" fmla="*/ 302551 h 1465796"/>
                <a:gd name="connsiteX8" fmla="*/ 531557 w 1094299"/>
                <a:gd name="connsiteY8" fmla="*/ 346651 h 1465796"/>
                <a:gd name="connsiteX9" fmla="*/ 544818 w 1094299"/>
                <a:gd name="connsiteY9" fmla="*/ 380698 h 1465796"/>
                <a:gd name="connsiteX10" fmla="*/ 595684 w 1094299"/>
                <a:gd name="connsiteY10" fmla="*/ 733467 h 1465796"/>
                <a:gd name="connsiteX11" fmla="*/ 544818 w 1094299"/>
                <a:gd name="connsiteY11" fmla="*/ 1086236 h 1465796"/>
                <a:gd name="connsiteX12" fmla="*/ 526717 w 1094299"/>
                <a:gd name="connsiteY12" fmla="*/ 1132710 h 1465796"/>
                <a:gd name="connsiteX13" fmla="*/ 1044962 w 1094299"/>
                <a:gd name="connsiteY13" fmla="*/ 1194466 h 1465796"/>
                <a:gd name="connsiteX14" fmla="*/ 1028796 w 1094299"/>
                <a:gd name="connsiteY14" fmla="*/ 1330131 h 1465796"/>
                <a:gd name="connsiteX15" fmla="*/ 1012630 w 1094299"/>
                <a:gd name="connsiteY15" fmla="*/ 1465796 h 1465796"/>
                <a:gd name="connsiteX16" fmla="*/ 246100 w 1094299"/>
                <a:gd name="connsiteY16" fmla="*/ 1374454 h 1465796"/>
                <a:gd name="connsiteX17" fmla="*/ 198811 w 1094299"/>
                <a:gd name="connsiteY17" fmla="*/ 1334421 h 1465796"/>
                <a:gd name="connsiteX18" fmla="*/ 205102 w 1094299"/>
                <a:gd name="connsiteY18" fmla="*/ 1330084 h 1465796"/>
                <a:gd name="connsiteX19" fmla="*/ 181908 w 1094299"/>
                <a:gd name="connsiteY19" fmla="*/ 1314832 h 1465796"/>
                <a:gd name="connsiteX20" fmla="*/ 0 w 1094299"/>
                <a:gd name="connsiteY20" fmla="*/ 733467 h 146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4299" h="1465796">
                  <a:moveTo>
                    <a:pt x="0" y="733467"/>
                  </a:moveTo>
                  <a:cubicBezTo>
                    <a:pt x="0" y="385005"/>
                    <a:pt x="133348" y="102518"/>
                    <a:pt x="297842" y="102518"/>
                  </a:cubicBezTo>
                  <a:lnTo>
                    <a:pt x="304477" y="103936"/>
                  </a:lnTo>
                  <a:lnTo>
                    <a:pt x="308738" y="98988"/>
                  </a:lnTo>
                  <a:cubicBezTo>
                    <a:pt x="313387" y="85894"/>
                    <a:pt x="300866" y="74263"/>
                    <a:pt x="254008" y="65559"/>
                  </a:cubicBezTo>
                  <a:lnTo>
                    <a:pt x="1023171" y="0"/>
                  </a:lnTo>
                  <a:cubicBezTo>
                    <a:pt x="1210603" y="34816"/>
                    <a:pt x="848633" y="116461"/>
                    <a:pt x="1036065" y="151275"/>
                  </a:cubicBezTo>
                  <a:cubicBezTo>
                    <a:pt x="1223497" y="186091"/>
                    <a:pt x="861527" y="267735"/>
                    <a:pt x="1048959" y="302551"/>
                  </a:cubicBezTo>
                  <a:lnTo>
                    <a:pt x="531557" y="346651"/>
                  </a:lnTo>
                  <a:lnTo>
                    <a:pt x="544818" y="380698"/>
                  </a:lnTo>
                  <a:cubicBezTo>
                    <a:pt x="576932" y="481398"/>
                    <a:pt x="595684" y="602794"/>
                    <a:pt x="595684" y="733467"/>
                  </a:cubicBezTo>
                  <a:cubicBezTo>
                    <a:pt x="595684" y="864141"/>
                    <a:pt x="576932" y="985537"/>
                    <a:pt x="544818" y="1086236"/>
                  </a:cubicBezTo>
                  <a:lnTo>
                    <a:pt x="526717" y="1132710"/>
                  </a:lnTo>
                  <a:lnTo>
                    <a:pt x="1044962" y="1194466"/>
                  </a:lnTo>
                  <a:cubicBezTo>
                    <a:pt x="1222081" y="1261436"/>
                    <a:pt x="851678" y="1263161"/>
                    <a:pt x="1028796" y="1330131"/>
                  </a:cubicBezTo>
                  <a:cubicBezTo>
                    <a:pt x="1205915" y="1397101"/>
                    <a:pt x="835512" y="1398826"/>
                    <a:pt x="1012630" y="1465796"/>
                  </a:cubicBezTo>
                  <a:lnTo>
                    <a:pt x="246100" y="1374454"/>
                  </a:lnTo>
                  <a:cubicBezTo>
                    <a:pt x="201820" y="1357711"/>
                    <a:pt x="191761" y="1345047"/>
                    <a:pt x="198811" y="1334421"/>
                  </a:cubicBezTo>
                  <a:lnTo>
                    <a:pt x="205102" y="1330084"/>
                  </a:lnTo>
                  <a:lnTo>
                    <a:pt x="181908" y="1314832"/>
                  </a:lnTo>
                  <a:cubicBezTo>
                    <a:pt x="75008" y="1219049"/>
                    <a:pt x="0" y="994815"/>
                    <a:pt x="0" y="733467"/>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ounded Rectangle 15">
              <a:extLst>
                <a:ext uri="{FF2B5EF4-FFF2-40B4-BE49-F238E27FC236}">
                  <a16:creationId xmlns:a16="http://schemas.microsoft.com/office/drawing/2014/main" id="{BC13ED46-20EA-E6B1-4531-95F2DC84A3E9}"/>
                </a:ext>
              </a:extLst>
            </p:cNvPr>
            <p:cNvSpPr/>
            <p:nvPr/>
          </p:nvSpPr>
          <p:spPr>
            <a:xfrm rot="5400000">
              <a:off x="10198040" y="2109328"/>
              <a:ext cx="171345" cy="1431377"/>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99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9"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p:cTn id="11" dur="1000" fill="hold"/>
                                        <p:tgtEl>
                                          <p:spTgt spid="82"/>
                                        </p:tgtEl>
                                        <p:attrNameLst>
                                          <p:attrName>ppt_x</p:attrName>
                                        </p:attrNameLst>
                                      </p:cBhvr>
                                      <p:tavLst>
                                        <p:tav tm="0">
                                          <p:val>
                                            <p:strVal val="#ppt_x-.2"/>
                                          </p:val>
                                        </p:tav>
                                        <p:tav tm="100000">
                                          <p:val>
                                            <p:strVal val="#ppt_x"/>
                                          </p:val>
                                        </p:tav>
                                      </p:tavLst>
                                    </p:anim>
                                    <p:anim calcmode="lin" valueType="num">
                                      <p:cBhvr>
                                        <p:cTn id="12" dur="1000" fill="hold"/>
                                        <p:tgtEl>
                                          <p:spTgt spid="8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82"/>
                                        </p:tgtEl>
                                      </p:cBhvr>
                                    </p:animEffect>
                                  </p:childTnLst>
                                </p:cTn>
                              </p:par>
                              <p:par>
                                <p:cTn id="14" presetID="1" presetClass="entr" presetSubtype="0" fill="hold" nodeType="withEffect">
                                  <p:stCondLst>
                                    <p:cond delay="0"/>
                                  </p:stCondLst>
                                  <p:childTnLst>
                                    <p:set>
                                      <p:cBhvr>
                                        <p:cTn id="15" dur="1" fill="hold">
                                          <p:stCondLst>
                                            <p:cond delay="0"/>
                                          </p:stCondLst>
                                        </p:cTn>
                                        <p:tgtEl>
                                          <p:spTgt spid="59">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3">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2" name="Rectangle 1"/>
          <p:cNvSpPr/>
          <p:nvPr/>
        </p:nvSpPr>
        <p:spPr>
          <a:xfrm>
            <a:off x="3157396" y="795951"/>
            <a:ext cx="6086192" cy="3416320"/>
          </a:xfrm>
          <a:prstGeom prst="rect">
            <a:avLst/>
          </a:prstGeom>
        </p:spPr>
        <p:txBody>
          <a:bodyPr wrap="square">
            <a:spAutoFit/>
          </a:bodyPr>
          <a:lstStyle/>
          <a:p>
            <a:pPr fontAlgn="base"/>
            <a:r>
              <a:rPr lang="en-US" dirty="0">
                <a:solidFill>
                  <a:schemeClr val="bg1"/>
                </a:solidFill>
              </a:rPr>
              <a:t>“Nephi was not a sailor. He had been reared in Jerusalem, an inland city, rather than along the borders of the Mediterranean Sea. </a:t>
            </a:r>
          </a:p>
          <a:p>
            <a:pPr fontAlgn="base"/>
            <a:endParaRPr lang="en-US" dirty="0">
              <a:solidFill>
                <a:schemeClr val="bg1"/>
              </a:solidFill>
            </a:endParaRPr>
          </a:p>
          <a:p>
            <a:pPr fontAlgn="base"/>
            <a:r>
              <a:rPr lang="en-US" dirty="0">
                <a:solidFill>
                  <a:schemeClr val="bg1"/>
                </a:solidFill>
              </a:rPr>
              <a:t>It seems unlikely that he knew much about or had experience with the tools and skills necessary to build a ship.</a:t>
            </a:r>
          </a:p>
          <a:p>
            <a:pPr fontAlgn="base"/>
            <a:endParaRPr lang="en-US" dirty="0">
              <a:solidFill>
                <a:schemeClr val="bg1"/>
              </a:solidFill>
            </a:endParaRPr>
          </a:p>
          <a:p>
            <a:pPr fontAlgn="base"/>
            <a:r>
              <a:rPr lang="en-US" dirty="0">
                <a:solidFill>
                  <a:schemeClr val="bg1"/>
                </a:solidFill>
              </a:rPr>
              <a:t>He may not have ever previously seen an oceangoing vessel. </a:t>
            </a:r>
          </a:p>
          <a:p>
            <a:pPr fontAlgn="base"/>
            <a:endParaRPr lang="en-US" dirty="0">
              <a:solidFill>
                <a:schemeClr val="bg1"/>
              </a:solidFill>
            </a:endParaRPr>
          </a:p>
          <a:p>
            <a:pPr fontAlgn="base"/>
            <a:r>
              <a:rPr lang="en-US" dirty="0">
                <a:solidFill>
                  <a:schemeClr val="bg1"/>
                </a:solidFill>
              </a:rPr>
              <a:t>In essence, then, Nephi was commanded and instructed to build something he had never built before in order to go someplace he had never been before.” </a:t>
            </a:r>
          </a:p>
        </p:txBody>
      </p:sp>
      <p:pic>
        <p:nvPicPr>
          <p:cNvPr id="4" name="Picture 3" descr="david a bednar.jpg"/>
          <p:cNvPicPr>
            <a:picLocks noChangeAspect="1"/>
          </p:cNvPicPr>
          <p:nvPr/>
        </p:nvPicPr>
        <p:blipFill>
          <a:blip r:embed="rId4" cstate="print"/>
          <a:stretch>
            <a:fillRect/>
          </a:stretch>
        </p:blipFill>
        <p:spPr>
          <a:xfrm>
            <a:off x="7846337" y="4152523"/>
            <a:ext cx="1924050" cy="2419350"/>
          </a:xfrm>
          <a:prstGeom prst="rect">
            <a:avLst/>
          </a:prstGeom>
        </p:spPr>
      </p:pic>
      <p:grpSp>
        <p:nvGrpSpPr>
          <p:cNvPr id="47" name="Group 46"/>
          <p:cNvGrpSpPr/>
          <p:nvPr/>
        </p:nvGrpSpPr>
        <p:grpSpPr>
          <a:xfrm>
            <a:off x="1139228" y="1291628"/>
            <a:ext cx="1172847" cy="2667000"/>
            <a:chOff x="4343400" y="381000"/>
            <a:chExt cx="2590800" cy="5891360"/>
          </a:xfrm>
        </p:grpSpPr>
        <p:sp>
          <p:nvSpPr>
            <p:cNvPr id="48" name="Oval 47"/>
            <p:cNvSpPr/>
            <p:nvPr/>
          </p:nvSpPr>
          <p:spPr>
            <a:xfrm>
              <a:off x="4876800" y="381000"/>
              <a:ext cx="1371600" cy="168244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1157630">
              <a:off x="4645154" y="5504314"/>
              <a:ext cx="565637" cy="768046"/>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20526575">
              <a:off x="6017725" y="5473221"/>
              <a:ext cx="542999" cy="768046"/>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477000" y="3429000"/>
              <a:ext cx="457200" cy="7680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343400" y="3429000"/>
              <a:ext cx="457200" cy="7680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635897" flipH="1">
              <a:off x="4571119" y="3836390"/>
              <a:ext cx="1048564" cy="203509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rot="20984361" flipH="1">
              <a:off x="5506281" y="3827157"/>
              <a:ext cx="1121985" cy="2035094"/>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0006535" flipH="1">
              <a:off x="5982936" y="2137041"/>
              <a:ext cx="762000" cy="171924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593465">
              <a:off x="4537847" y="2134431"/>
              <a:ext cx="762000" cy="1719248"/>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a:off x="4648200" y="2133600"/>
              <a:ext cx="1905000" cy="22860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p:cNvSpPr/>
            <p:nvPr/>
          </p:nvSpPr>
          <p:spPr>
            <a:xfrm rot="10800000">
              <a:off x="5009082" y="2143918"/>
              <a:ext cx="1116389" cy="1850691"/>
            </a:xfrm>
            <a:prstGeom prst="triangl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p:cNvSpPr/>
            <p:nvPr/>
          </p:nvSpPr>
          <p:spPr>
            <a:xfrm rot="10800000">
              <a:off x="5301440" y="2143919"/>
              <a:ext cx="492782" cy="876057"/>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4876800" y="762000"/>
              <a:ext cx="1371600" cy="160624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19608181">
              <a:off x="5608533" y="3790672"/>
              <a:ext cx="261950" cy="628928"/>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p:cNvCxnSpPr/>
            <p:nvPr/>
          </p:nvCxnSpPr>
          <p:spPr>
            <a:xfrm>
              <a:off x="5250957" y="2400895"/>
              <a:ext cx="318940" cy="103290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5569898" y="2400895"/>
              <a:ext cx="354356" cy="97681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rot="1991819" flipH="1">
              <a:off x="5272044" y="3790672"/>
              <a:ext cx="261950" cy="628928"/>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635897" flipH="1">
              <a:off x="4418895" y="5580415"/>
              <a:ext cx="1048564" cy="282693"/>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20984361" flipH="1">
              <a:off x="5655874" y="5583990"/>
              <a:ext cx="1121985" cy="292442"/>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rot="10800000">
              <a:off x="4700211" y="762000"/>
              <a:ext cx="1731818" cy="5334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92633" y="6422100"/>
            <a:ext cx="1685783" cy="369332"/>
          </a:xfrm>
          <a:prstGeom prst="rect">
            <a:avLst/>
          </a:prstGeom>
        </p:spPr>
        <p:txBody>
          <a:bodyPr wrap="none">
            <a:spAutoFit/>
          </a:bodyPr>
          <a:lstStyle/>
          <a:p>
            <a:pPr fontAlgn="base"/>
            <a:r>
              <a:rPr lang="en-US" dirty="0">
                <a:solidFill>
                  <a:schemeClr val="bg1"/>
                </a:solidFill>
              </a:rPr>
              <a:t>David A. Bednar</a:t>
            </a:r>
          </a:p>
        </p:txBody>
      </p:sp>
      <p:sp>
        <p:nvSpPr>
          <p:cNvPr id="6" name="&quot;Not Allowed&quot; Symbol 5"/>
          <p:cNvSpPr/>
          <p:nvPr/>
        </p:nvSpPr>
        <p:spPr>
          <a:xfrm>
            <a:off x="344032" y="1240325"/>
            <a:ext cx="2743200" cy="2544024"/>
          </a:xfrm>
          <a:prstGeom prst="noSmoking">
            <a:avLst>
              <a:gd name="adj" fmla="val 520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32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 name="TextBox 4"/>
          <p:cNvSpPr txBox="1"/>
          <p:nvPr/>
        </p:nvSpPr>
        <p:spPr>
          <a:xfrm>
            <a:off x="1828800" y="152401"/>
            <a:ext cx="8534400" cy="584775"/>
          </a:xfrm>
          <a:prstGeom prst="rect">
            <a:avLst/>
          </a:prstGeom>
          <a:noFill/>
        </p:spPr>
        <p:txBody>
          <a:bodyPr wrap="square" rtlCol="0">
            <a:spAutoFit/>
          </a:bodyPr>
          <a:lstStyle/>
          <a:p>
            <a:pPr algn="ctr"/>
            <a:r>
              <a:rPr lang="en-US" sz="3200" dirty="0">
                <a:solidFill>
                  <a:schemeClr val="bg1"/>
                </a:solidFill>
              </a:rPr>
              <a:t>The Lord Makes Things Easier</a:t>
            </a:r>
          </a:p>
        </p:txBody>
      </p:sp>
      <p:sp>
        <p:nvSpPr>
          <p:cNvPr id="6" name="TextBox 5"/>
          <p:cNvSpPr txBox="1"/>
          <p:nvPr/>
        </p:nvSpPr>
        <p:spPr>
          <a:xfrm>
            <a:off x="1752600" y="1143000"/>
            <a:ext cx="3505200" cy="1754326"/>
          </a:xfrm>
          <a:prstGeom prst="rect">
            <a:avLst/>
          </a:prstGeom>
          <a:noFill/>
        </p:spPr>
        <p:txBody>
          <a:bodyPr wrap="square" rtlCol="0">
            <a:spAutoFit/>
          </a:bodyPr>
          <a:lstStyle/>
          <a:p>
            <a:pPr fontAlgn="base"/>
            <a:r>
              <a:rPr lang="en-US" i="1" dirty="0">
                <a:solidFill>
                  <a:srgbClr val="FFFF00"/>
                </a:solidFill>
              </a:rPr>
              <a:t>“For the Lord had not hitherto suffered that we should make much fire, as we journeyed in the wilderness; for he said: I will make thy food become sweet, that ye cook it not;</a:t>
            </a:r>
          </a:p>
        </p:txBody>
      </p:sp>
      <p:sp>
        <p:nvSpPr>
          <p:cNvPr id="7" name="TextBox 6"/>
          <p:cNvSpPr txBox="1"/>
          <p:nvPr/>
        </p:nvSpPr>
        <p:spPr>
          <a:xfrm>
            <a:off x="1752600" y="6324600"/>
            <a:ext cx="2362200" cy="369332"/>
          </a:xfrm>
          <a:prstGeom prst="rect">
            <a:avLst/>
          </a:prstGeom>
          <a:noFill/>
        </p:spPr>
        <p:txBody>
          <a:bodyPr wrap="square" rtlCol="0">
            <a:spAutoFit/>
          </a:bodyPr>
          <a:lstStyle/>
          <a:p>
            <a:r>
              <a:rPr lang="en-US" dirty="0"/>
              <a:t>1 Nephi 17:12-13</a:t>
            </a:r>
          </a:p>
        </p:txBody>
      </p:sp>
      <p:sp>
        <p:nvSpPr>
          <p:cNvPr id="59" name="TextBox 58"/>
          <p:cNvSpPr txBox="1"/>
          <p:nvPr/>
        </p:nvSpPr>
        <p:spPr>
          <a:xfrm>
            <a:off x="6141268" y="3702114"/>
            <a:ext cx="4641410" cy="2031325"/>
          </a:xfrm>
          <a:prstGeom prst="rect">
            <a:avLst/>
          </a:prstGeom>
          <a:noFill/>
        </p:spPr>
        <p:txBody>
          <a:bodyPr wrap="square" rtlCol="0">
            <a:spAutoFit/>
          </a:bodyPr>
          <a:lstStyle/>
          <a:p>
            <a:pPr fontAlgn="base"/>
            <a:r>
              <a:rPr lang="en-US" i="1" dirty="0">
                <a:solidFill>
                  <a:srgbClr val="FFFF00"/>
                </a:solidFill>
              </a:rPr>
              <a:t>…And I will also be your light in the wilderness; and I will prepare the way before you, if it so be that ye shall keep my commandments; wherefore, inasmuch as ye shall keep my commandments ye shall be led towards the promised land; and ye shall know that it is by me that ye are led.”</a:t>
            </a:r>
          </a:p>
        </p:txBody>
      </p:sp>
      <p:grpSp>
        <p:nvGrpSpPr>
          <p:cNvPr id="61" name="Group 60"/>
          <p:cNvGrpSpPr/>
          <p:nvPr/>
        </p:nvGrpSpPr>
        <p:grpSpPr>
          <a:xfrm>
            <a:off x="3276600" y="3124200"/>
            <a:ext cx="990600" cy="2996426"/>
            <a:chOff x="1828800" y="889774"/>
            <a:chExt cx="1447800" cy="4291826"/>
          </a:xfrm>
        </p:grpSpPr>
        <p:sp>
          <p:nvSpPr>
            <p:cNvPr id="62" name="Wave 61"/>
            <p:cNvSpPr/>
            <p:nvPr/>
          </p:nvSpPr>
          <p:spPr>
            <a:xfrm rot="17141728">
              <a:off x="1783286" y="1140122"/>
              <a:ext cx="1676400" cy="1175704"/>
            </a:xfrm>
            <a:prstGeom prst="wave">
              <a:avLst>
                <a:gd name="adj1" fmla="val 20000"/>
                <a:gd name="adj2" fmla="val -1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828800" y="2362200"/>
              <a:ext cx="1447800" cy="2819400"/>
            </a:xfrm>
            <a:prstGeom prst="roundRect">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705600" y="1524000"/>
            <a:ext cx="1180876" cy="1327842"/>
            <a:chOff x="5486400" y="381000"/>
            <a:chExt cx="571276" cy="685800"/>
          </a:xfrm>
        </p:grpSpPr>
        <p:sp>
          <p:nvSpPr>
            <p:cNvPr id="65" name="Rounded Rectangle 64"/>
            <p:cNvSpPr/>
            <p:nvPr/>
          </p:nvSpPr>
          <p:spPr>
            <a:xfrm>
              <a:off x="5715000" y="381000"/>
              <a:ext cx="76200" cy="304800"/>
            </a:xfrm>
            <a:prstGeom prst="roundRect">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486400" y="609600"/>
              <a:ext cx="533400" cy="4572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66"/>
            <p:cNvSpPr/>
            <p:nvPr/>
          </p:nvSpPr>
          <p:spPr>
            <a:xfrm>
              <a:off x="5486400" y="457200"/>
              <a:ext cx="304800" cy="228600"/>
            </a:xfrm>
            <a:prstGeom prst="round2DiagRect">
              <a:avLst>
                <a:gd name="adj1" fmla="val 16667"/>
                <a:gd name="adj2"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 Diagonal Corner Rectangle 67"/>
            <p:cNvSpPr/>
            <p:nvPr/>
          </p:nvSpPr>
          <p:spPr>
            <a:xfrm rot="19221121">
              <a:off x="5752876" y="528150"/>
              <a:ext cx="304800" cy="228600"/>
            </a:xfrm>
            <a:prstGeom prst="round2DiagRect">
              <a:avLst>
                <a:gd name="adj1" fmla="val 16667"/>
                <a:gd name="adj2" fmla="val 50000"/>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3">
            <a:extLst>
              <a:ext uri="{FF2B5EF4-FFF2-40B4-BE49-F238E27FC236}">
                <a16:creationId xmlns:a16="http://schemas.microsoft.com/office/drawing/2014/main" id="{5AA81182-C8A7-CA88-E3E2-C86A08CCEFBE}"/>
              </a:ext>
            </a:extLst>
          </p:cNvPr>
          <p:cNvGrpSpPr/>
          <p:nvPr/>
        </p:nvGrpSpPr>
        <p:grpSpPr>
          <a:xfrm>
            <a:off x="9530328" y="815983"/>
            <a:ext cx="2031972" cy="2301261"/>
            <a:chOff x="71718" y="1120588"/>
            <a:chExt cx="3070535" cy="4572000"/>
          </a:xfrm>
        </p:grpSpPr>
        <p:grpSp>
          <p:nvGrpSpPr>
            <p:cNvPr id="3" name="Group 13">
              <a:extLst>
                <a:ext uri="{FF2B5EF4-FFF2-40B4-BE49-F238E27FC236}">
                  <a16:creationId xmlns:a16="http://schemas.microsoft.com/office/drawing/2014/main" id="{7E43A049-3A27-C84E-E56E-6D10BEBFD3C3}"/>
                </a:ext>
              </a:extLst>
            </p:cNvPr>
            <p:cNvGrpSpPr/>
            <p:nvPr/>
          </p:nvGrpSpPr>
          <p:grpSpPr>
            <a:xfrm>
              <a:off x="71718" y="1120588"/>
              <a:ext cx="3048000" cy="4572000"/>
              <a:chOff x="838200" y="1066800"/>
              <a:chExt cx="2438400" cy="3352800"/>
            </a:xfrm>
          </p:grpSpPr>
          <p:sp>
            <p:nvSpPr>
              <p:cNvPr id="8" name="Rounded Rectangle 61">
                <a:extLst>
                  <a:ext uri="{FF2B5EF4-FFF2-40B4-BE49-F238E27FC236}">
                    <a16:creationId xmlns:a16="http://schemas.microsoft.com/office/drawing/2014/main" id="{000D4F75-66DE-8A50-27B5-D3B75EF1000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
                <a:extLst>
                  <a:ext uri="{FF2B5EF4-FFF2-40B4-BE49-F238E27FC236}">
                    <a16:creationId xmlns:a16="http://schemas.microsoft.com/office/drawing/2014/main" id="{E3F7BE59-10B8-151E-A176-7DA6EE8A7453}"/>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
                <a:extLst>
                  <a:ext uri="{FF2B5EF4-FFF2-40B4-BE49-F238E27FC236}">
                    <a16:creationId xmlns:a16="http://schemas.microsoft.com/office/drawing/2014/main" id="{1D90B5D5-28BD-232B-7FC8-78C98042FE6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4">
                <a:extLst>
                  <a:ext uri="{FF2B5EF4-FFF2-40B4-BE49-F238E27FC236}">
                    <a16:creationId xmlns:a16="http://schemas.microsoft.com/office/drawing/2014/main" id="{050035B6-668E-C9DC-294C-D3A0604B14B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nut 5">
                <a:extLst>
                  <a:ext uri="{FF2B5EF4-FFF2-40B4-BE49-F238E27FC236}">
                    <a16:creationId xmlns:a16="http://schemas.microsoft.com/office/drawing/2014/main" id="{63F32390-B3F8-DC48-5067-6D4EE6BD7CF8}"/>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6">
                <a:extLst>
                  <a:ext uri="{FF2B5EF4-FFF2-40B4-BE49-F238E27FC236}">
                    <a16:creationId xmlns:a16="http://schemas.microsoft.com/office/drawing/2014/main" id="{77E9A712-B03B-3207-5159-6068D58653D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7">
                <a:extLst>
                  <a:ext uri="{FF2B5EF4-FFF2-40B4-BE49-F238E27FC236}">
                    <a16:creationId xmlns:a16="http://schemas.microsoft.com/office/drawing/2014/main" id="{A9687A58-4BC4-4FA3-D99B-F89340541792}"/>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laque 8">
                <a:extLst>
                  <a:ext uri="{FF2B5EF4-FFF2-40B4-BE49-F238E27FC236}">
                    <a16:creationId xmlns:a16="http://schemas.microsoft.com/office/drawing/2014/main" id="{1EA99F81-8656-C88E-7F36-E27287EBCD8F}"/>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9">
                <a:extLst>
                  <a:ext uri="{FF2B5EF4-FFF2-40B4-BE49-F238E27FC236}">
                    <a16:creationId xmlns:a16="http://schemas.microsoft.com/office/drawing/2014/main" id="{FBE63DFE-067D-B259-BFB8-E6CFEB57BFD4}"/>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10">
                <a:extLst>
                  <a:ext uri="{FF2B5EF4-FFF2-40B4-BE49-F238E27FC236}">
                    <a16:creationId xmlns:a16="http://schemas.microsoft.com/office/drawing/2014/main" id="{17E08064-C1AC-67D2-233D-1D91CB12F38C}"/>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2E1AC9AF-4046-D2AC-BFC0-30D673696E3E}"/>
                </a:ext>
              </a:extLst>
            </p:cNvPr>
            <p:cNvSpPr txBox="1"/>
            <p:nvPr/>
          </p:nvSpPr>
          <p:spPr>
            <a:xfrm>
              <a:off x="762598" y="1505999"/>
              <a:ext cx="2379655" cy="3607680"/>
            </a:xfrm>
            <a:prstGeom prst="rect">
              <a:avLst/>
            </a:prstGeom>
            <a:noFill/>
          </p:spPr>
          <p:txBody>
            <a:bodyPr wrap="square" rtlCol="0">
              <a:spAutoFit/>
            </a:bodyPr>
            <a:lstStyle/>
            <a:p>
              <a:pPr algn="ctr"/>
              <a:r>
                <a:rPr lang="en-US" sz="1600" dirty="0"/>
                <a:t> </a:t>
              </a:r>
              <a:r>
                <a:rPr lang="en-US" sz="1600" b="1" dirty="0">
                  <a:solidFill>
                    <a:srgbClr val="000000"/>
                  </a:solidFill>
                </a:rPr>
                <a:t>W</a:t>
              </a:r>
              <a:r>
                <a:rPr lang="en-US" sz="1600" b="1" i="0" dirty="0">
                  <a:solidFill>
                    <a:srgbClr val="000000"/>
                  </a:solidFill>
                  <a:effectLst/>
                </a:rPr>
                <a:t>hen we are close to Jesus Christ, we can feel love and gratitude for Him even during difficult times</a:t>
              </a:r>
              <a:r>
                <a:rPr lang="en-US" sz="1600" b="0" i="0" dirty="0">
                  <a:solidFill>
                    <a:srgbClr val="000000"/>
                  </a:solidFill>
                  <a:effectLst/>
                </a:rPr>
                <a:t>.</a:t>
              </a:r>
              <a:endParaRPr lang="en-US" sz="1600" b="1" dirty="0">
                <a:solidFill>
                  <a:schemeClr val="bg2">
                    <a:lumMod val="25000"/>
                  </a:schemeClr>
                </a:solidFill>
              </a:endParaRPr>
            </a:p>
          </p:txBody>
        </p:sp>
      </p:grpSp>
    </p:spTree>
    <p:extLst>
      <p:ext uri="{BB962C8B-B14F-4D97-AF65-F5344CB8AC3E}">
        <p14:creationId xmlns:p14="http://schemas.microsoft.com/office/powerpoint/2010/main" val="414288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Truth Offends the Wicked</a:t>
            </a:r>
          </a:p>
        </p:txBody>
      </p:sp>
      <p:sp>
        <p:nvSpPr>
          <p:cNvPr id="7" name="TextBox 6"/>
          <p:cNvSpPr txBox="1"/>
          <p:nvPr/>
        </p:nvSpPr>
        <p:spPr>
          <a:xfrm>
            <a:off x="3530851" y="1063782"/>
            <a:ext cx="5366441" cy="1200329"/>
          </a:xfrm>
          <a:prstGeom prst="rect">
            <a:avLst/>
          </a:prstGeom>
          <a:noFill/>
        </p:spPr>
        <p:txBody>
          <a:bodyPr wrap="square" rtlCol="0">
            <a:spAutoFit/>
          </a:bodyPr>
          <a:lstStyle/>
          <a:p>
            <a:r>
              <a:rPr lang="en-US" sz="2400" dirty="0">
                <a:solidFill>
                  <a:schemeClr val="bg2"/>
                </a:solidFill>
              </a:rPr>
              <a:t>“The guilty </a:t>
            </a:r>
            <a:r>
              <a:rPr lang="en-US" sz="2400" dirty="0" err="1">
                <a:solidFill>
                  <a:schemeClr val="bg2"/>
                </a:solidFill>
              </a:rPr>
              <a:t>taketh</a:t>
            </a:r>
            <a:r>
              <a:rPr lang="en-US" sz="2400" dirty="0">
                <a:solidFill>
                  <a:schemeClr val="bg2"/>
                </a:solidFill>
              </a:rPr>
              <a:t> the truth to be hard, for it </a:t>
            </a:r>
            <a:r>
              <a:rPr lang="en-US" sz="2400" dirty="0" err="1">
                <a:solidFill>
                  <a:schemeClr val="bg2"/>
                </a:solidFill>
              </a:rPr>
              <a:t>cutteth</a:t>
            </a:r>
            <a:r>
              <a:rPr lang="en-US" sz="2400" dirty="0">
                <a:solidFill>
                  <a:schemeClr val="bg2"/>
                </a:solidFill>
              </a:rPr>
              <a:t> them to the very center”</a:t>
            </a:r>
          </a:p>
          <a:p>
            <a:endParaRPr lang="en-US" sz="2400" dirty="0">
              <a:solidFill>
                <a:schemeClr val="bg2"/>
              </a:solidFill>
            </a:endParaRPr>
          </a:p>
        </p:txBody>
      </p:sp>
      <p:sp>
        <p:nvSpPr>
          <p:cNvPr id="8" name="TextBox 7"/>
          <p:cNvSpPr txBox="1"/>
          <p:nvPr/>
        </p:nvSpPr>
        <p:spPr>
          <a:xfrm>
            <a:off x="120713" y="6396335"/>
            <a:ext cx="3352800" cy="461665"/>
          </a:xfrm>
          <a:prstGeom prst="rect">
            <a:avLst/>
          </a:prstGeom>
          <a:noFill/>
        </p:spPr>
        <p:txBody>
          <a:bodyPr wrap="square" rtlCol="0">
            <a:spAutoFit/>
          </a:bodyPr>
          <a:lstStyle/>
          <a:p>
            <a:r>
              <a:rPr lang="en-US" sz="2400" dirty="0">
                <a:solidFill>
                  <a:schemeClr val="bg2"/>
                </a:solidFill>
              </a:rPr>
              <a:t>1 Nephi 16:1-3</a:t>
            </a:r>
          </a:p>
        </p:txBody>
      </p:sp>
      <p:sp>
        <p:nvSpPr>
          <p:cNvPr id="10" name="TextBox 9"/>
          <p:cNvSpPr txBox="1"/>
          <p:nvPr/>
        </p:nvSpPr>
        <p:spPr>
          <a:xfrm>
            <a:off x="284430" y="2061928"/>
            <a:ext cx="4343400" cy="1754326"/>
          </a:xfrm>
          <a:prstGeom prst="rect">
            <a:avLst/>
          </a:prstGeom>
          <a:noFill/>
        </p:spPr>
        <p:txBody>
          <a:bodyPr wrap="square" rtlCol="0">
            <a:spAutoFit/>
          </a:bodyPr>
          <a:lstStyle/>
          <a:p>
            <a:r>
              <a:rPr lang="en-US" dirty="0">
                <a:solidFill>
                  <a:schemeClr val="bg2"/>
                </a:solidFill>
              </a:rPr>
              <a:t>“…the righteous rejoice in the word of God, while the wicked are offended with it…</a:t>
            </a:r>
          </a:p>
          <a:p>
            <a:endParaRPr lang="en-US" dirty="0">
              <a:solidFill>
                <a:schemeClr val="bg2"/>
              </a:solidFill>
            </a:endParaRPr>
          </a:p>
          <a:p>
            <a:r>
              <a:rPr lang="en-US" dirty="0">
                <a:solidFill>
                  <a:schemeClr val="bg2"/>
                </a:solidFill>
              </a:rPr>
              <a:t>Those who leave the Church, clothed in deeds of darkness, find it difficult to leave the Church alone. </a:t>
            </a:r>
            <a:endParaRPr lang="en-US" sz="1400" dirty="0">
              <a:solidFill>
                <a:schemeClr val="bg2"/>
              </a:solidFill>
            </a:endParaRPr>
          </a:p>
        </p:txBody>
      </p:sp>
      <p:sp>
        <p:nvSpPr>
          <p:cNvPr id="2" name="Rectangle 1"/>
          <p:cNvSpPr/>
          <p:nvPr/>
        </p:nvSpPr>
        <p:spPr>
          <a:xfrm>
            <a:off x="8600791" y="3828335"/>
            <a:ext cx="3268301" cy="2462213"/>
          </a:xfrm>
          <a:prstGeom prst="rect">
            <a:avLst/>
          </a:prstGeom>
        </p:spPr>
        <p:txBody>
          <a:bodyPr wrap="square">
            <a:spAutoFit/>
          </a:bodyPr>
          <a:lstStyle/>
          <a:p>
            <a:r>
              <a:rPr lang="en-US" dirty="0">
                <a:solidFill>
                  <a:schemeClr val="bg2"/>
                </a:solidFill>
              </a:rPr>
              <a:t>All to often they are found attempting to expose the Church or demean its doctrines…for they realize that if the Church is true they are servants of darkness and must needs repent.”</a:t>
            </a:r>
          </a:p>
          <a:p>
            <a:r>
              <a:rPr lang="en-US" sz="1400" dirty="0">
                <a:solidFill>
                  <a:schemeClr val="bg2"/>
                </a:solidFill>
              </a:rPr>
              <a:t>--Joseph Fielding McConkie and Robert L. Millet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519" y="2716228"/>
            <a:ext cx="3830134" cy="253293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5113" y="197266"/>
            <a:ext cx="818749" cy="114624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93" y="283470"/>
            <a:ext cx="921040" cy="1151300"/>
          </a:xfrm>
          <a:prstGeom prst="rect">
            <a:avLst/>
          </a:prstGeom>
        </p:spPr>
      </p:pic>
    </p:spTree>
    <p:extLst>
      <p:ext uri="{BB962C8B-B14F-4D97-AF65-F5344CB8AC3E}">
        <p14:creationId xmlns:p14="http://schemas.microsoft.com/office/powerpoint/2010/main" val="8874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 name="TextBox 4"/>
          <p:cNvSpPr txBox="1"/>
          <p:nvPr/>
        </p:nvSpPr>
        <p:spPr>
          <a:xfrm>
            <a:off x="1828800" y="152401"/>
            <a:ext cx="8534400" cy="584775"/>
          </a:xfrm>
          <a:prstGeom prst="rect">
            <a:avLst/>
          </a:prstGeom>
          <a:noFill/>
        </p:spPr>
        <p:txBody>
          <a:bodyPr wrap="square" rtlCol="0">
            <a:spAutoFit/>
          </a:bodyPr>
          <a:lstStyle/>
          <a:p>
            <a:pPr algn="ctr"/>
            <a:r>
              <a:rPr lang="en-US" sz="3200" dirty="0">
                <a:solidFill>
                  <a:schemeClr val="bg1"/>
                </a:solidFill>
              </a:rPr>
              <a:t>Doing Tasks For Ourselves</a:t>
            </a:r>
          </a:p>
        </p:txBody>
      </p:sp>
      <p:sp>
        <p:nvSpPr>
          <p:cNvPr id="6" name="TextBox 5"/>
          <p:cNvSpPr txBox="1"/>
          <p:nvPr/>
        </p:nvSpPr>
        <p:spPr>
          <a:xfrm>
            <a:off x="1580583" y="1215428"/>
            <a:ext cx="4177420" cy="5078313"/>
          </a:xfrm>
          <a:prstGeom prst="rect">
            <a:avLst/>
          </a:prstGeom>
          <a:noFill/>
        </p:spPr>
        <p:txBody>
          <a:bodyPr wrap="square" rtlCol="0">
            <a:spAutoFit/>
          </a:bodyPr>
          <a:lstStyle/>
          <a:p>
            <a:pPr fontAlgn="base"/>
            <a:r>
              <a:rPr lang="en-US" dirty="0">
                <a:solidFill>
                  <a:schemeClr val="bg1"/>
                </a:solidFill>
              </a:rPr>
              <a:t>Nephi was given a revealed blueprint for the construction of his ship. </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Moses was given a pattern in Sinai to be followed in making the tabernacle that Israel was to take with them into the wilderness (Exodus 25:40)</a:t>
            </a: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Joseph Smith was given a pattern for the laying out of the city Zion, for the building of various building, and for the building of the temple (D&amp;C 94:2)</a:t>
            </a:r>
          </a:p>
        </p:txBody>
      </p:sp>
      <p:sp>
        <p:nvSpPr>
          <p:cNvPr id="7" name="TextBox 6"/>
          <p:cNvSpPr txBox="1"/>
          <p:nvPr/>
        </p:nvSpPr>
        <p:spPr>
          <a:xfrm>
            <a:off x="1752600" y="6324600"/>
            <a:ext cx="2362200" cy="369332"/>
          </a:xfrm>
          <a:prstGeom prst="rect">
            <a:avLst/>
          </a:prstGeom>
          <a:noFill/>
        </p:spPr>
        <p:txBody>
          <a:bodyPr wrap="square" rtlCol="0">
            <a:spAutoFit/>
          </a:bodyPr>
          <a:lstStyle/>
          <a:p>
            <a:r>
              <a:rPr lang="en-US" dirty="0"/>
              <a:t>1 Nephi 17: 8-16</a:t>
            </a:r>
          </a:p>
        </p:txBody>
      </p:sp>
      <p:sp>
        <p:nvSpPr>
          <p:cNvPr id="60" name="TextBox 59"/>
          <p:cNvSpPr txBox="1"/>
          <p:nvPr/>
        </p:nvSpPr>
        <p:spPr>
          <a:xfrm>
            <a:off x="5778065" y="1633327"/>
            <a:ext cx="6019800" cy="1200329"/>
          </a:xfrm>
          <a:prstGeom prst="rect">
            <a:avLst/>
          </a:prstGeom>
          <a:noFill/>
        </p:spPr>
        <p:txBody>
          <a:bodyPr wrap="square" rtlCol="0">
            <a:spAutoFit/>
          </a:bodyPr>
          <a:lstStyle/>
          <a:p>
            <a:pPr fontAlgn="base"/>
            <a:r>
              <a:rPr lang="en-US" sz="3600" dirty="0">
                <a:solidFill>
                  <a:srgbClr val="FFFF00"/>
                </a:solidFill>
              </a:rPr>
              <a:t>The Lord will not do for us that which we can do for ourselves.</a:t>
            </a:r>
          </a:p>
        </p:txBody>
      </p:sp>
      <p:grpSp>
        <p:nvGrpSpPr>
          <p:cNvPr id="22" name="Group 21"/>
          <p:cNvGrpSpPr/>
          <p:nvPr/>
        </p:nvGrpSpPr>
        <p:grpSpPr>
          <a:xfrm>
            <a:off x="6619008" y="3221181"/>
            <a:ext cx="4191000" cy="3048000"/>
            <a:chOff x="4191000" y="3429000"/>
            <a:chExt cx="4191000" cy="3048000"/>
          </a:xfrm>
        </p:grpSpPr>
        <p:sp>
          <p:nvSpPr>
            <p:cNvPr id="8" name="Rectangle 7"/>
            <p:cNvSpPr/>
            <p:nvPr/>
          </p:nvSpPr>
          <p:spPr>
            <a:xfrm>
              <a:off x="4191000" y="3429000"/>
              <a:ext cx="4191000" cy="304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a:off x="4572000" y="3733800"/>
              <a:ext cx="762000" cy="7620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5334000" y="5181600"/>
              <a:ext cx="19812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572000" y="4495800"/>
              <a:ext cx="0" cy="1371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334000" y="4495800"/>
              <a:ext cx="0" cy="1371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16"/>
            <p:cNvSpPr/>
            <p:nvPr/>
          </p:nvSpPr>
          <p:spPr>
            <a:xfrm>
              <a:off x="7315200" y="3810000"/>
              <a:ext cx="762000" cy="762000"/>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315200" y="4572000"/>
              <a:ext cx="0" cy="1371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077200" y="4572000"/>
              <a:ext cx="0" cy="137160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86400" y="3505200"/>
              <a:ext cx="1371600" cy="369332"/>
            </a:xfrm>
            <a:prstGeom prst="rect">
              <a:avLst/>
            </a:prstGeom>
            <a:noFill/>
          </p:spPr>
          <p:txBody>
            <a:bodyPr wrap="square" rtlCol="0">
              <a:spAutoFit/>
            </a:bodyPr>
            <a:lstStyle/>
            <a:p>
              <a:r>
                <a:rPr lang="en-US" dirty="0">
                  <a:solidFill>
                    <a:schemeClr val="bg1"/>
                  </a:solidFill>
                  <a:latin typeface="Abadi" panose="020B0604020104020204" pitchFamily="34" charset="0"/>
                </a:rPr>
                <a:t>Blueprint</a:t>
              </a:r>
            </a:p>
          </p:txBody>
        </p:sp>
      </p:grpSp>
      <p:grpSp>
        <p:nvGrpSpPr>
          <p:cNvPr id="23" name="Group 22"/>
          <p:cNvGrpSpPr/>
          <p:nvPr/>
        </p:nvGrpSpPr>
        <p:grpSpPr>
          <a:xfrm>
            <a:off x="547835" y="2572713"/>
            <a:ext cx="843730" cy="1603087"/>
            <a:chOff x="3048000" y="304800"/>
            <a:chExt cx="2743200" cy="5638800"/>
          </a:xfrm>
        </p:grpSpPr>
        <p:sp>
          <p:nvSpPr>
            <p:cNvPr id="24" name="Oval 23"/>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48000" y="3505200"/>
              <a:ext cx="3810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rot="1480658">
              <a:off x="3219171" y="2105729"/>
              <a:ext cx="990600" cy="1828800"/>
            </a:xfrm>
            <a:prstGeom prst="trapezoid">
              <a:avLst>
                <a:gd name="adj" fmla="val 30469"/>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a:off x="3352800" y="2209800"/>
              <a:ext cx="1981200" cy="3429000"/>
            </a:xfrm>
            <a:prstGeom prst="trapezoid">
              <a:avLst>
                <a:gd name="adj" fmla="val 30469"/>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810000" y="304800"/>
              <a:ext cx="1219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8"/>
            <p:cNvGrpSpPr/>
            <p:nvPr/>
          </p:nvGrpSpPr>
          <p:grpSpPr>
            <a:xfrm rot="1104790">
              <a:off x="3865411" y="2816104"/>
              <a:ext cx="1752600" cy="2011504"/>
              <a:chOff x="5638800" y="3962400"/>
              <a:chExt cx="1752600" cy="1676400"/>
            </a:xfrm>
          </p:grpSpPr>
          <p:sp>
            <p:nvSpPr>
              <p:cNvPr id="43"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Delay 43"/>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Delay 44"/>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714999" y="4629959"/>
                <a:ext cx="1143000" cy="599407"/>
              </a:xfrm>
              <a:prstGeom prst="rect">
                <a:avLst/>
              </a:prstGeom>
              <a:noFill/>
            </p:spPr>
            <p:txBody>
              <a:bodyPr wrap="square" rtlCol="0">
                <a:spAutoFit/>
              </a:bodyPr>
              <a:lstStyle/>
              <a:p>
                <a:endParaRPr lang="en-US" dirty="0">
                  <a:solidFill>
                    <a:schemeClr val="bg2">
                      <a:lumMod val="25000"/>
                    </a:schemeClr>
                  </a:solidFill>
                  <a:latin typeface="Symbol" pitchFamily="18" charset="2"/>
                </a:endParaRPr>
              </a:p>
            </p:txBody>
          </p:sp>
        </p:grpSp>
        <p:grpSp>
          <p:nvGrpSpPr>
            <p:cNvPr id="37" name="Group 23"/>
            <p:cNvGrpSpPr/>
            <p:nvPr/>
          </p:nvGrpSpPr>
          <p:grpSpPr>
            <a:xfrm>
              <a:off x="4679748" y="1988912"/>
              <a:ext cx="1111452" cy="2049688"/>
              <a:chOff x="4755948" y="2903312"/>
              <a:chExt cx="1111452" cy="2049688"/>
            </a:xfrm>
          </p:grpSpPr>
          <p:sp>
            <p:nvSpPr>
              <p:cNvPr id="40" name="Oval 39"/>
              <p:cNvSpPr/>
              <p:nvPr/>
            </p:nvSpPr>
            <p:spPr>
              <a:xfrm>
                <a:off x="5486400" y="4267200"/>
                <a:ext cx="3810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19830111">
                <a:off x="4816550" y="2903312"/>
                <a:ext cx="822282" cy="1828800"/>
              </a:xfrm>
              <a:prstGeom prst="trapezoid">
                <a:avLst>
                  <a:gd name="adj" fmla="val 30469"/>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Cloud 37"/>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225831">
              <a:off x="4292658" y="1417376"/>
              <a:ext cx="254389" cy="4910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488238" y="4624819"/>
            <a:ext cx="809075" cy="1685023"/>
            <a:chOff x="304800" y="2478759"/>
            <a:chExt cx="1295400" cy="2697867"/>
          </a:xfrm>
        </p:grpSpPr>
        <p:sp>
          <p:nvSpPr>
            <p:cNvPr id="49" name="Oval 48"/>
            <p:cNvSpPr/>
            <p:nvPr/>
          </p:nvSpPr>
          <p:spPr>
            <a:xfrm rot="19338880">
              <a:off x="1383803" y="3898561"/>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1933618">
              <a:off x="346215" y="3899534"/>
              <a:ext cx="216397" cy="31933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297750" flipH="1">
              <a:off x="304800" y="379280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302250">
              <a:off x="1258968" y="3803215"/>
              <a:ext cx="326588" cy="317643"/>
            </a:xfrm>
            <a:prstGeom prst="trapezoid">
              <a:avLst>
                <a:gd name="adj" fmla="val 11213"/>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4886474">
              <a:off x="1020914" y="4905455"/>
              <a:ext cx="170956" cy="362582"/>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4886474">
              <a:off x="665090" y="4876205"/>
              <a:ext cx="179761" cy="42108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a:off x="868868" y="4150830"/>
              <a:ext cx="426388" cy="905902"/>
            </a:xfrm>
            <a:prstGeom prst="trapezoid">
              <a:avLst>
                <a:gd name="adj" fmla="val 7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63894">
              <a:off x="591482" y="4111814"/>
              <a:ext cx="383075" cy="961239"/>
            </a:xfrm>
            <a:prstGeom prst="trapezoid">
              <a:avLst>
                <a:gd name="adj" fmla="val 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375821">
              <a:off x="450548" y="3245287"/>
              <a:ext cx="326588" cy="76938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20337671">
              <a:off x="1129541" y="3260965"/>
              <a:ext cx="326588" cy="749353"/>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p:cNvSpPr/>
            <p:nvPr/>
          </p:nvSpPr>
          <p:spPr>
            <a:xfrm>
              <a:off x="581005" y="3251550"/>
              <a:ext cx="725750" cy="973618"/>
            </a:xfrm>
            <a:prstGeom prst="trapezoid">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53581" y="2706848"/>
              <a:ext cx="580601"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Manual Input 61"/>
            <p:cNvSpPr/>
            <p:nvPr/>
          </p:nvSpPr>
          <p:spPr>
            <a:xfrm rot="7269359" flipV="1">
              <a:off x="9233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Manual Input 62"/>
            <p:cNvSpPr/>
            <p:nvPr/>
          </p:nvSpPr>
          <p:spPr>
            <a:xfrm rot="14330641" flipH="1" flipV="1">
              <a:off x="633097" y="3271489"/>
              <a:ext cx="347625" cy="120328"/>
            </a:xfrm>
            <a:prstGeom prst="flowChartManualInput">
              <a:avLst/>
            </a:prstGeom>
            <a:solidFill>
              <a:srgbClr val="DDCE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617293" y="2610724"/>
              <a:ext cx="689463" cy="7369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a:endCxn id="59" idx="2"/>
            </p:cNvCxnSpPr>
            <p:nvPr/>
          </p:nvCxnSpPr>
          <p:spPr>
            <a:xfrm flipH="1">
              <a:off x="943880" y="3467295"/>
              <a:ext cx="21775" cy="7578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rapezoid 65"/>
            <p:cNvSpPr/>
            <p:nvPr/>
          </p:nvSpPr>
          <p:spPr>
            <a:xfrm>
              <a:off x="557729" y="4134956"/>
              <a:ext cx="759828" cy="132449"/>
            </a:xfrm>
            <a:prstGeom prst="trapezoid">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ame 66"/>
            <p:cNvSpPr/>
            <p:nvPr/>
          </p:nvSpPr>
          <p:spPr>
            <a:xfrm>
              <a:off x="913648" y="4107199"/>
              <a:ext cx="108863" cy="160207"/>
            </a:xfrm>
            <a:prstGeom prst="frame">
              <a:avLst/>
            </a:prstGeom>
            <a:solidFill>
              <a:srgbClr val="BF7717"/>
            </a:solidFill>
            <a:ln>
              <a:solidFill>
                <a:srgbClr val="AC6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Freeform: Shape 67"/>
            <p:cNvSpPr/>
            <p:nvPr/>
          </p:nvSpPr>
          <p:spPr>
            <a:xfrm rot="711584">
              <a:off x="570198" y="2478759"/>
              <a:ext cx="753475" cy="619913"/>
            </a:xfrm>
            <a:custGeom>
              <a:avLst/>
              <a:gdLst>
                <a:gd name="connsiteX0" fmla="*/ 328541 w 753475"/>
                <a:gd name="connsiteY0" fmla="*/ 42339 h 619913"/>
                <a:gd name="connsiteX1" fmla="*/ 753475 w 753475"/>
                <a:gd name="connsiteY1" fmla="*/ 0 h 619913"/>
                <a:gd name="connsiteX2" fmla="*/ 678251 w 753475"/>
                <a:gd name="connsiteY2" fmla="*/ 277433 h 619913"/>
                <a:gd name="connsiteX3" fmla="*/ 285424 w 753475"/>
                <a:gd name="connsiteY3" fmla="*/ 313752 h 619913"/>
                <a:gd name="connsiteX4" fmla="*/ 254012 w 753475"/>
                <a:gd name="connsiteY4" fmla="*/ 319643 h 619913"/>
                <a:gd name="connsiteX5" fmla="*/ 254012 w 753475"/>
                <a:gd name="connsiteY5" fmla="*/ 395624 h 619913"/>
                <a:gd name="connsiteX6" fmla="*/ 127006 w 753475"/>
                <a:gd name="connsiteY6" fmla="*/ 619913 h 619913"/>
                <a:gd name="connsiteX7" fmla="*/ 0 w 753475"/>
                <a:gd name="connsiteY7" fmla="*/ 395624 h 619913"/>
                <a:gd name="connsiteX8" fmla="*/ 127006 w 753475"/>
                <a:gd name="connsiteY8" fmla="*/ 171335 h 619913"/>
                <a:gd name="connsiteX9" fmla="*/ 224750 w 753475"/>
                <a:gd name="connsiteY9" fmla="*/ 171335 h 619913"/>
                <a:gd name="connsiteX10" fmla="*/ 242088 w 753475"/>
                <a:gd name="connsiteY10" fmla="*/ 107391 h 619913"/>
                <a:gd name="connsiteX11" fmla="*/ 328541 w 753475"/>
                <a:gd name="connsiteY11" fmla="*/ 42339 h 6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475" h="619913">
                  <a:moveTo>
                    <a:pt x="328541" y="42339"/>
                  </a:moveTo>
                  <a:cubicBezTo>
                    <a:pt x="464735" y="2275"/>
                    <a:pt x="641804" y="156845"/>
                    <a:pt x="753475" y="0"/>
                  </a:cubicBezTo>
                  <a:lnTo>
                    <a:pt x="678251" y="277433"/>
                  </a:lnTo>
                  <a:cubicBezTo>
                    <a:pt x="575170" y="422213"/>
                    <a:pt x="416366" y="301646"/>
                    <a:pt x="285424" y="313752"/>
                  </a:cubicBezTo>
                  <a:lnTo>
                    <a:pt x="254012" y="319643"/>
                  </a:lnTo>
                  <a:lnTo>
                    <a:pt x="254012" y="395624"/>
                  </a:lnTo>
                  <a:cubicBezTo>
                    <a:pt x="254012" y="519495"/>
                    <a:pt x="197149" y="619913"/>
                    <a:pt x="127006" y="619913"/>
                  </a:cubicBezTo>
                  <a:cubicBezTo>
                    <a:pt x="56863" y="619913"/>
                    <a:pt x="0" y="519495"/>
                    <a:pt x="0" y="395624"/>
                  </a:cubicBezTo>
                  <a:cubicBezTo>
                    <a:pt x="0" y="271753"/>
                    <a:pt x="56863" y="171335"/>
                    <a:pt x="127006" y="171335"/>
                  </a:cubicBezTo>
                  <a:lnTo>
                    <a:pt x="224750" y="171335"/>
                  </a:lnTo>
                  <a:lnTo>
                    <a:pt x="242088" y="107391"/>
                  </a:lnTo>
                  <a:cubicBezTo>
                    <a:pt x="267858" y="71196"/>
                    <a:pt x="297111" y="51585"/>
                    <a:pt x="328541" y="42339"/>
                  </a:cubicBezTo>
                  <a:close/>
                </a:path>
              </a:pathLst>
            </a:custGeom>
            <a:solidFill>
              <a:srgbClr val="AC6E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p:cNvSpPr/>
            <p:nvPr/>
          </p:nvSpPr>
          <p:spPr>
            <a:xfrm rot="15873315">
              <a:off x="823100" y="4149064"/>
              <a:ext cx="207893" cy="522573"/>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196DA8D5-BEEB-1691-3D8F-0A761048C751}"/>
              </a:ext>
            </a:extLst>
          </p:cNvPr>
          <p:cNvGrpSpPr/>
          <p:nvPr/>
        </p:nvGrpSpPr>
        <p:grpSpPr>
          <a:xfrm>
            <a:off x="768905" y="903441"/>
            <a:ext cx="621196" cy="1482216"/>
            <a:chOff x="397451" y="228208"/>
            <a:chExt cx="1468018" cy="3502792"/>
          </a:xfrm>
        </p:grpSpPr>
        <p:sp>
          <p:nvSpPr>
            <p:cNvPr id="3" name="Oval 2">
              <a:extLst>
                <a:ext uri="{FF2B5EF4-FFF2-40B4-BE49-F238E27FC236}">
                  <a16:creationId xmlns:a16="http://schemas.microsoft.com/office/drawing/2014/main" id="{F3F86A64-942B-42EE-D632-FFCEC76F3114}"/>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524E6DC-23D3-A3E8-5CF3-74612B58E169}"/>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BB10A8A2-771B-0A3E-1671-271E8A049CAE}"/>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3BE056C-49C5-6B4F-5705-835AE06D8D0E}"/>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C2A7224-DB37-830D-AAAA-D8EAF4D2B4D3}"/>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B20B570-4740-3090-50D5-8CE4751A3B44}"/>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9BE2468D-2A24-3360-BFCB-4C679FFB65FE}"/>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95C0D381-7AA8-47D0-CD93-184EF4CBAC59}"/>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96D92DAF-DDC6-22F8-E1F0-A9E1ECC7E64C}"/>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Rounded Rectangle 152">
              <a:extLst>
                <a:ext uri="{FF2B5EF4-FFF2-40B4-BE49-F238E27FC236}">
                  <a16:creationId xmlns:a16="http://schemas.microsoft.com/office/drawing/2014/main" id="{194E9177-EAE3-D8E3-5154-C0E37E815296}"/>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6641B90-7F4B-9828-F3C4-9519CD179CC9}"/>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154">
              <a:extLst>
                <a:ext uri="{FF2B5EF4-FFF2-40B4-BE49-F238E27FC236}">
                  <a16:creationId xmlns:a16="http://schemas.microsoft.com/office/drawing/2014/main" id="{A96F1ABB-7073-8858-65DF-A696EF8362D0}"/>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9584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9" name="TextBox 58"/>
          <p:cNvSpPr txBox="1"/>
          <p:nvPr/>
        </p:nvSpPr>
        <p:spPr>
          <a:xfrm>
            <a:off x="639023" y="2786958"/>
            <a:ext cx="10152707" cy="3970318"/>
          </a:xfrm>
          <a:prstGeom prst="rect">
            <a:avLst/>
          </a:prstGeom>
          <a:noFill/>
        </p:spPr>
        <p:txBody>
          <a:bodyPr wrap="square" rtlCol="0">
            <a:spAutoFit/>
          </a:bodyPr>
          <a:lstStyle/>
          <a:p>
            <a:pPr fontAlgn="base"/>
            <a:r>
              <a:rPr lang="en-US" dirty="0">
                <a:solidFill>
                  <a:srgbClr val="FFFF00"/>
                </a:solidFill>
              </a:rPr>
              <a:t>1. What did the Lord command Nephi to do? (1 Nephi 17:7−8)</a:t>
            </a:r>
          </a:p>
          <a:p>
            <a:pPr fontAlgn="base"/>
            <a:endParaRPr lang="en-US" dirty="0">
              <a:solidFill>
                <a:srgbClr val="FFFF00"/>
              </a:solidFill>
            </a:endParaRPr>
          </a:p>
          <a:p>
            <a:pPr fontAlgn="base"/>
            <a:r>
              <a:rPr lang="en-US" dirty="0">
                <a:solidFill>
                  <a:srgbClr val="FFFF00"/>
                </a:solidFill>
              </a:rPr>
              <a:t> How did Nephi respond? (1 Nephi 17:9−11, 15−16)</a:t>
            </a:r>
          </a:p>
          <a:p>
            <a:pPr fontAlgn="base"/>
            <a:endParaRPr lang="en-US" dirty="0">
              <a:solidFill>
                <a:srgbClr val="FFFF00"/>
              </a:solidFill>
            </a:endParaRPr>
          </a:p>
          <a:p>
            <a:pPr fontAlgn="base"/>
            <a:r>
              <a:rPr lang="en-US" dirty="0">
                <a:solidFill>
                  <a:srgbClr val="FFFF00"/>
                </a:solidFill>
              </a:rPr>
              <a:t> How did his brothers respond? (1 Nephi 17:17−21)</a:t>
            </a:r>
          </a:p>
          <a:p>
            <a:pPr fontAlgn="base"/>
            <a:endParaRPr lang="en-US" dirty="0">
              <a:solidFill>
                <a:srgbClr val="FFFF00"/>
              </a:solidFill>
            </a:endParaRPr>
          </a:p>
          <a:p>
            <a:pPr fontAlgn="base"/>
            <a:r>
              <a:rPr lang="en-US" dirty="0">
                <a:solidFill>
                  <a:srgbClr val="FFFF00"/>
                </a:solidFill>
              </a:rPr>
              <a:t>2. How did the Lord help Moses accomplish the task he was commanded to do? (1 Nephi 17:23−29)</a:t>
            </a:r>
          </a:p>
          <a:p>
            <a:pPr fontAlgn="base"/>
            <a:endParaRPr lang="en-US" dirty="0">
              <a:solidFill>
                <a:srgbClr val="FFFF00"/>
              </a:solidFill>
            </a:endParaRPr>
          </a:p>
          <a:p>
            <a:pPr fontAlgn="base"/>
            <a:r>
              <a:rPr lang="en-US" dirty="0">
                <a:solidFill>
                  <a:srgbClr val="FFFF00"/>
                </a:solidFill>
              </a:rPr>
              <a:t>3. How were Nephi’s brothers like the children of Israel? (1 Nephi 17:30, 42)</a:t>
            </a:r>
          </a:p>
          <a:p>
            <a:pPr fontAlgn="base"/>
            <a:endParaRPr lang="en-US" dirty="0">
              <a:solidFill>
                <a:srgbClr val="FFFF00"/>
              </a:solidFill>
            </a:endParaRPr>
          </a:p>
          <a:p>
            <a:pPr fontAlgn="base"/>
            <a:r>
              <a:rPr lang="en-US" dirty="0">
                <a:solidFill>
                  <a:srgbClr val="FFFF00"/>
                </a:solidFill>
              </a:rPr>
              <a:t>4. What has the Lord commanded that may be difficult for me?</a:t>
            </a:r>
          </a:p>
          <a:p>
            <a:pPr fontAlgn="base"/>
            <a:endParaRPr lang="en-US" dirty="0">
              <a:solidFill>
                <a:srgbClr val="FFFF00"/>
              </a:solidFill>
            </a:endParaRPr>
          </a:p>
          <a:p>
            <a:pPr fontAlgn="base"/>
            <a:r>
              <a:rPr lang="en-US" dirty="0">
                <a:solidFill>
                  <a:srgbClr val="FFFF00"/>
                </a:solidFill>
              </a:rPr>
              <a:t>5. How can I respond like Nephi and Moses? How can I avoid the mistakes of Nephi’s brothers and the children of Israel?</a:t>
            </a:r>
          </a:p>
        </p:txBody>
      </p:sp>
      <p:grpSp>
        <p:nvGrpSpPr>
          <p:cNvPr id="14" name="Group 13"/>
          <p:cNvGrpSpPr/>
          <p:nvPr/>
        </p:nvGrpSpPr>
        <p:grpSpPr>
          <a:xfrm>
            <a:off x="1828800" y="228600"/>
            <a:ext cx="7620000" cy="2514600"/>
            <a:chOff x="0" y="152400"/>
            <a:chExt cx="9144000" cy="3962400"/>
          </a:xfrm>
        </p:grpSpPr>
        <p:sp>
          <p:nvSpPr>
            <p:cNvPr id="5" name="TextBox 4"/>
            <p:cNvSpPr txBox="1"/>
            <p:nvPr/>
          </p:nvSpPr>
          <p:spPr>
            <a:xfrm>
              <a:off x="304800" y="152400"/>
              <a:ext cx="8534400" cy="921464"/>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Strengthen Us</a:t>
              </a:r>
            </a:p>
          </p:txBody>
        </p:sp>
        <p:sp>
          <p:nvSpPr>
            <p:cNvPr id="6" name="TextBox 5"/>
            <p:cNvSpPr txBox="1"/>
            <p:nvPr/>
          </p:nvSpPr>
          <p:spPr>
            <a:xfrm>
              <a:off x="0" y="1143000"/>
              <a:ext cx="9144000" cy="1018461"/>
            </a:xfrm>
            <a:prstGeom prst="rect">
              <a:avLst/>
            </a:prstGeom>
            <a:noFill/>
          </p:spPr>
          <p:txBody>
            <a:bodyPr wrap="square" rtlCol="0">
              <a:spAutoFit/>
            </a:bodyPr>
            <a:lstStyle/>
            <a:p>
              <a:pPr fontAlgn="base"/>
              <a:r>
                <a:rPr lang="en-US" b="1" dirty="0"/>
                <a:t>If we keep the commandments, then the Lord will strengthen us and provide means for us to accomplish that which He has commanded.</a:t>
              </a:r>
              <a:endParaRPr lang="en-US" dirty="0">
                <a:solidFill>
                  <a:schemeClr val="bg1"/>
                </a:solidFill>
              </a:endParaRPr>
            </a:p>
          </p:txBody>
        </p:sp>
        <p:sp>
          <p:nvSpPr>
            <p:cNvPr id="8" name="Rectangle 7"/>
            <p:cNvSpPr/>
            <p:nvPr/>
          </p:nvSpPr>
          <p:spPr>
            <a:xfrm>
              <a:off x="152400" y="228600"/>
              <a:ext cx="8763000" cy="3886200"/>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 y="3657600"/>
              <a:ext cx="8763000" cy="4572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52400" y="37338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1"/>
              <a:endCxn id="9" idx="3"/>
            </p:cNvCxnSpPr>
            <p:nvPr/>
          </p:nvCxnSpPr>
          <p:spPr>
            <a:xfrm>
              <a:off x="152400" y="38862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 y="40386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286000" y="457201"/>
            <a:ext cx="6629400" cy="1200329"/>
          </a:xfrm>
          <a:prstGeom prst="rect">
            <a:avLst/>
          </a:prstGeom>
          <a:noFill/>
        </p:spPr>
        <p:txBody>
          <a:bodyPr wrap="square" rtlCol="0">
            <a:spAutoFit/>
          </a:bodyPr>
          <a:lstStyle/>
          <a:p>
            <a:r>
              <a:rPr lang="en-US" sz="2400" dirty="0">
                <a:solidFill>
                  <a:schemeClr val="bg1"/>
                </a:solidFill>
                <a:latin typeface="Abadi" panose="020B0604020104020204" pitchFamily="34" charset="0"/>
              </a:rPr>
              <a:t>If we keep the commandments, then the Lord will strengthen us and provide means for us to accomplish that which He has commanded. </a:t>
            </a:r>
          </a:p>
        </p:txBody>
      </p:sp>
      <p:grpSp>
        <p:nvGrpSpPr>
          <p:cNvPr id="2" name="Group 1">
            <a:extLst>
              <a:ext uri="{FF2B5EF4-FFF2-40B4-BE49-F238E27FC236}">
                <a16:creationId xmlns:a16="http://schemas.microsoft.com/office/drawing/2014/main" id="{BFDD5889-8137-0174-8E54-7B082D62CAA9}"/>
              </a:ext>
            </a:extLst>
          </p:cNvPr>
          <p:cNvGrpSpPr/>
          <p:nvPr/>
        </p:nvGrpSpPr>
        <p:grpSpPr>
          <a:xfrm>
            <a:off x="8541570" y="1170617"/>
            <a:ext cx="1298022" cy="2466242"/>
            <a:chOff x="3048000" y="304800"/>
            <a:chExt cx="2743200" cy="5638800"/>
          </a:xfrm>
        </p:grpSpPr>
        <p:sp>
          <p:nvSpPr>
            <p:cNvPr id="3" name="Oval 2">
              <a:extLst>
                <a:ext uri="{FF2B5EF4-FFF2-40B4-BE49-F238E27FC236}">
                  <a16:creationId xmlns:a16="http://schemas.microsoft.com/office/drawing/2014/main" id="{15616C37-B774-DD22-0D53-5658F0A4358E}"/>
                </a:ext>
              </a:extLst>
            </p:cNvPr>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5830D46-C621-A207-EE77-739EB7DAB4C1}"/>
                </a:ext>
              </a:extLst>
            </p:cNvPr>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DC64C14-F3D5-8A3A-9C52-A7A0A409D9D1}"/>
                </a:ext>
              </a:extLst>
            </p:cNvPr>
            <p:cNvSpPr/>
            <p:nvPr/>
          </p:nvSpPr>
          <p:spPr>
            <a:xfrm>
              <a:off x="3048000" y="3505200"/>
              <a:ext cx="3810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E1E791EE-5245-7F86-B118-FF1FB40103F9}"/>
                </a:ext>
              </a:extLst>
            </p:cNvPr>
            <p:cNvSpPr/>
            <p:nvPr/>
          </p:nvSpPr>
          <p:spPr>
            <a:xfrm rot="1480658">
              <a:off x="3219171" y="2105729"/>
              <a:ext cx="990600" cy="1828800"/>
            </a:xfrm>
            <a:prstGeom prst="trapezoid">
              <a:avLst>
                <a:gd name="adj" fmla="val 30469"/>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60B47202-7E92-1D5D-5F62-24EECE79BA82}"/>
                </a:ext>
              </a:extLst>
            </p:cNvPr>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77506C8E-38D2-AA00-432A-6A7A78917444}"/>
                </a:ext>
              </a:extLst>
            </p:cNvPr>
            <p:cNvSpPr/>
            <p:nvPr/>
          </p:nvSpPr>
          <p:spPr>
            <a:xfrm>
              <a:off x="3352800" y="2209800"/>
              <a:ext cx="1981200" cy="3429000"/>
            </a:xfrm>
            <a:prstGeom prst="trapezoid">
              <a:avLst>
                <a:gd name="adj" fmla="val 30469"/>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D66B1C87-5155-8531-51F7-E05745228C0D}"/>
                </a:ext>
              </a:extLst>
            </p:cNvPr>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BCBB8E49-BE16-9CBA-57AF-18D1671E5ACF}"/>
                </a:ext>
              </a:extLst>
            </p:cNvPr>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8C01EC07-5861-6A6C-952D-3B379C06A63B}"/>
                </a:ext>
              </a:extLst>
            </p:cNvPr>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a:extLst>
                <a:ext uri="{FF2B5EF4-FFF2-40B4-BE49-F238E27FC236}">
                  <a16:creationId xmlns:a16="http://schemas.microsoft.com/office/drawing/2014/main" id="{C51C70F0-263F-48B9-AEE2-315F959DDD31}"/>
                </a:ext>
              </a:extLst>
            </p:cNvPr>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E0AAFAE1-8296-C4E3-C4F9-E3F0D8F33115}"/>
                </a:ext>
              </a:extLst>
            </p:cNvPr>
            <p:cNvSpPr/>
            <p:nvPr/>
          </p:nvSpPr>
          <p:spPr>
            <a:xfrm>
              <a:off x="3810000" y="304800"/>
              <a:ext cx="1219200" cy="1828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07A4C45F-F1BC-3327-715A-1E61F3E5911A}"/>
                </a:ext>
              </a:extLst>
            </p:cNvPr>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18">
              <a:extLst>
                <a:ext uri="{FF2B5EF4-FFF2-40B4-BE49-F238E27FC236}">
                  <a16:creationId xmlns:a16="http://schemas.microsoft.com/office/drawing/2014/main" id="{EC773265-1E03-30CA-246C-77E42131C8FF}"/>
                </a:ext>
              </a:extLst>
            </p:cNvPr>
            <p:cNvGrpSpPr/>
            <p:nvPr/>
          </p:nvGrpSpPr>
          <p:grpSpPr>
            <a:xfrm rot="1104790">
              <a:off x="3865411" y="2816104"/>
              <a:ext cx="1752600" cy="2011504"/>
              <a:chOff x="5638800" y="3962400"/>
              <a:chExt cx="1752600" cy="1676400"/>
            </a:xfrm>
          </p:grpSpPr>
          <p:sp>
            <p:nvSpPr>
              <p:cNvPr id="57" name="Flowchart: Delay 15">
                <a:extLst>
                  <a:ext uri="{FF2B5EF4-FFF2-40B4-BE49-F238E27FC236}">
                    <a16:creationId xmlns:a16="http://schemas.microsoft.com/office/drawing/2014/main" id="{A2F7FD65-6E45-8D03-BA1A-A20547AF242D}"/>
                  </a:ext>
                </a:extLst>
              </p:cNvPr>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Delay 57">
                <a:extLst>
                  <a:ext uri="{FF2B5EF4-FFF2-40B4-BE49-F238E27FC236}">
                    <a16:creationId xmlns:a16="http://schemas.microsoft.com/office/drawing/2014/main" id="{311844C6-C4D3-CA6A-AB66-6DAB12C12CB1}"/>
                  </a:ext>
                </a:extLst>
              </p:cNvPr>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a:extLst>
                  <a:ext uri="{FF2B5EF4-FFF2-40B4-BE49-F238E27FC236}">
                    <a16:creationId xmlns:a16="http://schemas.microsoft.com/office/drawing/2014/main" id="{902884F3-4340-D622-233B-D0F91532DBEA}"/>
                  </a:ext>
                </a:extLst>
              </p:cNvPr>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Delay 14">
                <a:extLst>
                  <a:ext uri="{FF2B5EF4-FFF2-40B4-BE49-F238E27FC236}">
                    <a16:creationId xmlns:a16="http://schemas.microsoft.com/office/drawing/2014/main" id="{CD268B26-92B6-CE53-7C4A-9BDF8860C381}"/>
                  </a:ext>
                </a:extLst>
              </p:cNvPr>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EF5A6284-C0C7-292C-FFF1-840D8139D411}"/>
                  </a:ext>
                </a:extLst>
              </p:cNvPr>
              <p:cNvSpPr txBox="1"/>
              <p:nvPr/>
            </p:nvSpPr>
            <p:spPr>
              <a:xfrm>
                <a:off x="5714999" y="4629959"/>
                <a:ext cx="1143000" cy="599407"/>
              </a:xfrm>
              <a:prstGeom prst="rect">
                <a:avLst/>
              </a:prstGeom>
              <a:noFill/>
            </p:spPr>
            <p:txBody>
              <a:bodyPr wrap="square" rtlCol="0">
                <a:spAutoFit/>
              </a:bodyPr>
              <a:lstStyle/>
              <a:p>
                <a:endParaRPr lang="en-US" dirty="0">
                  <a:solidFill>
                    <a:schemeClr val="bg2">
                      <a:lumMod val="25000"/>
                    </a:schemeClr>
                  </a:solidFill>
                  <a:latin typeface="Symbol" pitchFamily="18" charset="2"/>
                </a:endParaRPr>
              </a:p>
            </p:txBody>
          </p:sp>
        </p:grpSp>
        <p:grpSp>
          <p:nvGrpSpPr>
            <p:cNvPr id="51" name="Group 23">
              <a:extLst>
                <a:ext uri="{FF2B5EF4-FFF2-40B4-BE49-F238E27FC236}">
                  <a16:creationId xmlns:a16="http://schemas.microsoft.com/office/drawing/2014/main" id="{0B46A858-A541-52AB-DEB5-C19B1DC38E59}"/>
                </a:ext>
              </a:extLst>
            </p:cNvPr>
            <p:cNvGrpSpPr/>
            <p:nvPr/>
          </p:nvGrpSpPr>
          <p:grpSpPr>
            <a:xfrm>
              <a:off x="4679748" y="1988912"/>
              <a:ext cx="1111452" cy="2049688"/>
              <a:chOff x="4755948" y="2903312"/>
              <a:chExt cx="1111452" cy="2049688"/>
            </a:xfrm>
          </p:grpSpPr>
          <p:sp>
            <p:nvSpPr>
              <p:cNvPr id="54" name="Oval 53">
                <a:extLst>
                  <a:ext uri="{FF2B5EF4-FFF2-40B4-BE49-F238E27FC236}">
                    <a16:creationId xmlns:a16="http://schemas.microsoft.com/office/drawing/2014/main" id="{C6D02D42-FA46-2E22-E8B0-14BD3F6B6033}"/>
                  </a:ext>
                </a:extLst>
              </p:cNvPr>
              <p:cNvSpPr/>
              <p:nvPr/>
            </p:nvSpPr>
            <p:spPr>
              <a:xfrm>
                <a:off x="5486400" y="4267200"/>
                <a:ext cx="3810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FB8B3008-20AE-E5D7-3A8F-BBFCE03F00EA}"/>
                  </a:ext>
                </a:extLst>
              </p:cNvPr>
              <p:cNvSpPr/>
              <p:nvPr/>
            </p:nvSpPr>
            <p:spPr>
              <a:xfrm rot="19830111">
                <a:off x="4816550" y="2903312"/>
                <a:ext cx="822282" cy="1828800"/>
              </a:xfrm>
              <a:prstGeom prst="trapezoid">
                <a:avLst>
                  <a:gd name="adj" fmla="val 30469"/>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a:extLst>
                  <a:ext uri="{FF2B5EF4-FFF2-40B4-BE49-F238E27FC236}">
                    <a16:creationId xmlns:a16="http://schemas.microsoft.com/office/drawing/2014/main" id="{E1E4E5B9-CE0A-056B-10E0-B8FFC91CACDD}"/>
                  </a:ext>
                </a:extLst>
              </p:cNvPr>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Cloud 51">
              <a:extLst>
                <a:ext uri="{FF2B5EF4-FFF2-40B4-BE49-F238E27FC236}">
                  <a16:creationId xmlns:a16="http://schemas.microsoft.com/office/drawing/2014/main" id="{BB986987-5E99-4DD7-2FEB-FA801A8EB000}"/>
                </a:ext>
              </a:extLst>
            </p:cNvPr>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76E2A65-944E-CB5E-DE35-6A09C1675154}"/>
                </a:ext>
              </a:extLst>
            </p:cNvPr>
            <p:cNvSpPr/>
            <p:nvPr/>
          </p:nvSpPr>
          <p:spPr>
            <a:xfrm rot="5225831">
              <a:off x="4292658" y="1417376"/>
              <a:ext cx="254389" cy="49106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417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6" name="TextBox 5"/>
          <p:cNvSpPr txBox="1"/>
          <p:nvPr/>
        </p:nvSpPr>
        <p:spPr>
          <a:xfrm>
            <a:off x="811040" y="1036622"/>
            <a:ext cx="3505200" cy="1754326"/>
          </a:xfrm>
          <a:prstGeom prst="rect">
            <a:avLst/>
          </a:prstGeom>
          <a:noFill/>
        </p:spPr>
        <p:txBody>
          <a:bodyPr wrap="square" rtlCol="0">
            <a:spAutoFit/>
          </a:bodyPr>
          <a:lstStyle/>
          <a:p>
            <a:pPr fontAlgn="base"/>
            <a:r>
              <a:rPr lang="en-US" dirty="0">
                <a:solidFill>
                  <a:schemeClr val="bg1"/>
                </a:solidFill>
              </a:rPr>
              <a:t>Although God has not asked us to accomplish tasks like building a ship or parting the Red Sea, He has given commandments and asked us to accomplish things that some people find difficult. </a:t>
            </a:r>
          </a:p>
        </p:txBody>
      </p:sp>
      <p:sp>
        <p:nvSpPr>
          <p:cNvPr id="59" name="TextBox 58"/>
          <p:cNvSpPr txBox="1"/>
          <p:nvPr/>
        </p:nvSpPr>
        <p:spPr>
          <a:xfrm>
            <a:off x="5105400" y="2667001"/>
            <a:ext cx="5181600" cy="3693319"/>
          </a:xfrm>
          <a:prstGeom prst="rect">
            <a:avLst/>
          </a:prstGeom>
          <a:noFill/>
        </p:spPr>
        <p:txBody>
          <a:bodyPr wrap="square" rtlCol="0">
            <a:spAutoFit/>
          </a:bodyPr>
          <a:lstStyle/>
          <a:p>
            <a:pPr algn="ctr" fontAlgn="base"/>
            <a:r>
              <a:rPr lang="en-US" dirty="0">
                <a:solidFill>
                  <a:schemeClr val="bg1"/>
                </a:solidFill>
              </a:rPr>
              <a:t>Examples:</a:t>
            </a:r>
          </a:p>
          <a:p>
            <a:pPr fontAlgn="base"/>
            <a:r>
              <a:rPr lang="en-US" dirty="0">
                <a:solidFill>
                  <a:schemeClr val="bg1"/>
                </a:solidFill>
              </a:rPr>
              <a:t>He has commanded us to maintain virtuous thoughts</a:t>
            </a:r>
          </a:p>
          <a:p>
            <a:pPr fontAlgn="base"/>
            <a:endParaRPr lang="en-US" dirty="0">
              <a:solidFill>
                <a:schemeClr val="bg1"/>
              </a:solidFill>
            </a:endParaRPr>
          </a:p>
          <a:p>
            <a:pPr fontAlgn="base"/>
            <a:r>
              <a:rPr lang="en-US" dirty="0">
                <a:solidFill>
                  <a:schemeClr val="bg1"/>
                </a:solidFill>
              </a:rPr>
              <a:t>Keep the Sabbath day holy</a:t>
            </a:r>
          </a:p>
          <a:p>
            <a:pPr fontAlgn="base"/>
            <a:endParaRPr lang="en-US" dirty="0">
              <a:solidFill>
                <a:schemeClr val="bg1"/>
              </a:solidFill>
            </a:endParaRPr>
          </a:p>
          <a:p>
            <a:pPr fontAlgn="base"/>
            <a:r>
              <a:rPr lang="en-US" dirty="0">
                <a:solidFill>
                  <a:schemeClr val="bg1"/>
                </a:solidFill>
              </a:rPr>
              <a:t>Expects us to fulfill Church callings</a:t>
            </a:r>
          </a:p>
          <a:p>
            <a:pPr fontAlgn="base"/>
            <a:endParaRPr lang="en-US" dirty="0">
              <a:solidFill>
                <a:schemeClr val="bg1"/>
              </a:solidFill>
            </a:endParaRPr>
          </a:p>
          <a:p>
            <a:pPr fontAlgn="base"/>
            <a:r>
              <a:rPr lang="en-US" dirty="0">
                <a:solidFill>
                  <a:schemeClr val="bg1"/>
                </a:solidFill>
              </a:rPr>
              <a:t>Expects us to serve others</a:t>
            </a:r>
          </a:p>
          <a:p>
            <a:pPr fontAlgn="base"/>
            <a:endParaRPr lang="en-US" dirty="0">
              <a:solidFill>
                <a:schemeClr val="bg1"/>
              </a:solidFill>
            </a:endParaRPr>
          </a:p>
          <a:p>
            <a:pPr fontAlgn="base"/>
            <a:r>
              <a:rPr lang="en-US" dirty="0">
                <a:solidFill>
                  <a:schemeClr val="bg1"/>
                </a:solidFill>
              </a:rPr>
              <a:t>Expects us to keep our covenants </a:t>
            </a:r>
          </a:p>
          <a:p>
            <a:pPr fontAlgn="base"/>
            <a:endParaRPr lang="en-US" dirty="0">
              <a:solidFill>
                <a:schemeClr val="bg1"/>
              </a:solidFill>
            </a:endParaRPr>
          </a:p>
          <a:p>
            <a:pPr fontAlgn="base"/>
            <a:r>
              <a:rPr lang="en-US" dirty="0">
                <a:solidFill>
                  <a:schemeClr val="bg1"/>
                </a:solidFill>
              </a:rPr>
              <a:t>Expects us to stay active in the Church even in the face of challenges</a:t>
            </a:r>
          </a:p>
        </p:txBody>
      </p:sp>
      <p:sp>
        <p:nvSpPr>
          <p:cNvPr id="8" name="TextBox 7"/>
          <p:cNvSpPr txBox="1"/>
          <p:nvPr/>
        </p:nvSpPr>
        <p:spPr>
          <a:xfrm>
            <a:off x="2017414" y="78465"/>
            <a:ext cx="8534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Difficult Tasks</a:t>
            </a:r>
          </a:p>
        </p:txBody>
      </p:sp>
      <p:grpSp>
        <p:nvGrpSpPr>
          <p:cNvPr id="44" name="Group 43"/>
          <p:cNvGrpSpPr/>
          <p:nvPr/>
        </p:nvGrpSpPr>
        <p:grpSpPr>
          <a:xfrm flipH="1">
            <a:off x="7224666" y="344032"/>
            <a:ext cx="1028434" cy="1128974"/>
            <a:chOff x="5877650" y="2869949"/>
            <a:chExt cx="2094792" cy="2299580"/>
          </a:xfrm>
          <a:solidFill>
            <a:srgbClr val="FF0000"/>
          </a:solidFill>
        </p:grpSpPr>
        <p:sp>
          <p:nvSpPr>
            <p:cNvPr id="45" name="Oval 44"/>
            <p:cNvSpPr/>
            <p:nvPr/>
          </p:nvSpPr>
          <p:spPr>
            <a:xfrm>
              <a:off x="6803620" y="2869949"/>
              <a:ext cx="530334" cy="5384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p:cNvSpPr/>
            <p:nvPr/>
          </p:nvSpPr>
          <p:spPr>
            <a:xfrm rot="2805854">
              <a:off x="6327962" y="3193003"/>
              <a:ext cx="277171" cy="1023042"/>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p:cNvSpPr/>
            <p:nvPr/>
          </p:nvSpPr>
          <p:spPr>
            <a:xfrm rot="16873905">
              <a:off x="6390662" y="3691380"/>
              <a:ext cx="277171" cy="759124"/>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p:cNvSpPr/>
            <p:nvPr/>
          </p:nvSpPr>
          <p:spPr>
            <a:xfrm>
              <a:off x="6670486" y="3997253"/>
              <a:ext cx="277171" cy="1054580"/>
            </a:xfrm>
            <a:prstGeom prst="roundRect">
              <a:avLst>
                <a:gd name="adj" fmla="val 26466"/>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p:cNvSpPr/>
            <p:nvPr/>
          </p:nvSpPr>
          <p:spPr>
            <a:xfrm rot="5400000">
              <a:off x="7427917" y="3448055"/>
              <a:ext cx="66007" cy="1023042"/>
            </a:xfrm>
            <a:prstGeom prst="roundRect">
              <a:avLst>
                <a:gd name="adj" fmla="val 36042"/>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p:cNvSpPr/>
            <p:nvPr/>
          </p:nvSpPr>
          <p:spPr>
            <a:xfrm>
              <a:off x="7143184" y="3979146"/>
              <a:ext cx="45719" cy="1023042"/>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p:cNvSpPr/>
            <p:nvPr/>
          </p:nvSpPr>
          <p:spPr>
            <a:xfrm>
              <a:off x="7766365" y="3986691"/>
              <a:ext cx="45719" cy="1023042"/>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p:cNvSpPr/>
            <p:nvPr/>
          </p:nvSpPr>
          <p:spPr>
            <a:xfrm flipH="1">
              <a:off x="7296035" y="3802454"/>
              <a:ext cx="598588" cy="102755"/>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p:cNvSpPr/>
            <p:nvPr/>
          </p:nvSpPr>
          <p:spPr>
            <a:xfrm rot="16562862" flipH="1">
              <a:off x="7559358" y="3570740"/>
              <a:ext cx="598588" cy="70926"/>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p:cNvSpPr/>
            <p:nvPr/>
          </p:nvSpPr>
          <p:spPr>
            <a:xfrm rot="3571650" flipH="1">
              <a:off x="6635128" y="3597453"/>
              <a:ext cx="598588" cy="120274"/>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p:cNvSpPr/>
            <p:nvPr/>
          </p:nvSpPr>
          <p:spPr>
            <a:xfrm rot="6154654" flipH="1">
              <a:off x="6813183" y="3600260"/>
              <a:ext cx="598588" cy="102755"/>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p:cNvSpPr/>
            <p:nvPr/>
          </p:nvSpPr>
          <p:spPr>
            <a:xfrm rot="5239995" flipH="1">
              <a:off x="5580395" y="3825590"/>
              <a:ext cx="830966" cy="219409"/>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p:cNvSpPr/>
            <p:nvPr/>
          </p:nvSpPr>
          <p:spPr>
            <a:xfrm flipH="1">
              <a:off x="5877650" y="4186220"/>
              <a:ext cx="830966" cy="219409"/>
            </a:xfrm>
            <a:prstGeom prst="roundRect">
              <a:avLst>
                <a:gd name="adj" fmla="val 5000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Block Arc 57"/>
            <p:cNvSpPr/>
            <p:nvPr/>
          </p:nvSpPr>
          <p:spPr>
            <a:xfrm>
              <a:off x="5953768" y="4677499"/>
              <a:ext cx="803441" cy="492030"/>
            </a:xfrm>
            <a:prstGeom prst="blockArc">
              <a:avLst>
                <a:gd name="adj1" fmla="val 10800000"/>
                <a:gd name="adj2" fmla="val 65160"/>
                <a:gd name="adj3" fmla="val 14862"/>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Trapezoid 59"/>
            <p:cNvSpPr/>
            <p:nvPr/>
          </p:nvSpPr>
          <p:spPr>
            <a:xfrm rot="10800000">
              <a:off x="6287786" y="4409811"/>
              <a:ext cx="82455" cy="551169"/>
            </a:xfrm>
            <a:prstGeom prst="trapezoid">
              <a:avLst>
                <a:gd name="adj" fmla="val 16270"/>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984682" y="4871856"/>
              <a:ext cx="121927" cy="121927"/>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248858" y="4870972"/>
              <a:ext cx="121927" cy="121927"/>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577533" y="4876273"/>
              <a:ext cx="121927" cy="121927"/>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47362CF8-C558-72DA-F26E-7184E84D711B}"/>
              </a:ext>
            </a:extLst>
          </p:cNvPr>
          <p:cNvGrpSpPr/>
          <p:nvPr/>
        </p:nvGrpSpPr>
        <p:grpSpPr>
          <a:xfrm>
            <a:off x="2017414" y="3116277"/>
            <a:ext cx="2013527" cy="2794766"/>
            <a:chOff x="2033257" y="1597460"/>
            <a:chExt cx="3009797" cy="4177584"/>
          </a:xfrm>
        </p:grpSpPr>
        <p:sp>
          <p:nvSpPr>
            <p:cNvPr id="4" name="Oval 3">
              <a:extLst>
                <a:ext uri="{FF2B5EF4-FFF2-40B4-BE49-F238E27FC236}">
                  <a16:creationId xmlns:a16="http://schemas.microsoft.com/office/drawing/2014/main" id="{D0391428-DA7C-79AC-83FF-9F2E48582412}"/>
                </a:ext>
              </a:extLst>
            </p:cNvPr>
            <p:cNvSpPr/>
            <p:nvPr/>
          </p:nvSpPr>
          <p:spPr>
            <a:xfrm rot="6783942">
              <a:off x="2722779" y="3027690"/>
              <a:ext cx="529912" cy="1422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4CED72E-6A41-16D3-7E97-E3DA215CA156}"/>
                </a:ext>
              </a:extLst>
            </p:cNvPr>
            <p:cNvSpPr/>
            <p:nvPr/>
          </p:nvSpPr>
          <p:spPr>
            <a:xfrm rot="10213681">
              <a:off x="2115444" y="2162423"/>
              <a:ext cx="436185" cy="100574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83D0E98-E34B-84F8-51D3-87071C0C1479}"/>
                </a:ext>
              </a:extLst>
            </p:cNvPr>
            <p:cNvSpPr/>
            <p:nvPr/>
          </p:nvSpPr>
          <p:spPr>
            <a:xfrm rot="11148156">
              <a:off x="2381364" y="2360632"/>
              <a:ext cx="298078" cy="543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12">
              <a:extLst>
                <a:ext uri="{FF2B5EF4-FFF2-40B4-BE49-F238E27FC236}">
                  <a16:creationId xmlns:a16="http://schemas.microsoft.com/office/drawing/2014/main" id="{E17EBE8F-FE21-6271-C8C5-5972C487C609}"/>
                </a:ext>
              </a:extLst>
            </p:cNvPr>
            <p:cNvSpPr/>
            <p:nvPr/>
          </p:nvSpPr>
          <p:spPr>
            <a:xfrm rot="4902966">
              <a:off x="2247692" y="2837037"/>
              <a:ext cx="379215" cy="54488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960162B-A3CD-C3B2-6004-64C9D6A07E86}"/>
                </a:ext>
              </a:extLst>
            </p:cNvPr>
            <p:cNvSpPr/>
            <p:nvPr/>
          </p:nvSpPr>
          <p:spPr>
            <a:xfrm>
              <a:off x="3425917" y="3203979"/>
              <a:ext cx="1285532" cy="214255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a:extLst>
                <a:ext uri="{FF2B5EF4-FFF2-40B4-BE49-F238E27FC236}">
                  <a16:creationId xmlns:a16="http://schemas.microsoft.com/office/drawing/2014/main" id="{A586E897-7FF5-5E3D-5DFC-DBB0464D2709}"/>
                </a:ext>
              </a:extLst>
            </p:cNvPr>
            <p:cNvSpPr/>
            <p:nvPr/>
          </p:nvSpPr>
          <p:spPr>
            <a:xfrm rot="19657155">
              <a:off x="3048728" y="4214725"/>
              <a:ext cx="497683" cy="736227"/>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792BF6C5-F487-2130-4AD3-4D8204262261}"/>
                </a:ext>
              </a:extLst>
            </p:cNvPr>
            <p:cNvSpPr/>
            <p:nvPr/>
          </p:nvSpPr>
          <p:spPr>
            <a:xfrm>
              <a:off x="2354640" y="4168129"/>
              <a:ext cx="1071277" cy="1606915"/>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26">
              <a:extLst>
                <a:ext uri="{FF2B5EF4-FFF2-40B4-BE49-F238E27FC236}">
                  <a16:creationId xmlns:a16="http://schemas.microsoft.com/office/drawing/2014/main" id="{6DA526F1-7FBD-A016-EF2D-AD8B70A62C8B}"/>
                </a:ext>
              </a:extLst>
            </p:cNvPr>
            <p:cNvSpPr/>
            <p:nvPr/>
          </p:nvSpPr>
          <p:spPr>
            <a:xfrm>
              <a:off x="2461767" y="3846746"/>
              <a:ext cx="857022" cy="857022"/>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19">
              <a:extLst>
                <a:ext uri="{FF2B5EF4-FFF2-40B4-BE49-F238E27FC236}">
                  <a16:creationId xmlns:a16="http://schemas.microsoft.com/office/drawing/2014/main" id="{AD1FA58B-417D-C5B0-07F4-9914628D86DC}"/>
                </a:ext>
              </a:extLst>
            </p:cNvPr>
            <p:cNvGrpSpPr/>
            <p:nvPr/>
          </p:nvGrpSpPr>
          <p:grpSpPr>
            <a:xfrm>
              <a:off x="3533044" y="2882596"/>
              <a:ext cx="1071277" cy="1821170"/>
              <a:chOff x="6073889" y="2761019"/>
              <a:chExt cx="872936" cy="1506181"/>
            </a:xfrm>
          </p:grpSpPr>
          <p:grpSp>
            <p:nvGrpSpPr>
              <p:cNvPr id="80" name="Group 13">
                <a:extLst>
                  <a:ext uri="{FF2B5EF4-FFF2-40B4-BE49-F238E27FC236}">
                    <a16:creationId xmlns:a16="http://schemas.microsoft.com/office/drawing/2014/main" id="{04870C43-812A-834D-5288-36049C96D6B0}"/>
                  </a:ext>
                </a:extLst>
              </p:cNvPr>
              <p:cNvGrpSpPr/>
              <p:nvPr/>
            </p:nvGrpSpPr>
            <p:grpSpPr>
              <a:xfrm>
                <a:off x="6324600" y="3200400"/>
                <a:ext cx="381000" cy="1066800"/>
                <a:chOff x="1463040" y="844062"/>
                <a:chExt cx="685800" cy="1957755"/>
              </a:xfrm>
            </p:grpSpPr>
            <p:sp>
              <p:nvSpPr>
                <p:cNvPr id="83" name="Pentagon 38">
                  <a:extLst>
                    <a:ext uri="{FF2B5EF4-FFF2-40B4-BE49-F238E27FC236}">
                      <a16:creationId xmlns:a16="http://schemas.microsoft.com/office/drawing/2014/main" id="{EEEFECB4-DB84-C4D8-F32C-B3DE4FD0FB19}"/>
                    </a:ext>
                  </a:extLst>
                </p:cNvPr>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a:extLst>
                    <a:ext uri="{FF2B5EF4-FFF2-40B4-BE49-F238E27FC236}">
                      <a16:creationId xmlns:a16="http://schemas.microsoft.com/office/drawing/2014/main" id="{A18A5461-74D2-2A5C-A91B-FDC8D91402BF}"/>
                    </a:ext>
                  </a:extLst>
                </p:cNvPr>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Parallelogram 80">
                <a:extLst>
                  <a:ext uri="{FF2B5EF4-FFF2-40B4-BE49-F238E27FC236}">
                    <a16:creationId xmlns:a16="http://schemas.microsoft.com/office/drawing/2014/main" id="{A469CBC7-04CD-527F-ECA3-9ED4B110691B}"/>
                  </a:ext>
                </a:extLst>
              </p:cNvPr>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arallelogram 81">
                <a:extLst>
                  <a:ext uri="{FF2B5EF4-FFF2-40B4-BE49-F238E27FC236}">
                    <a16:creationId xmlns:a16="http://schemas.microsoft.com/office/drawing/2014/main" id="{6CA691BE-1D9A-3B2D-CEBE-255CE83CE607}"/>
                  </a:ext>
                </a:extLst>
              </p:cNvPr>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64">
              <a:extLst>
                <a:ext uri="{FF2B5EF4-FFF2-40B4-BE49-F238E27FC236}">
                  <a16:creationId xmlns:a16="http://schemas.microsoft.com/office/drawing/2014/main" id="{7EB988CD-8D43-86FF-B2BA-157E20C79E26}"/>
                </a:ext>
              </a:extLst>
            </p:cNvPr>
            <p:cNvSpPr/>
            <p:nvPr/>
          </p:nvSpPr>
          <p:spPr>
            <a:xfrm>
              <a:off x="3425917" y="1811319"/>
              <a:ext cx="1285532" cy="17140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806CAE8E-F8CC-92CE-325F-40327D4CE946}"/>
                </a:ext>
              </a:extLst>
            </p:cNvPr>
            <p:cNvSpPr/>
            <p:nvPr/>
          </p:nvSpPr>
          <p:spPr>
            <a:xfrm rot="13665137">
              <a:off x="3529364" y="1662441"/>
              <a:ext cx="1253944" cy="1123981"/>
            </a:xfrm>
            <a:custGeom>
              <a:avLst/>
              <a:gdLst>
                <a:gd name="connsiteX0" fmla="*/ 661387 w 724871"/>
                <a:gd name="connsiteY0" fmla="*/ 475726 h 649743"/>
                <a:gd name="connsiteX1" fmla="*/ 592492 w 724871"/>
                <a:gd name="connsiteY1" fmla="*/ 535448 h 649743"/>
                <a:gd name="connsiteX2" fmla="*/ 575373 w 724871"/>
                <a:gd name="connsiteY2" fmla="*/ 542280 h 649743"/>
                <a:gd name="connsiteX3" fmla="*/ 581096 w 724871"/>
                <a:gd name="connsiteY3" fmla="*/ 547850 h 649743"/>
                <a:gd name="connsiteX4" fmla="*/ 309939 w 724871"/>
                <a:gd name="connsiteY4" fmla="*/ 624517 h 649743"/>
                <a:gd name="connsiteX5" fmla="*/ 21977 w 724871"/>
                <a:gd name="connsiteY5" fmla="*/ 540098 h 649743"/>
                <a:gd name="connsiteX6" fmla="*/ 120636 w 724871"/>
                <a:gd name="connsiteY6" fmla="*/ 256699 h 649743"/>
                <a:gd name="connsiteX7" fmla="*/ 120636 w 724871"/>
                <a:gd name="connsiteY7" fmla="*/ 256699 h 649743"/>
                <a:gd name="connsiteX8" fmla="*/ 285050 w 724871"/>
                <a:gd name="connsiteY8" fmla="*/ 240215 h 649743"/>
                <a:gd name="connsiteX9" fmla="*/ 294028 w 724871"/>
                <a:gd name="connsiteY9" fmla="*/ 244878 h 649743"/>
                <a:gd name="connsiteX10" fmla="*/ 295781 w 724871"/>
                <a:gd name="connsiteY10" fmla="*/ 222512 h 649743"/>
                <a:gd name="connsiteX11" fmla="*/ 508125 w 724871"/>
                <a:gd name="connsiteY11" fmla="*/ 0 h 649743"/>
                <a:gd name="connsiteX12" fmla="*/ 724871 w 724871"/>
                <a:gd name="connsiteY12" fmla="*/ 0 h 649743"/>
                <a:gd name="connsiteX13" fmla="*/ 724871 w 724871"/>
                <a:gd name="connsiteY13" fmla="*/ 278674 h 649743"/>
                <a:gd name="connsiteX14" fmla="*/ 661387 w 724871"/>
                <a:gd name="connsiteY14" fmla="*/ 475726 h 6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4871" h="649743">
                  <a:moveTo>
                    <a:pt x="661387" y="475726"/>
                  </a:moveTo>
                  <a:cubicBezTo>
                    <a:pt x="641776" y="500941"/>
                    <a:pt x="618423" y="521347"/>
                    <a:pt x="592492" y="535448"/>
                  </a:cubicBezTo>
                  <a:lnTo>
                    <a:pt x="575373" y="542280"/>
                  </a:lnTo>
                  <a:lnTo>
                    <a:pt x="581096" y="547850"/>
                  </a:lnTo>
                  <a:cubicBezTo>
                    <a:pt x="482181" y="556833"/>
                    <a:pt x="391795" y="582389"/>
                    <a:pt x="309939" y="624517"/>
                  </a:cubicBezTo>
                  <a:cubicBezTo>
                    <a:pt x="203176" y="679464"/>
                    <a:pt x="74251" y="641668"/>
                    <a:pt x="21977" y="540098"/>
                  </a:cubicBezTo>
                  <a:cubicBezTo>
                    <a:pt x="-30298" y="438527"/>
                    <a:pt x="13874" y="311645"/>
                    <a:pt x="120636" y="256699"/>
                  </a:cubicBezTo>
                  <a:lnTo>
                    <a:pt x="120636" y="256699"/>
                  </a:lnTo>
                  <a:cubicBezTo>
                    <a:pt x="174017" y="229226"/>
                    <a:pt x="232939" y="224938"/>
                    <a:pt x="285050" y="240215"/>
                  </a:cubicBezTo>
                  <a:lnTo>
                    <a:pt x="294028" y="244878"/>
                  </a:lnTo>
                  <a:lnTo>
                    <a:pt x="295781" y="222512"/>
                  </a:lnTo>
                  <a:cubicBezTo>
                    <a:pt x="315992" y="95525"/>
                    <a:pt x="403382" y="0"/>
                    <a:pt x="508125" y="0"/>
                  </a:cubicBezTo>
                  <a:lnTo>
                    <a:pt x="724871" y="0"/>
                  </a:lnTo>
                  <a:lnTo>
                    <a:pt x="724871" y="278674"/>
                  </a:lnTo>
                  <a:cubicBezTo>
                    <a:pt x="724871" y="355628"/>
                    <a:pt x="700611" y="425296"/>
                    <a:pt x="661387" y="475726"/>
                  </a:cubicBez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2CE7C5D-4549-3CD5-0A3C-1722FD249CAC}"/>
                </a:ext>
              </a:extLst>
            </p:cNvPr>
            <p:cNvSpPr/>
            <p:nvPr/>
          </p:nvSpPr>
          <p:spPr>
            <a:xfrm rot="21046149">
              <a:off x="4513142" y="3219889"/>
              <a:ext cx="529912" cy="1422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7A0AD5DF-7BE5-A895-6CF4-A8F97E4E1FE7}"/>
                </a:ext>
              </a:extLst>
            </p:cNvPr>
            <p:cNvSpPr/>
            <p:nvPr/>
          </p:nvSpPr>
          <p:spPr>
            <a:xfrm rot="4863074">
              <a:off x="3903897" y="3936527"/>
              <a:ext cx="518435" cy="14087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3F9CDE27-FEEC-6ACE-543A-E7226628747B}"/>
                </a:ext>
              </a:extLst>
            </p:cNvPr>
            <p:cNvSpPr/>
            <p:nvPr/>
          </p:nvSpPr>
          <p:spPr>
            <a:xfrm rot="1539158">
              <a:off x="2212634" y="4206237"/>
              <a:ext cx="589393" cy="845992"/>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EF3E884-C108-F9FD-06E1-E227CC3D7458}"/>
                </a:ext>
              </a:extLst>
            </p:cNvPr>
            <p:cNvSpPr/>
            <p:nvPr/>
          </p:nvSpPr>
          <p:spPr>
            <a:xfrm>
              <a:off x="2461767" y="3203979"/>
              <a:ext cx="857022" cy="1178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76E3A470-5069-B5C2-12F6-8FD71D327908}"/>
                </a:ext>
              </a:extLst>
            </p:cNvPr>
            <p:cNvSpPr/>
            <p:nvPr/>
          </p:nvSpPr>
          <p:spPr>
            <a:xfrm rot="13665137">
              <a:off x="2377656" y="3001629"/>
              <a:ext cx="1046233" cy="895901"/>
            </a:xfrm>
            <a:custGeom>
              <a:avLst/>
              <a:gdLst>
                <a:gd name="connsiteX0" fmla="*/ 555746 w 604799"/>
                <a:gd name="connsiteY0" fmla="*/ 352939 h 517896"/>
                <a:gd name="connsiteX1" fmla="*/ 437321 w 604799"/>
                <a:gd name="connsiteY1" fmla="*/ 413494 h 517896"/>
                <a:gd name="connsiteX2" fmla="*/ 416393 w 604799"/>
                <a:gd name="connsiteY2" fmla="*/ 408278 h 517896"/>
                <a:gd name="connsiteX3" fmla="*/ 348586 w 604799"/>
                <a:gd name="connsiteY3" fmla="*/ 437124 h 517896"/>
                <a:gd name="connsiteX4" fmla="*/ 287045 w 604799"/>
                <a:gd name="connsiteY4" fmla="*/ 487018 h 517896"/>
                <a:gd name="connsiteX5" fmla="*/ 72609 w 604799"/>
                <a:gd name="connsiteY5" fmla="*/ 458808 h 517896"/>
                <a:gd name="connsiteX6" fmla="*/ 23959 w 604799"/>
                <a:gd name="connsiteY6" fmla="*/ 248067 h 517896"/>
                <a:gd name="connsiteX7" fmla="*/ 238395 w 604799"/>
                <a:gd name="connsiteY7" fmla="*/ 276277 h 517896"/>
                <a:gd name="connsiteX8" fmla="*/ 305826 w 604799"/>
                <a:gd name="connsiteY8" fmla="*/ 329009 h 517896"/>
                <a:gd name="connsiteX9" fmla="*/ 283004 w 604799"/>
                <a:gd name="connsiteY9" fmla="*/ 287222 h 517896"/>
                <a:gd name="connsiteX10" fmla="*/ 269843 w 604799"/>
                <a:gd name="connsiteY10" fmla="*/ 206747 h 517896"/>
                <a:gd name="connsiteX11" fmla="*/ 269844 w 604799"/>
                <a:gd name="connsiteY11" fmla="*/ 206747 h 517896"/>
                <a:gd name="connsiteX12" fmla="*/ 437322 w 604799"/>
                <a:gd name="connsiteY12" fmla="*/ 0 h 517896"/>
                <a:gd name="connsiteX13" fmla="*/ 604799 w 604799"/>
                <a:gd name="connsiteY13" fmla="*/ 0 h 517896"/>
                <a:gd name="connsiteX14" fmla="*/ 604799 w 604799"/>
                <a:gd name="connsiteY14" fmla="*/ 206747 h 517896"/>
                <a:gd name="connsiteX15" fmla="*/ 555746 w 604799"/>
                <a:gd name="connsiteY15" fmla="*/ 352939 h 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799" h="517896">
                  <a:moveTo>
                    <a:pt x="555746" y="352939"/>
                  </a:moveTo>
                  <a:cubicBezTo>
                    <a:pt x="525438" y="390353"/>
                    <a:pt x="483569" y="413494"/>
                    <a:pt x="437321" y="413494"/>
                  </a:cubicBezTo>
                  <a:lnTo>
                    <a:pt x="416393" y="408278"/>
                  </a:lnTo>
                  <a:lnTo>
                    <a:pt x="348586" y="437124"/>
                  </a:lnTo>
                  <a:cubicBezTo>
                    <a:pt x="325109" y="451064"/>
                    <a:pt x="304595" y="467695"/>
                    <a:pt x="287045" y="487018"/>
                  </a:cubicBezTo>
                  <a:cubicBezTo>
                    <a:pt x="241264" y="537423"/>
                    <a:pt x="145258" y="524793"/>
                    <a:pt x="72609" y="458808"/>
                  </a:cubicBezTo>
                  <a:cubicBezTo>
                    <a:pt x="-40" y="392824"/>
                    <a:pt x="-21822" y="298472"/>
                    <a:pt x="23959" y="248067"/>
                  </a:cubicBezTo>
                  <a:cubicBezTo>
                    <a:pt x="69740" y="197662"/>
                    <a:pt x="165746" y="210293"/>
                    <a:pt x="238395" y="276277"/>
                  </a:cubicBezTo>
                  <a:lnTo>
                    <a:pt x="305826" y="329009"/>
                  </a:lnTo>
                  <a:lnTo>
                    <a:pt x="283004" y="287222"/>
                  </a:lnTo>
                  <a:cubicBezTo>
                    <a:pt x="274530" y="262487"/>
                    <a:pt x="269843" y="235293"/>
                    <a:pt x="269843" y="206747"/>
                  </a:cubicBezTo>
                  <a:lnTo>
                    <a:pt x="269844" y="206747"/>
                  </a:lnTo>
                  <a:cubicBezTo>
                    <a:pt x="269844" y="92564"/>
                    <a:pt x="344826" y="0"/>
                    <a:pt x="437322" y="0"/>
                  </a:cubicBezTo>
                  <a:lnTo>
                    <a:pt x="604799" y="0"/>
                  </a:lnTo>
                  <a:lnTo>
                    <a:pt x="604799" y="206747"/>
                  </a:lnTo>
                  <a:cubicBezTo>
                    <a:pt x="604799" y="263838"/>
                    <a:pt x="586053" y="315525"/>
                    <a:pt x="555746" y="352939"/>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Oval 71">
              <a:extLst>
                <a:ext uri="{FF2B5EF4-FFF2-40B4-BE49-F238E27FC236}">
                  <a16:creationId xmlns:a16="http://schemas.microsoft.com/office/drawing/2014/main" id="{FF32D2EF-B67E-5C3F-290F-4DDB34720732}"/>
                </a:ext>
              </a:extLst>
            </p:cNvPr>
            <p:cNvSpPr/>
            <p:nvPr/>
          </p:nvSpPr>
          <p:spPr>
            <a:xfrm rot="15972603">
              <a:off x="2473565" y="4517241"/>
              <a:ext cx="293899" cy="9428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BE4B350-6569-8315-826E-D111A925D32C}"/>
                </a:ext>
              </a:extLst>
            </p:cNvPr>
            <p:cNvSpPr/>
            <p:nvPr/>
          </p:nvSpPr>
          <p:spPr>
            <a:xfrm rot="12309058">
              <a:off x="2825736" y="4496199"/>
              <a:ext cx="328947" cy="53616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C74DFCC-C672-8083-9224-536C81777FAA}"/>
                </a:ext>
              </a:extLst>
            </p:cNvPr>
            <p:cNvSpPr/>
            <p:nvPr/>
          </p:nvSpPr>
          <p:spPr>
            <a:xfrm rot="15629544">
              <a:off x="2882323" y="4447294"/>
              <a:ext cx="486572" cy="71320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2">
              <a:extLst>
                <a:ext uri="{FF2B5EF4-FFF2-40B4-BE49-F238E27FC236}">
                  <a16:creationId xmlns:a16="http://schemas.microsoft.com/office/drawing/2014/main" id="{4BADBE02-5F63-0E5B-0926-20AC9CF3D130}"/>
                </a:ext>
              </a:extLst>
            </p:cNvPr>
            <p:cNvSpPr/>
            <p:nvPr/>
          </p:nvSpPr>
          <p:spPr>
            <a:xfrm rot="21135956">
              <a:off x="3352383" y="4512641"/>
              <a:ext cx="379215" cy="5249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31">
              <a:extLst>
                <a:ext uri="{FF2B5EF4-FFF2-40B4-BE49-F238E27FC236}">
                  <a16:creationId xmlns:a16="http://schemas.microsoft.com/office/drawing/2014/main" id="{98AD3904-D0FA-66F6-D050-01A439F3222E}"/>
                </a:ext>
              </a:extLst>
            </p:cNvPr>
            <p:cNvSpPr/>
            <p:nvPr/>
          </p:nvSpPr>
          <p:spPr>
            <a:xfrm>
              <a:off x="2033257" y="4810894"/>
              <a:ext cx="535638" cy="42851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32">
              <a:extLst>
                <a:ext uri="{FF2B5EF4-FFF2-40B4-BE49-F238E27FC236}">
                  <a16:creationId xmlns:a16="http://schemas.microsoft.com/office/drawing/2014/main" id="{4F8073C8-96E9-7B90-C1A6-23F54A43C838}"/>
                </a:ext>
              </a:extLst>
            </p:cNvPr>
            <p:cNvSpPr/>
            <p:nvPr/>
          </p:nvSpPr>
          <p:spPr>
            <a:xfrm>
              <a:off x="2207286" y="4733909"/>
              <a:ext cx="254481" cy="291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33">
              <a:extLst>
                <a:ext uri="{FF2B5EF4-FFF2-40B4-BE49-F238E27FC236}">
                  <a16:creationId xmlns:a16="http://schemas.microsoft.com/office/drawing/2014/main" id="{EA36045E-24B6-5AE9-D454-DE74705C15C4}"/>
                </a:ext>
              </a:extLst>
            </p:cNvPr>
            <p:cNvSpPr/>
            <p:nvPr/>
          </p:nvSpPr>
          <p:spPr>
            <a:xfrm>
              <a:off x="4711449" y="4275256"/>
              <a:ext cx="214255" cy="3213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58E8574-4FAB-3372-FE85-0915D24F1912}"/>
                </a:ext>
              </a:extLst>
            </p:cNvPr>
            <p:cNvSpPr/>
            <p:nvPr/>
          </p:nvSpPr>
          <p:spPr>
            <a:xfrm rot="11148156">
              <a:off x="2262827" y="2577105"/>
              <a:ext cx="330567" cy="319737"/>
            </a:xfrm>
            <a:prstGeom prst="ellipse">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48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39" name="Explosion 2 38"/>
          <p:cNvSpPr/>
          <p:nvPr/>
        </p:nvSpPr>
        <p:spPr>
          <a:xfrm>
            <a:off x="7086600" y="914400"/>
            <a:ext cx="2971800" cy="2362200"/>
          </a:xfrm>
          <a:prstGeom prst="irregularSeal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28800" y="152401"/>
            <a:ext cx="8534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Rebuke</a:t>
            </a:r>
          </a:p>
        </p:txBody>
      </p:sp>
      <p:sp>
        <p:nvSpPr>
          <p:cNvPr id="6" name="TextBox 5"/>
          <p:cNvSpPr txBox="1"/>
          <p:nvPr/>
        </p:nvSpPr>
        <p:spPr>
          <a:xfrm>
            <a:off x="3810000" y="685800"/>
            <a:ext cx="4572000" cy="369332"/>
          </a:xfrm>
          <a:prstGeom prst="rect">
            <a:avLst/>
          </a:prstGeom>
          <a:noFill/>
        </p:spPr>
        <p:txBody>
          <a:bodyPr wrap="square" rtlCol="0">
            <a:spAutoFit/>
          </a:bodyPr>
          <a:lstStyle/>
          <a:p>
            <a:pPr fontAlgn="base"/>
            <a:r>
              <a:rPr lang="en-US" dirty="0">
                <a:solidFill>
                  <a:schemeClr val="bg1"/>
                </a:solidFill>
              </a:rPr>
              <a:t> </a:t>
            </a:r>
            <a:r>
              <a:rPr lang="en-US" i="1" dirty="0">
                <a:solidFill>
                  <a:schemeClr val="bg1"/>
                </a:solidFill>
              </a:rPr>
              <a:t>shock</a:t>
            </a:r>
            <a:r>
              <a:rPr lang="en-US" dirty="0">
                <a:solidFill>
                  <a:schemeClr val="bg1"/>
                </a:solidFill>
              </a:rPr>
              <a:t> = “to cause to shake or tremble.”)</a:t>
            </a:r>
          </a:p>
        </p:txBody>
      </p:sp>
      <p:sp>
        <p:nvSpPr>
          <p:cNvPr id="59" name="TextBox 58"/>
          <p:cNvSpPr txBox="1"/>
          <p:nvPr/>
        </p:nvSpPr>
        <p:spPr>
          <a:xfrm>
            <a:off x="615636" y="1370092"/>
            <a:ext cx="5181600" cy="4247317"/>
          </a:xfrm>
          <a:prstGeom prst="rect">
            <a:avLst/>
          </a:prstGeom>
          <a:noFill/>
        </p:spPr>
        <p:txBody>
          <a:bodyPr wrap="square" rtlCol="0">
            <a:spAutoFit/>
          </a:bodyPr>
          <a:lstStyle/>
          <a:p>
            <a:pPr fontAlgn="base"/>
            <a:r>
              <a:rPr lang="en-US" dirty="0">
                <a:solidFill>
                  <a:schemeClr val="bg1"/>
                </a:solidFill>
              </a:rPr>
              <a:t>The shock the Lord gave Laman and Lemuel was just one of many ways the Lord had communicated with them. </a:t>
            </a:r>
          </a:p>
          <a:p>
            <a:pPr fontAlgn="base"/>
            <a:endParaRPr lang="en-US" dirty="0">
              <a:solidFill>
                <a:schemeClr val="bg1"/>
              </a:solidFill>
            </a:endParaRPr>
          </a:p>
          <a:p>
            <a:pPr fontAlgn="base"/>
            <a:r>
              <a:rPr lang="en-US" dirty="0">
                <a:solidFill>
                  <a:schemeClr val="bg1"/>
                </a:solidFill>
              </a:rPr>
              <a:t>Other Communications from the Lord:</a:t>
            </a:r>
          </a:p>
          <a:p>
            <a:pPr fontAlgn="base"/>
            <a:endParaRPr lang="en-US" dirty="0">
              <a:solidFill>
                <a:schemeClr val="bg1"/>
              </a:solidFill>
            </a:endParaRPr>
          </a:p>
          <a:p>
            <a:pPr fontAlgn="base"/>
            <a:r>
              <a:rPr lang="en-US" dirty="0">
                <a:solidFill>
                  <a:schemeClr val="bg1"/>
                </a:solidFill>
              </a:rPr>
              <a:t>Visited by an angel and spoken to</a:t>
            </a:r>
          </a:p>
          <a:p>
            <a:pPr fontAlgn="base"/>
            <a:endParaRPr lang="en-US" dirty="0">
              <a:solidFill>
                <a:schemeClr val="bg1"/>
              </a:solidFill>
            </a:endParaRPr>
          </a:p>
          <a:p>
            <a:pPr fontAlgn="base"/>
            <a:r>
              <a:rPr lang="en-US" dirty="0">
                <a:solidFill>
                  <a:schemeClr val="bg1"/>
                </a:solidFill>
              </a:rPr>
              <a:t>Hearing a voice from time to time</a:t>
            </a:r>
          </a:p>
          <a:p>
            <a:pPr fontAlgn="base"/>
            <a:endParaRPr lang="en-US" dirty="0">
              <a:solidFill>
                <a:schemeClr val="bg1"/>
              </a:solidFill>
            </a:endParaRPr>
          </a:p>
          <a:p>
            <a:pPr fontAlgn="base"/>
            <a:r>
              <a:rPr lang="en-US" dirty="0">
                <a:solidFill>
                  <a:schemeClr val="bg1"/>
                </a:solidFill>
              </a:rPr>
              <a:t>Spoken in a still small voice</a:t>
            </a:r>
          </a:p>
          <a:p>
            <a:pPr fontAlgn="base"/>
            <a:endParaRPr lang="en-US" dirty="0">
              <a:solidFill>
                <a:schemeClr val="bg1"/>
              </a:solidFill>
            </a:endParaRPr>
          </a:p>
          <a:p>
            <a:pPr fontAlgn="base"/>
            <a:r>
              <a:rPr lang="en-US" dirty="0">
                <a:solidFill>
                  <a:schemeClr val="bg1"/>
                </a:solidFill>
              </a:rPr>
              <a:t>Spoken to them in the voice of thunder</a:t>
            </a:r>
          </a:p>
          <a:p>
            <a:pPr fontAlgn="base"/>
            <a:endParaRPr lang="en-US" dirty="0">
              <a:solidFill>
                <a:schemeClr val="bg1"/>
              </a:solidFill>
            </a:endParaRPr>
          </a:p>
          <a:p>
            <a:pPr fontAlgn="base"/>
            <a:r>
              <a:rPr lang="en-US" dirty="0">
                <a:solidFill>
                  <a:schemeClr val="bg1"/>
                </a:solidFill>
              </a:rPr>
              <a:t>Caused the earth to shake</a:t>
            </a:r>
          </a:p>
        </p:txBody>
      </p:sp>
      <p:sp>
        <p:nvSpPr>
          <p:cNvPr id="9" name="TextBox 8"/>
          <p:cNvSpPr txBox="1"/>
          <p:nvPr/>
        </p:nvSpPr>
        <p:spPr>
          <a:xfrm>
            <a:off x="84499" y="6488668"/>
            <a:ext cx="4572000" cy="369332"/>
          </a:xfrm>
          <a:prstGeom prst="rect">
            <a:avLst/>
          </a:prstGeom>
          <a:noFill/>
        </p:spPr>
        <p:txBody>
          <a:bodyPr wrap="square" rtlCol="0">
            <a:spAutoFit/>
          </a:bodyPr>
          <a:lstStyle/>
          <a:p>
            <a:pPr fontAlgn="base"/>
            <a:r>
              <a:rPr lang="en-US" dirty="0">
                <a:solidFill>
                  <a:schemeClr val="bg1"/>
                </a:solidFill>
              </a:rPr>
              <a:t>1 Nephi 17:45</a:t>
            </a:r>
          </a:p>
        </p:txBody>
      </p:sp>
      <p:grpSp>
        <p:nvGrpSpPr>
          <p:cNvPr id="41" name="Group 3"/>
          <p:cNvGrpSpPr/>
          <p:nvPr/>
        </p:nvGrpSpPr>
        <p:grpSpPr>
          <a:xfrm>
            <a:off x="9909018" y="4162235"/>
            <a:ext cx="2031972" cy="2301261"/>
            <a:chOff x="71718" y="1120588"/>
            <a:chExt cx="3070535" cy="4572000"/>
          </a:xfrm>
        </p:grpSpPr>
        <p:grpSp>
          <p:nvGrpSpPr>
            <p:cNvPr id="42" name="Group 13"/>
            <p:cNvGrpSpPr/>
            <p:nvPr/>
          </p:nvGrpSpPr>
          <p:grpSpPr>
            <a:xfrm>
              <a:off x="71718" y="1120588"/>
              <a:ext cx="3048000" cy="4572000"/>
              <a:chOff x="838200" y="1066800"/>
              <a:chExt cx="2438400" cy="3352800"/>
            </a:xfrm>
          </p:grpSpPr>
          <p:sp>
            <p:nvSpPr>
              <p:cNvPr id="44"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762598" y="1505999"/>
              <a:ext cx="2379655" cy="3607680"/>
            </a:xfrm>
            <a:prstGeom prst="rect">
              <a:avLst/>
            </a:prstGeom>
            <a:noFill/>
          </p:spPr>
          <p:txBody>
            <a:bodyPr wrap="square" rtlCol="0">
              <a:spAutoFit/>
            </a:bodyPr>
            <a:lstStyle/>
            <a:p>
              <a:pPr algn="ctr"/>
              <a:r>
                <a:rPr lang="en-US" sz="1600" dirty="0"/>
                <a:t> </a:t>
              </a:r>
              <a:r>
                <a:rPr lang="en-US" sz="1600" b="1" dirty="0"/>
                <a:t>When we choose to sin, it becomes more difficult to feel and recognize the voice of the Lord</a:t>
              </a:r>
              <a:endParaRPr lang="en-US" sz="1600" b="1" dirty="0">
                <a:solidFill>
                  <a:schemeClr val="bg2">
                    <a:lumMod val="25000"/>
                  </a:schemeClr>
                </a:solidFill>
                <a:latin typeface="Tempus Sans ITC" pitchFamily="82" charset="0"/>
              </a:endParaRPr>
            </a:p>
          </p:txBody>
        </p:sp>
      </p:grpSp>
      <p:grpSp>
        <p:nvGrpSpPr>
          <p:cNvPr id="2" name="Group 145">
            <a:extLst>
              <a:ext uri="{FF2B5EF4-FFF2-40B4-BE49-F238E27FC236}">
                <a16:creationId xmlns:a16="http://schemas.microsoft.com/office/drawing/2014/main" id="{3B1BA3AB-B109-1784-16EE-64CB4F98593F}"/>
              </a:ext>
            </a:extLst>
          </p:cNvPr>
          <p:cNvGrpSpPr/>
          <p:nvPr/>
        </p:nvGrpSpPr>
        <p:grpSpPr>
          <a:xfrm>
            <a:off x="6556957" y="1938930"/>
            <a:ext cx="1113682" cy="2687664"/>
            <a:chOff x="3930669" y="1447801"/>
            <a:chExt cx="1343592" cy="2591351"/>
          </a:xfrm>
        </p:grpSpPr>
        <p:sp>
          <p:nvSpPr>
            <p:cNvPr id="3" name="Oval 2">
              <a:extLst>
                <a:ext uri="{FF2B5EF4-FFF2-40B4-BE49-F238E27FC236}">
                  <a16:creationId xmlns:a16="http://schemas.microsoft.com/office/drawing/2014/main" id="{46EACE0C-05BA-C044-657F-F3BBE6EF4FD7}"/>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32D2CBD-E0A6-E8AE-C603-6326D55F5B81}"/>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607F71B4-E456-1B8C-A256-3DF9BB86EE50}"/>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3CD37F4E-8DFC-B7C9-1F8D-0395DC94496D}"/>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A116DEAC-0043-D538-4047-2C4A8F786E3E}"/>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54717F3E-F6E9-A37A-7C87-C7383456E467}"/>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4C790D9-F396-A1C6-70C8-2988D73BCBDA}"/>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CEA66AF-D12A-54E9-CDF7-E79AA1883D38}"/>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hord 57">
              <a:extLst>
                <a:ext uri="{FF2B5EF4-FFF2-40B4-BE49-F238E27FC236}">
                  <a16:creationId xmlns:a16="http://schemas.microsoft.com/office/drawing/2014/main" id="{CB7788E2-CF86-F947-978D-4BBED8ACEC3E}"/>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A3AE60B1-9468-B68B-1E3B-E1AD154F2612}"/>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a:extLst>
                <a:ext uri="{FF2B5EF4-FFF2-40B4-BE49-F238E27FC236}">
                  <a16:creationId xmlns:a16="http://schemas.microsoft.com/office/drawing/2014/main" id="{B7DF68F3-F92C-A4CF-D9F2-52AF4E0A013C}"/>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a:extLst>
                <a:ext uri="{FF2B5EF4-FFF2-40B4-BE49-F238E27FC236}">
                  <a16:creationId xmlns:a16="http://schemas.microsoft.com/office/drawing/2014/main" id="{140F473C-2D77-E8D4-D1B6-05BCB1BDCB14}"/>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02CA0D27-E90B-A8DE-0F8F-BC43DF99A69D}"/>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159">
            <a:extLst>
              <a:ext uri="{FF2B5EF4-FFF2-40B4-BE49-F238E27FC236}">
                <a16:creationId xmlns:a16="http://schemas.microsoft.com/office/drawing/2014/main" id="{6C6904C9-CFF7-8DE6-AE43-453ADDEC398C}"/>
              </a:ext>
            </a:extLst>
          </p:cNvPr>
          <p:cNvGrpSpPr/>
          <p:nvPr/>
        </p:nvGrpSpPr>
        <p:grpSpPr>
          <a:xfrm>
            <a:off x="8926759" y="1792537"/>
            <a:ext cx="1202874" cy="2623466"/>
            <a:chOff x="5817073" y="1532681"/>
            <a:chExt cx="1306526" cy="2496891"/>
          </a:xfrm>
        </p:grpSpPr>
        <p:sp>
          <p:nvSpPr>
            <p:cNvPr id="65" name="Cloud 64">
              <a:extLst>
                <a:ext uri="{FF2B5EF4-FFF2-40B4-BE49-F238E27FC236}">
                  <a16:creationId xmlns:a16="http://schemas.microsoft.com/office/drawing/2014/main" id="{2A9C25E0-D29B-11AD-4219-FA13A5B05BFA}"/>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loud 65">
              <a:extLst>
                <a:ext uri="{FF2B5EF4-FFF2-40B4-BE49-F238E27FC236}">
                  <a16:creationId xmlns:a16="http://schemas.microsoft.com/office/drawing/2014/main" id="{AE4A67B3-A4B5-F40B-CE84-D7EE31CEA766}"/>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540946E3-57D2-D8C5-1228-538D5F464C20}"/>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D3220D5-28A1-D042-CC77-90201B75ED38}"/>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9D4025D9-A472-55CA-4C6B-B3F498814F73}"/>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a:extLst>
                <a:ext uri="{FF2B5EF4-FFF2-40B4-BE49-F238E27FC236}">
                  <a16:creationId xmlns:a16="http://schemas.microsoft.com/office/drawing/2014/main" id="{40E9063E-72DF-8C41-4700-7AE9DE0C43B3}"/>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65B20B30-51F6-634D-3538-086414A8E387}"/>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23192FB-CDA5-CDFB-2130-1ED469B83D68}"/>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2CF7E9E-1308-47BC-299C-9B6E20EB89BE}"/>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491094A6-EC20-B47F-0146-215D8F40851D}"/>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B8124F2B-0DDA-C20A-4D11-EDD12FBCDFD2}"/>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BFB170D-E098-062A-726B-FAFB1FC9D414}"/>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Cloud 76">
              <a:extLst>
                <a:ext uri="{FF2B5EF4-FFF2-40B4-BE49-F238E27FC236}">
                  <a16:creationId xmlns:a16="http://schemas.microsoft.com/office/drawing/2014/main" id="{699A4DD8-8EDC-14B8-17B3-A476212CDE42}"/>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31">
              <a:extLst>
                <a:ext uri="{FF2B5EF4-FFF2-40B4-BE49-F238E27FC236}">
                  <a16:creationId xmlns:a16="http://schemas.microsoft.com/office/drawing/2014/main" id="{75B50015-396B-78C4-8F54-0940E137A07F}"/>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774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p:cTn id="11" dur="500" fill="hold"/>
                                        <p:tgtEl>
                                          <p:spTgt spid="39"/>
                                        </p:tgtEl>
                                        <p:attrNameLst>
                                          <p:attrName>ppt_w</p:attrName>
                                        </p:attrNameLst>
                                      </p:cBhvr>
                                      <p:tavLst>
                                        <p:tav tm="0">
                                          <p:val>
                                            <p:fltVal val="0"/>
                                          </p:val>
                                        </p:tav>
                                        <p:tav tm="100000">
                                          <p:val>
                                            <p:strVal val="#ppt_w"/>
                                          </p:val>
                                        </p:tav>
                                      </p:tavLst>
                                    </p:anim>
                                    <p:anim calcmode="lin" valueType="num">
                                      <p:cBhvr>
                                        <p:cTn id="12" dur="500" fill="hold"/>
                                        <p:tgtEl>
                                          <p:spTgt spid="39"/>
                                        </p:tgtEl>
                                        <p:attrNameLst>
                                          <p:attrName>ppt_h</p:attrName>
                                        </p:attrNameLst>
                                      </p:cBhvr>
                                      <p:tavLst>
                                        <p:tav tm="0">
                                          <p:val>
                                            <p:fltVal val="0"/>
                                          </p:val>
                                        </p:tav>
                                        <p:tav tm="100000">
                                          <p:val>
                                            <p:strVal val="#ppt_h"/>
                                          </p:val>
                                        </p:tav>
                                      </p:tavLst>
                                    </p:anim>
                                    <p:anim calcmode="lin" valueType="num">
                                      <p:cBhvr>
                                        <p:cTn id="13" dur="500" fill="hold"/>
                                        <p:tgtEl>
                                          <p:spTgt spid="39"/>
                                        </p:tgtEl>
                                        <p:attrNameLst>
                                          <p:attrName>style.rotation</p:attrName>
                                        </p:attrNameLst>
                                      </p:cBhvr>
                                      <p:tavLst>
                                        <p:tav tm="0">
                                          <p:val>
                                            <p:fltVal val="360"/>
                                          </p:val>
                                        </p:tav>
                                        <p:tav tm="100000">
                                          <p:val>
                                            <p:fltVal val="0"/>
                                          </p:val>
                                        </p:tav>
                                      </p:tavLst>
                                    </p:anim>
                                    <p:animEffect transition="in" filter="fade">
                                      <p:cBhvr>
                                        <p:cTn id="14" dur="500"/>
                                        <p:tgtEl>
                                          <p:spTgt spid="39"/>
                                        </p:tgtEl>
                                      </p:cBhvr>
                                    </p:animEffect>
                                  </p:childTnLst>
                                  <p:subTnLst>
                                    <p:audio>
                                      <p:cMediaNode>
                                        <p:cTn display="0" masterRel="sameClick">
                                          <p:stCondLst>
                                            <p:cond evt="begin" delay="0">
                                              <p:tn val="9"/>
                                            </p:cond>
                                          </p:stCondLst>
                                          <p:endCondLst>
                                            <p:cond evt="onStopAudio" delay="0">
                                              <p:tgtEl>
                                                <p:sldTgt/>
                                              </p:tgtEl>
                                            </p:cond>
                                          </p:endCondLst>
                                        </p:cTn>
                                        <p:tgtEl>
                                          <p:sndTgt r:embed="rId2" name="bomb.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7" name="Rectangle 6"/>
          <p:cNvSpPr/>
          <p:nvPr/>
        </p:nvSpPr>
        <p:spPr>
          <a:xfrm>
            <a:off x="3657600" y="3200401"/>
            <a:ext cx="5181600" cy="2031325"/>
          </a:xfrm>
          <a:prstGeom prst="rect">
            <a:avLst/>
          </a:prstGeom>
        </p:spPr>
        <p:txBody>
          <a:bodyPr wrap="square">
            <a:spAutoFit/>
          </a:bodyPr>
          <a:lstStyle/>
          <a:p>
            <a:r>
              <a:rPr lang="en-US" dirty="0">
                <a:solidFill>
                  <a:schemeClr val="bg1"/>
                </a:solidFill>
              </a:rPr>
              <a:t>“The Holy Ghost speaks with a voice that you </a:t>
            </a:r>
            <a:r>
              <a:rPr lang="en-US" i="1" dirty="0">
                <a:solidFill>
                  <a:schemeClr val="bg1"/>
                </a:solidFill>
              </a:rPr>
              <a:t>feel</a:t>
            </a:r>
            <a:r>
              <a:rPr lang="en-US" dirty="0">
                <a:solidFill>
                  <a:schemeClr val="bg1"/>
                </a:solidFill>
              </a:rPr>
              <a:t> more than you </a:t>
            </a:r>
            <a:r>
              <a:rPr lang="en-US" i="1" dirty="0">
                <a:solidFill>
                  <a:schemeClr val="bg1"/>
                </a:solidFill>
              </a:rPr>
              <a:t>hear.</a:t>
            </a:r>
            <a:r>
              <a:rPr lang="en-US" dirty="0">
                <a:solidFill>
                  <a:schemeClr val="bg1"/>
                </a:solidFill>
              </a:rPr>
              <a:t> It is described as a ‘still small voice’ [D&amp;C 85:6]. </a:t>
            </a:r>
          </a:p>
          <a:p>
            <a:endParaRPr lang="en-US" dirty="0">
              <a:solidFill>
                <a:schemeClr val="bg1"/>
              </a:solidFill>
            </a:endParaRPr>
          </a:p>
          <a:p>
            <a:r>
              <a:rPr lang="en-US" dirty="0">
                <a:solidFill>
                  <a:schemeClr val="bg1"/>
                </a:solidFill>
              </a:rPr>
              <a:t>And while we speak of ‘listening’ to the whisperings of the Spirit, most often one describes a spiritual prompting by saying, ‘I had a </a:t>
            </a:r>
            <a:r>
              <a:rPr lang="en-US" i="1" dirty="0">
                <a:solidFill>
                  <a:schemeClr val="bg1"/>
                </a:solidFill>
              </a:rPr>
              <a:t>feeling</a:t>
            </a:r>
            <a:r>
              <a:rPr lang="en-US" dirty="0">
                <a:solidFill>
                  <a:schemeClr val="bg1"/>
                </a:solidFill>
              </a:rPr>
              <a:t> …’”</a:t>
            </a:r>
          </a:p>
        </p:txBody>
      </p:sp>
      <p:grpSp>
        <p:nvGrpSpPr>
          <p:cNvPr id="8" name="Group 7"/>
          <p:cNvGrpSpPr/>
          <p:nvPr/>
        </p:nvGrpSpPr>
        <p:grpSpPr>
          <a:xfrm>
            <a:off x="1828800" y="228600"/>
            <a:ext cx="7848600" cy="2514600"/>
            <a:chOff x="0" y="152400"/>
            <a:chExt cx="9144000" cy="3962400"/>
          </a:xfrm>
        </p:grpSpPr>
        <p:sp>
          <p:nvSpPr>
            <p:cNvPr id="10" name="TextBox 9"/>
            <p:cNvSpPr txBox="1"/>
            <p:nvPr/>
          </p:nvSpPr>
          <p:spPr>
            <a:xfrm>
              <a:off x="304800" y="152400"/>
              <a:ext cx="8534400" cy="921464"/>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Strengthen Us</a:t>
              </a:r>
            </a:p>
          </p:txBody>
        </p:sp>
        <p:sp>
          <p:nvSpPr>
            <p:cNvPr id="11" name="TextBox 10"/>
            <p:cNvSpPr txBox="1"/>
            <p:nvPr/>
          </p:nvSpPr>
          <p:spPr>
            <a:xfrm>
              <a:off x="0" y="1143000"/>
              <a:ext cx="9144000" cy="1018461"/>
            </a:xfrm>
            <a:prstGeom prst="rect">
              <a:avLst/>
            </a:prstGeom>
            <a:noFill/>
          </p:spPr>
          <p:txBody>
            <a:bodyPr wrap="square" rtlCol="0">
              <a:spAutoFit/>
            </a:bodyPr>
            <a:lstStyle/>
            <a:p>
              <a:pPr fontAlgn="base"/>
              <a:r>
                <a:rPr lang="en-US" b="1" dirty="0"/>
                <a:t>If we keep the commandments, then the Lord will strengthen us and provide means for us to accomplish that which He has commanded.</a:t>
              </a:r>
              <a:endParaRPr lang="en-US" dirty="0">
                <a:solidFill>
                  <a:schemeClr val="bg1"/>
                </a:solidFill>
              </a:endParaRPr>
            </a:p>
          </p:txBody>
        </p:sp>
        <p:sp>
          <p:nvSpPr>
            <p:cNvPr id="12" name="Rectangle 11"/>
            <p:cNvSpPr/>
            <p:nvPr/>
          </p:nvSpPr>
          <p:spPr>
            <a:xfrm>
              <a:off x="152400" y="228600"/>
              <a:ext cx="8763000" cy="3886200"/>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2400" y="3657600"/>
              <a:ext cx="8763000" cy="45720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52400" y="37338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1"/>
              <a:endCxn id="13" idx="3"/>
            </p:cNvCxnSpPr>
            <p:nvPr/>
          </p:nvCxnSpPr>
          <p:spPr>
            <a:xfrm>
              <a:off x="152400" y="38862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2400" y="4038600"/>
              <a:ext cx="8763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2286000" y="457201"/>
            <a:ext cx="6629400" cy="954107"/>
          </a:xfrm>
          <a:prstGeom prst="rect">
            <a:avLst/>
          </a:prstGeom>
          <a:noFill/>
        </p:spPr>
        <p:txBody>
          <a:bodyPr wrap="square" rtlCol="0">
            <a:spAutoFit/>
          </a:bodyPr>
          <a:lstStyle/>
          <a:p>
            <a:r>
              <a:rPr lang="en-US" sz="2800" b="1" dirty="0">
                <a:solidFill>
                  <a:schemeClr val="bg1"/>
                </a:solidFill>
                <a:latin typeface="Abadi" panose="020B0604020104020204" pitchFamily="34" charset="0"/>
              </a:rPr>
              <a:t>The Holy Ghost speaks with a still, small voice that we feel more than we hear.</a:t>
            </a:r>
            <a:r>
              <a:rPr lang="en-US" sz="2800" dirty="0">
                <a:solidFill>
                  <a:schemeClr val="bg1"/>
                </a:solidFill>
                <a:latin typeface="Abadi" panose="020B0604020104020204" pitchFamily="34" charset="0"/>
              </a:rPr>
              <a:t> </a:t>
            </a:r>
          </a:p>
        </p:txBody>
      </p:sp>
      <p:pic>
        <p:nvPicPr>
          <p:cNvPr id="18" name="Picture 17" descr="boyd k. packer.jpg"/>
          <p:cNvPicPr>
            <a:picLocks noChangeAspect="1"/>
          </p:cNvPicPr>
          <p:nvPr/>
        </p:nvPicPr>
        <p:blipFill>
          <a:blip r:embed="rId4" cstate="print"/>
          <a:stretch>
            <a:fillRect/>
          </a:stretch>
        </p:blipFill>
        <p:spPr>
          <a:xfrm>
            <a:off x="8001001" y="990600"/>
            <a:ext cx="1271587" cy="1584786"/>
          </a:xfrm>
          <a:prstGeom prst="rect">
            <a:avLst/>
          </a:prstGeom>
        </p:spPr>
      </p:pic>
      <p:sp>
        <p:nvSpPr>
          <p:cNvPr id="2" name="Rectangle 1"/>
          <p:cNvSpPr/>
          <p:nvPr/>
        </p:nvSpPr>
        <p:spPr>
          <a:xfrm>
            <a:off x="10516803" y="6358726"/>
            <a:ext cx="1551771" cy="369332"/>
          </a:xfrm>
          <a:prstGeom prst="rect">
            <a:avLst/>
          </a:prstGeom>
        </p:spPr>
        <p:txBody>
          <a:bodyPr wrap="none">
            <a:spAutoFit/>
          </a:bodyPr>
          <a:lstStyle/>
          <a:p>
            <a:r>
              <a:rPr lang="en-US" dirty="0">
                <a:solidFill>
                  <a:schemeClr val="bg1"/>
                </a:solidFill>
              </a:rPr>
              <a:t>Boyd K. Packer</a:t>
            </a:r>
            <a:endParaRPr lang="en-US" dirty="0"/>
          </a:p>
        </p:txBody>
      </p:sp>
    </p:spTree>
    <p:extLst>
      <p:ext uri="{BB962C8B-B14F-4D97-AF65-F5344CB8AC3E}">
        <p14:creationId xmlns:p14="http://schemas.microsoft.com/office/powerpoint/2010/main" val="120897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 name="TextBox 4"/>
          <p:cNvSpPr txBox="1"/>
          <p:nvPr/>
        </p:nvSpPr>
        <p:spPr>
          <a:xfrm>
            <a:off x="1828800" y="0"/>
            <a:ext cx="8534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Past Feeling</a:t>
            </a:r>
          </a:p>
        </p:txBody>
      </p:sp>
      <p:sp>
        <p:nvSpPr>
          <p:cNvPr id="6" name="TextBox 5"/>
          <p:cNvSpPr txBox="1"/>
          <p:nvPr/>
        </p:nvSpPr>
        <p:spPr>
          <a:xfrm>
            <a:off x="4937911" y="4971469"/>
            <a:ext cx="6632418" cy="1569660"/>
          </a:xfrm>
          <a:prstGeom prst="rect">
            <a:avLst/>
          </a:prstGeom>
          <a:noFill/>
        </p:spPr>
        <p:txBody>
          <a:bodyPr wrap="square" rtlCol="0">
            <a:spAutoFit/>
          </a:bodyPr>
          <a:lstStyle/>
          <a:p>
            <a:pPr algn="ctr" fontAlgn="base"/>
            <a:r>
              <a:rPr lang="en-US" sz="3200" dirty="0">
                <a:solidFill>
                  <a:srgbClr val="FFFF00"/>
                </a:solidFill>
              </a:rPr>
              <a:t> </a:t>
            </a:r>
            <a:r>
              <a:rPr lang="en-US" sz="3200" i="1" dirty="0">
                <a:solidFill>
                  <a:srgbClr val="FFFF00"/>
                </a:solidFill>
              </a:rPr>
              <a:t>Spiritual Dead Spots are preventing you from receiving such communications</a:t>
            </a:r>
            <a:endParaRPr lang="en-US" sz="3200" dirty="0">
              <a:solidFill>
                <a:srgbClr val="FFFF00"/>
              </a:solidFill>
            </a:endParaRPr>
          </a:p>
        </p:txBody>
      </p:sp>
      <p:sp>
        <p:nvSpPr>
          <p:cNvPr id="59" name="TextBox 58"/>
          <p:cNvSpPr txBox="1"/>
          <p:nvPr/>
        </p:nvSpPr>
        <p:spPr>
          <a:xfrm>
            <a:off x="2022695" y="666185"/>
            <a:ext cx="5181600" cy="4247317"/>
          </a:xfrm>
          <a:prstGeom prst="rect">
            <a:avLst/>
          </a:prstGeom>
          <a:noFill/>
        </p:spPr>
        <p:txBody>
          <a:bodyPr wrap="square" rtlCol="0">
            <a:spAutoFit/>
          </a:bodyPr>
          <a:lstStyle/>
          <a:p>
            <a:pPr fontAlgn="base"/>
            <a:r>
              <a:rPr lang="en-US" dirty="0">
                <a:solidFill>
                  <a:schemeClr val="bg1"/>
                </a:solidFill>
              </a:rPr>
              <a:t>“Cellular phones are used for much of the communication in our time. </a:t>
            </a:r>
          </a:p>
          <a:p>
            <a:pPr fontAlgn="base"/>
            <a:endParaRPr lang="en-US" dirty="0">
              <a:solidFill>
                <a:schemeClr val="bg1"/>
              </a:solidFill>
            </a:endParaRPr>
          </a:p>
          <a:p>
            <a:pPr fontAlgn="base"/>
            <a:r>
              <a:rPr lang="en-US" dirty="0">
                <a:solidFill>
                  <a:schemeClr val="bg1"/>
                </a:solidFill>
              </a:rPr>
              <a:t>Occasionally, however, we find dead spots where the signal coming to a cell phone fails. This can happen when the cell phone user is in a tunnel or a canyon or when there is other interference.</a:t>
            </a:r>
          </a:p>
          <a:p>
            <a:pPr fontAlgn="base"/>
            <a:endParaRPr lang="en-US" dirty="0">
              <a:solidFill>
                <a:schemeClr val="bg1"/>
              </a:solidFill>
            </a:endParaRPr>
          </a:p>
          <a:p>
            <a:pPr fontAlgn="base"/>
            <a:r>
              <a:rPr lang="en-US" dirty="0">
                <a:solidFill>
                  <a:schemeClr val="bg1"/>
                </a:solidFill>
              </a:rPr>
              <a:t>“So it is with divine communication. … </a:t>
            </a:r>
          </a:p>
          <a:p>
            <a:pPr fontAlgn="base"/>
            <a:endParaRPr lang="en-US" dirty="0">
              <a:solidFill>
                <a:schemeClr val="bg1"/>
              </a:solidFill>
            </a:endParaRPr>
          </a:p>
          <a:p>
            <a:pPr fontAlgn="base"/>
            <a:r>
              <a:rPr lang="en-US" dirty="0">
                <a:solidFill>
                  <a:schemeClr val="bg1"/>
                </a:solidFill>
              </a:rPr>
              <a:t>We often put ourselves in spiritual dead spots—places and situations that block out divine messages. Some of these dead spots include anger, pornography, transgression, selfishness, and other situations that offend the Spirit.” </a:t>
            </a:r>
          </a:p>
        </p:txBody>
      </p:sp>
      <p:pic>
        <p:nvPicPr>
          <p:cNvPr id="7" name="Picture 6" descr="james e faust.jpg"/>
          <p:cNvPicPr>
            <a:picLocks noChangeAspect="1"/>
          </p:cNvPicPr>
          <p:nvPr/>
        </p:nvPicPr>
        <p:blipFill>
          <a:blip r:embed="rId4" cstate="print"/>
          <a:stretch>
            <a:fillRect/>
          </a:stretch>
        </p:blipFill>
        <p:spPr>
          <a:xfrm>
            <a:off x="393071" y="205212"/>
            <a:ext cx="1219200" cy="1468916"/>
          </a:xfrm>
          <a:prstGeom prst="rect">
            <a:avLst/>
          </a:prstGeom>
        </p:spPr>
      </p:pic>
      <p:grpSp>
        <p:nvGrpSpPr>
          <p:cNvPr id="8" name="Group 7"/>
          <p:cNvGrpSpPr/>
          <p:nvPr/>
        </p:nvGrpSpPr>
        <p:grpSpPr>
          <a:xfrm>
            <a:off x="8382000" y="228600"/>
            <a:ext cx="1905000" cy="3581400"/>
            <a:chOff x="3124200" y="838200"/>
            <a:chExt cx="2362200" cy="4648200"/>
          </a:xfrm>
        </p:grpSpPr>
        <p:sp>
          <p:nvSpPr>
            <p:cNvPr id="10" name="Rounded Rectangle 9"/>
            <p:cNvSpPr/>
            <p:nvPr/>
          </p:nvSpPr>
          <p:spPr>
            <a:xfrm>
              <a:off x="3124200" y="838200"/>
              <a:ext cx="2362200" cy="46482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20"/>
            <p:cNvGrpSpPr/>
            <p:nvPr/>
          </p:nvGrpSpPr>
          <p:grpSpPr>
            <a:xfrm>
              <a:off x="3429000" y="2895600"/>
              <a:ext cx="1764792" cy="2471928"/>
              <a:chOff x="6324600" y="1066800"/>
              <a:chExt cx="1764792" cy="2471928"/>
            </a:xfrm>
          </p:grpSpPr>
          <p:sp>
            <p:nvSpPr>
              <p:cNvPr id="13" name="Rounded Rectangle 12"/>
              <p:cNvSpPr/>
              <p:nvPr/>
            </p:nvSpPr>
            <p:spPr>
              <a:xfrm>
                <a:off x="6324600" y="1066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1</a:t>
                </a:r>
              </a:p>
            </p:txBody>
          </p:sp>
          <p:sp>
            <p:nvSpPr>
              <p:cNvPr id="14" name="Rounded Rectangle 13"/>
              <p:cNvSpPr/>
              <p:nvPr/>
            </p:nvSpPr>
            <p:spPr>
              <a:xfrm>
                <a:off x="6934200" y="1066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2</a:t>
                </a:r>
              </a:p>
            </p:txBody>
          </p:sp>
          <p:sp>
            <p:nvSpPr>
              <p:cNvPr id="15" name="Rounded Rectangle 14"/>
              <p:cNvSpPr/>
              <p:nvPr/>
            </p:nvSpPr>
            <p:spPr>
              <a:xfrm>
                <a:off x="7543800" y="1066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3</a:t>
                </a:r>
              </a:p>
            </p:txBody>
          </p:sp>
          <p:sp>
            <p:nvSpPr>
              <p:cNvPr id="16" name="Rounded Rectangle 15"/>
              <p:cNvSpPr/>
              <p:nvPr/>
            </p:nvSpPr>
            <p:spPr>
              <a:xfrm>
                <a:off x="6330696" y="1719072"/>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4</a:t>
                </a:r>
              </a:p>
            </p:txBody>
          </p:sp>
          <p:sp>
            <p:nvSpPr>
              <p:cNvPr id="17" name="Rounded Rectangle 16"/>
              <p:cNvSpPr/>
              <p:nvPr/>
            </p:nvSpPr>
            <p:spPr>
              <a:xfrm>
                <a:off x="6952488" y="1716024"/>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5</a:t>
                </a:r>
              </a:p>
            </p:txBody>
          </p:sp>
          <p:sp>
            <p:nvSpPr>
              <p:cNvPr id="18" name="Rounded Rectangle 17"/>
              <p:cNvSpPr/>
              <p:nvPr/>
            </p:nvSpPr>
            <p:spPr>
              <a:xfrm>
                <a:off x="7555992" y="1700784"/>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6</a:t>
                </a:r>
              </a:p>
            </p:txBody>
          </p:sp>
          <p:sp>
            <p:nvSpPr>
              <p:cNvPr id="19" name="Rounded Rectangle 18"/>
              <p:cNvSpPr/>
              <p:nvPr/>
            </p:nvSpPr>
            <p:spPr>
              <a:xfrm>
                <a:off x="6324600" y="23622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7</a:t>
                </a:r>
              </a:p>
            </p:txBody>
          </p:sp>
          <p:sp>
            <p:nvSpPr>
              <p:cNvPr id="20" name="Rounded Rectangle 19"/>
              <p:cNvSpPr/>
              <p:nvPr/>
            </p:nvSpPr>
            <p:spPr>
              <a:xfrm>
                <a:off x="6952488" y="2337816"/>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8</a:t>
                </a:r>
              </a:p>
            </p:txBody>
          </p:sp>
          <p:sp>
            <p:nvSpPr>
              <p:cNvPr id="21" name="Rounded Rectangle 20"/>
              <p:cNvSpPr/>
              <p:nvPr/>
            </p:nvSpPr>
            <p:spPr>
              <a:xfrm>
                <a:off x="7555992" y="2337816"/>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9</a:t>
                </a:r>
              </a:p>
            </p:txBody>
          </p:sp>
          <p:sp>
            <p:nvSpPr>
              <p:cNvPr id="22" name="Rounded Rectangle 21"/>
              <p:cNvSpPr/>
              <p:nvPr/>
            </p:nvSpPr>
            <p:spPr>
              <a:xfrm>
                <a:off x="6934200" y="2971800"/>
                <a:ext cx="533400" cy="5334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0</a:t>
                </a:r>
              </a:p>
            </p:txBody>
          </p:sp>
          <p:sp>
            <p:nvSpPr>
              <p:cNvPr id="23" name="Rounded Rectangle 22"/>
              <p:cNvSpPr/>
              <p:nvPr/>
            </p:nvSpPr>
            <p:spPr>
              <a:xfrm>
                <a:off x="7543800" y="2971800"/>
                <a:ext cx="533400" cy="533400"/>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24" name="Rounded Rectangle 23"/>
              <p:cNvSpPr/>
              <p:nvPr/>
            </p:nvSpPr>
            <p:spPr>
              <a:xfrm>
                <a:off x="6333744" y="3005328"/>
                <a:ext cx="533400" cy="533400"/>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grpSp>
        <p:sp>
          <p:nvSpPr>
            <p:cNvPr id="12" name="Rounded Rectangle 11"/>
            <p:cNvSpPr/>
            <p:nvPr/>
          </p:nvSpPr>
          <p:spPr>
            <a:xfrm>
              <a:off x="3352800" y="1066800"/>
              <a:ext cx="1905000" cy="15240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7887" y="6413047"/>
            <a:ext cx="1530419" cy="369332"/>
          </a:xfrm>
          <a:prstGeom prst="rect">
            <a:avLst/>
          </a:prstGeom>
        </p:spPr>
        <p:txBody>
          <a:bodyPr wrap="none">
            <a:spAutoFit/>
          </a:bodyPr>
          <a:lstStyle/>
          <a:p>
            <a:pPr fontAlgn="base"/>
            <a:r>
              <a:rPr lang="en-US" dirty="0">
                <a:solidFill>
                  <a:schemeClr val="bg1"/>
                </a:solidFill>
              </a:rPr>
              <a:t>James E. Faust</a:t>
            </a:r>
          </a:p>
        </p:txBody>
      </p:sp>
    </p:spTree>
    <p:extLst>
      <p:ext uri="{BB962C8B-B14F-4D97-AF65-F5344CB8AC3E}">
        <p14:creationId xmlns:p14="http://schemas.microsoft.com/office/powerpoint/2010/main" val="33347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 name="TextBox 4"/>
          <p:cNvSpPr txBox="1"/>
          <p:nvPr/>
        </p:nvSpPr>
        <p:spPr>
          <a:xfrm>
            <a:off x="1828800" y="152401"/>
            <a:ext cx="8534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A Need for Repentance</a:t>
            </a:r>
          </a:p>
        </p:txBody>
      </p:sp>
      <p:sp>
        <p:nvSpPr>
          <p:cNvPr id="59" name="TextBox 58"/>
          <p:cNvSpPr txBox="1"/>
          <p:nvPr/>
        </p:nvSpPr>
        <p:spPr>
          <a:xfrm>
            <a:off x="693344" y="957405"/>
            <a:ext cx="8610600" cy="5078313"/>
          </a:xfrm>
          <a:prstGeom prst="rect">
            <a:avLst/>
          </a:prstGeom>
          <a:noFill/>
        </p:spPr>
        <p:txBody>
          <a:bodyPr wrap="square" rtlCol="0">
            <a:spAutoFit/>
          </a:bodyPr>
          <a:lstStyle/>
          <a:p>
            <a:pPr fontAlgn="base"/>
            <a:r>
              <a:rPr lang="en-US" dirty="0">
                <a:solidFill>
                  <a:schemeClr val="bg1"/>
                </a:solidFill>
              </a:rPr>
              <a:t>“A … requirement for frequent companionship and direction from the Holy Ghost is to be clean. The Spirit must withdraw from those who are not clean. …</a:t>
            </a:r>
          </a:p>
          <a:p>
            <a:pPr fontAlgn="base"/>
            <a:endParaRPr lang="en-US" dirty="0">
              <a:solidFill>
                <a:schemeClr val="bg1"/>
              </a:solidFill>
            </a:endParaRPr>
          </a:p>
          <a:p>
            <a:pPr fontAlgn="base"/>
            <a:r>
              <a:rPr lang="en-US" dirty="0">
                <a:solidFill>
                  <a:schemeClr val="bg1"/>
                </a:solidFill>
              </a:rPr>
              <a:t>“… If you have difficulty in feeling the Holy Ghost, you might wisely ponder whether there is anything for which you need to repent and receive forgiveness.</a:t>
            </a:r>
          </a:p>
          <a:p>
            <a:pPr fontAlgn="base"/>
            <a:endParaRPr lang="en-US" dirty="0">
              <a:solidFill>
                <a:schemeClr val="bg1"/>
              </a:solidFill>
            </a:endParaRPr>
          </a:p>
          <a:p>
            <a:pPr fontAlgn="base"/>
            <a:r>
              <a:rPr lang="en-US" dirty="0">
                <a:solidFill>
                  <a:schemeClr val="bg1"/>
                </a:solidFill>
              </a:rPr>
              <a:t>“If you have felt the influence of the Holy Ghost today, you may take it as evidence that the Atonement is working in your life. For that reason and many others, you would do well to put yourself in places and in tasks that invite the promptings of the Holy Ghost. </a:t>
            </a:r>
          </a:p>
          <a:p>
            <a:pPr fontAlgn="base"/>
            <a:endParaRPr lang="en-US" dirty="0">
              <a:solidFill>
                <a:schemeClr val="bg1"/>
              </a:solidFill>
            </a:endParaRPr>
          </a:p>
          <a:p>
            <a:pPr fontAlgn="base"/>
            <a:r>
              <a:rPr lang="en-US" dirty="0">
                <a:solidFill>
                  <a:schemeClr val="bg1"/>
                </a:solidFill>
              </a:rPr>
              <a:t>Feeling the influence of the Holy Ghost works both ways: the Holy Ghost only dwells in a clean temple, and the reception of the Holy Ghost cleanses us through the Atonement of Jesus Christ. </a:t>
            </a:r>
          </a:p>
          <a:p>
            <a:pPr fontAlgn="base"/>
            <a:endParaRPr lang="en-US" dirty="0">
              <a:solidFill>
                <a:schemeClr val="bg1"/>
              </a:solidFill>
            </a:endParaRPr>
          </a:p>
          <a:p>
            <a:pPr fontAlgn="base"/>
            <a:r>
              <a:rPr lang="en-US" dirty="0">
                <a:solidFill>
                  <a:schemeClr val="bg1"/>
                </a:solidFill>
              </a:rPr>
              <a:t>You can pray with faith to know what to do to be cleansed and thus qualified for the companionship of the Holy Ghost and the service of the Lord. And with that companionship you will be strengthened against temptation and empowered to detect deception.” </a:t>
            </a:r>
          </a:p>
        </p:txBody>
      </p:sp>
      <p:sp>
        <p:nvSpPr>
          <p:cNvPr id="9" name="TextBox 8"/>
          <p:cNvSpPr txBox="1"/>
          <p:nvPr/>
        </p:nvSpPr>
        <p:spPr>
          <a:xfrm>
            <a:off x="0" y="6488668"/>
            <a:ext cx="4572000" cy="369332"/>
          </a:xfrm>
          <a:prstGeom prst="rect">
            <a:avLst/>
          </a:prstGeom>
          <a:noFill/>
        </p:spPr>
        <p:txBody>
          <a:bodyPr wrap="square" rtlCol="0">
            <a:spAutoFit/>
          </a:bodyPr>
          <a:lstStyle/>
          <a:p>
            <a:pPr fontAlgn="base"/>
            <a:r>
              <a:rPr lang="en-US" dirty="0">
                <a:solidFill>
                  <a:schemeClr val="bg1"/>
                </a:solidFill>
              </a:rPr>
              <a:t>1 Nephi 17:45</a:t>
            </a:r>
          </a:p>
        </p:txBody>
      </p:sp>
      <p:pic>
        <p:nvPicPr>
          <p:cNvPr id="1026" name="Picture 2" descr="http://www.lds.org/bc/content/shared/content/images/leaders/henry-b-eyring-large.jpg"/>
          <p:cNvPicPr>
            <a:picLocks noChangeAspect="1" noChangeArrowheads="1"/>
          </p:cNvPicPr>
          <p:nvPr/>
        </p:nvPicPr>
        <p:blipFill>
          <a:blip r:embed="rId4" cstate="print"/>
          <a:srcRect/>
          <a:stretch>
            <a:fillRect/>
          </a:stretch>
        </p:blipFill>
        <p:spPr bwMode="auto">
          <a:xfrm>
            <a:off x="10480142" y="313099"/>
            <a:ext cx="1400175" cy="1746286"/>
          </a:xfrm>
          <a:prstGeom prst="rect">
            <a:avLst/>
          </a:prstGeom>
          <a:noFill/>
        </p:spPr>
      </p:pic>
      <p:sp>
        <p:nvSpPr>
          <p:cNvPr id="2" name="Rectangle 1"/>
          <p:cNvSpPr/>
          <p:nvPr/>
        </p:nvSpPr>
        <p:spPr>
          <a:xfrm>
            <a:off x="10394593" y="6358726"/>
            <a:ext cx="1615122" cy="369332"/>
          </a:xfrm>
          <a:prstGeom prst="rect">
            <a:avLst/>
          </a:prstGeom>
        </p:spPr>
        <p:txBody>
          <a:bodyPr wrap="none">
            <a:spAutoFit/>
          </a:bodyPr>
          <a:lstStyle/>
          <a:p>
            <a:pPr fontAlgn="base"/>
            <a:r>
              <a:rPr lang="en-US" dirty="0">
                <a:solidFill>
                  <a:schemeClr val="bg1"/>
                </a:solidFill>
              </a:rPr>
              <a:t>Henry B. Eyring</a:t>
            </a:r>
          </a:p>
        </p:txBody>
      </p:sp>
    </p:spTree>
    <p:extLst>
      <p:ext uri="{BB962C8B-B14F-4D97-AF65-F5344CB8AC3E}">
        <p14:creationId xmlns:p14="http://schemas.microsoft.com/office/powerpoint/2010/main" val="379594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6874826"/>
          </a:xfrm>
          <a:prstGeom prst="rect">
            <a:avLst/>
          </a:prstGeom>
        </p:spPr>
      </p:pic>
      <p:sp>
        <p:nvSpPr>
          <p:cNvPr id="59" name="TextBox 58"/>
          <p:cNvSpPr txBox="1"/>
          <p:nvPr/>
        </p:nvSpPr>
        <p:spPr>
          <a:xfrm>
            <a:off x="204457" y="246707"/>
            <a:ext cx="11836652" cy="2862322"/>
          </a:xfrm>
          <a:prstGeom prst="rect">
            <a:avLst/>
          </a:prstGeom>
          <a:noFill/>
        </p:spPr>
        <p:txBody>
          <a:bodyPr wrap="square" rtlCol="0">
            <a:spAutoFit/>
          </a:bodyPr>
          <a:lstStyle/>
          <a:p>
            <a:pPr fontAlgn="base"/>
            <a:r>
              <a:rPr lang="en-US" dirty="0">
                <a:solidFill>
                  <a:schemeClr val="bg1"/>
                </a:solidFill>
              </a:rPr>
              <a:t>Sources:</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David A. </a:t>
            </a:r>
            <a:r>
              <a:rPr lang="en-US" dirty="0" err="1">
                <a:solidFill>
                  <a:schemeClr val="bg1"/>
                </a:solidFill>
              </a:rPr>
              <a:t>Bednar</a:t>
            </a:r>
            <a:r>
              <a:rPr lang="en-US" dirty="0">
                <a:solidFill>
                  <a:schemeClr val="bg1"/>
                </a:solidFill>
              </a:rPr>
              <a:t> (“Learning to Love Learning” [Brigham Young University commencement address, Apr. 24, 2008], 4, speeches.byu.edu).</a:t>
            </a:r>
          </a:p>
          <a:p>
            <a:pPr fontAlgn="base"/>
            <a:r>
              <a:rPr lang="en-US" dirty="0">
                <a:solidFill>
                  <a:schemeClr val="bg1"/>
                </a:solidFill>
              </a:rPr>
              <a:t> Boyd K. Packer (“Personal Revelation: The Gift, the Test, and the Promise,” --</a:t>
            </a:r>
            <a:r>
              <a:rPr lang="en-US" i="1" dirty="0">
                <a:solidFill>
                  <a:schemeClr val="bg1"/>
                </a:solidFill>
              </a:rPr>
              <a:t>Ensign,</a:t>
            </a:r>
            <a:r>
              <a:rPr lang="en-US" dirty="0">
                <a:solidFill>
                  <a:schemeClr val="bg1"/>
                </a:solidFill>
              </a:rPr>
              <a:t> Nov. 1994, 60).</a:t>
            </a:r>
          </a:p>
          <a:p>
            <a:pPr fontAlgn="base"/>
            <a:r>
              <a:rPr lang="en-US" dirty="0">
                <a:solidFill>
                  <a:schemeClr val="bg1"/>
                </a:solidFill>
              </a:rPr>
              <a:t>James E. Faust(“Did You Get the Right Message?”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2004, 67).</a:t>
            </a:r>
          </a:p>
          <a:p>
            <a:pPr fontAlgn="base"/>
            <a:r>
              <a:rPr lang="en-US" dirty="0">
                <a:solidFill>
                  <a:schemeClr val="bg1"/>
                </a:solidFill>
              </a:rPr>
              <a:t>Henry B. Eyring (“Gifts of the Spirit for Hard Times,” </a:t>
            </a:r>
            <a:r>
              <a:rPr lang="en-US" i="1" dirty="0">
                <a:solidFill>
                  <a:schemeClr val="bg1"/>
                </a:solidFill>
              </a:rPr>
              <a:t>Ensign,</a:t>
            </a:r>
            <a:r>
              <a:rPr lang="en-US" dirty="0">
                <a:solidFill>
                  <a:schemeClr val="bg1"/>
                </a:solidFill>
              </a:rPr>
              <a:t> June 2007, 23).</a:t>
            </a:r>
          </a:p>
          <a:p>
            <a:pPr fontAlgn="base"/>
            <a:r>
              <a:rPr lang="en-US" b="0" i="0" dirty="0">
                <a:solidFill>
                  <a:schemeClr val="bg1"/>
                </a:solidFill>
                <a:effectLst/>
                <a:latin typeface="Abadi" panose="020B0604020104020204" pitchFamily="34" charset="0"/>
              </a:rPr>
              <a:t>Dallin H. Oaks, “</a:t>
            </a:r>
            <a:r>
              <a:rPr lang="en-US" b="0" i="0" u="none" strike="noStrike" dirty="0">
                <a:solidFill>
                  <a:schemeClr val="bg1"/>
                </a:solidFill>
                <a:effectLst/>
                <a:latin typeface="Abadi" panose="020B0604020104020204" pitchFamily="34" charset="0"/>
              </a:rPr>
              <a:t>Opposition in All Things</a:t>
            </a:r>
            <a:r>
              <a:rPr lang="en-US" b="0" i="0" dirty="0">
                <a:solidFill>
                  <a:schemeClr val="bg1"/>
                </a:solidFill>
                <a:effectLst/>
                <a:latin typeface="Abadi" panose="020B0604020104020204" pitchFamily="34" charset="0"/>
              </a:rPr>
              <a:t>,” </a:t>
            </a:r>
            <a:r>
              <a:rPr lang="en-US" b="0" i="1" dirty="0">
                <a:solidFill>
                  <a:schemeClr val="bg1"/>
                </a:solidFill>
                <a:effectLst/>
                <a:latin typeface="Abadi" panose="020B0604020104020204" pitchFamily="34" charset="0"/>
              </a:rPr>
              <a:t>Ensign</a:t>
            </a:r>
            <a:r>
              <a:rPr lang="en-US" b="0" i="0" dirty="0">
                <a:solidFill>
                  <a:schemeClr val="bg1"/>
                </a:solidFill>
                <a:effectLst/>
                <a:latin typeface="Abadi" panose="020B0604020104020204" pitchFamily="34" charset="0"/>
              </a:rPr>
              <a:t> or </a:t>
            </a:r>
            <a:r>
              <a:rPr lang="en-US" b="0" i="1" dirty="0">
                <a:solidFill>
                  <a:schemeClr val="bg1"/>
                </a:solidFill>
                <a:effectLst/>
                <a:latin typeface="Abadi" panose="020B0604020104020204" pitchFamily="34" charset="0"/>
              </a:rPr>
              <a:t>Liahona</a:t>
            </a:r>
            <a:r>
              <a:rPr lang="en-US" b="0" i="0" dirty="0">
                <a:solidFill>
                  <a:schemeClr val="bg1"/>
                </a:solidFill>
                <a:effectLst/>
                <a:latin typeface="Abadi" panose="020B0604020104020204" pitchFamily="34" charset="0"/>
              </a:rPr>
              <a:t>, May 2016, 117.</a:t>
            </a:r>
            <a:endParaRPr lang="en-US" dirty="0">
              <a:solidFill>
                <a:schemeClr val="bg1"/>
              </a:solidFill>
            </a:endParaRPr>
          </a:p>
          <a:p>
            <a:pPr fontAlgn="base"/>
            <a:endParaRPr lang="en-US" dirty="0">
              <a:solidFill>
                <a:schemeClr val="bg1"/>
              </a:solidFill>
            </a:endParaRPr>
          </a:p>
        </p:txBody>
      </p:sp>
      <p:sp>
        <p:nvSpPr>
          <p:cNvPr id="25" name="Footer Placeholder 14">
            <a:extLst>
              <a:ext uri="{FF2B5EF4-FFF2-40B4-BE49-F238E27FC236}">
                <a16:creationId xmlns:a16="http://schemas.microsoft.com/office/drawing/2014/main" id="{170FCFBF-9FF4-472F-B165-CBEA29A77620}"/>
              </a:ext>
            </a:extLst>
          </p:cNvPr>
          <p:cNvSpPr>
            <a:spLocks noGrp="1"/>
          </p:cNvSpPr>
          <p:nvPr/>
        </p:nvSpPr>
        <p:spPr>
          <a:xfrm>
            <a:off x="73182" y="6378937"/>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473377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EB7D1C-55B5-49FC-91FD-8C7C4555B543}"/>
              </a:ext>
            </a:extLst>
          </p:cNvPr>
          <p:cNvSpPr/>
          <p:nvPr/>
        </p:nvSpPr>
        <p:spPr>
          <a:xfrm>
            <a:off x="0" y="0"/>
            <a:ext cx="12192000" cy="3657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5A62039-CE53-3E30-AF5C-DE70625EB026}"/>
              </a:ext>
            </a:extLst>
          </p:cNvPr>
          <p:cNvSpPr/>
          <p:nvPr/>
        </p:nvSpPr>
        <p:spPr>
          <a:xfrm>
            <a:off x="0" y="5562600"/>
            <a:ext cx="12192000" cy="1295400"/>
          </a:xfrm>
          <a:prstGeom prst="rect">
            <a:avLst/>
          </a:prstGeom>
          <a:solidFill>
            <a:srgbClr val="C5A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a:extLst>
              <a:ext uri="{FF2B5EF4-FFF2-40B4-BE49-F238E27FC236}">
                <a16:creationId xmlns:a16="http://schemas.microsoft.com/office/drawing/2014/main" id="{25107F43-98E0-6000-7022-2C607EAD8BC8}"/>
              </a:ext>
            </a:extLst>
          </p:cNvPr>
          <p:cNvSpPr/>
          <p:nvPr/>
        </p:nvSpPr>
        <p:spPr>
          <a:xfrm>
            <a:off x="0" y="2895600"/>
            <a:ext cx="12192000" cy="1219200"/>
          </a:xfrm>
          <a:prstGeom prst="doubleWav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uble Wave 3">
            <a:extLst>
              <a:ext uri="{FF2B5EF4-FFF2-40B4-BE49-F238E27FC236}">
                <a16:creationId xmlns:a16="http://schemas.microsoft.com/office/drawing/2014/main" id="{903D0863-F882-FF73-ABCF-D90CA1B9AF8A}"/>
              </a:ext>
            </a:extLst>
          </p:cNvPr>
          <p:cNvSpPr/>
          <p:nvPr/>
        </p:nvSpPr>
        <p:spPr>
          <a:xfrm>
            <a:off x="0" y="3733800"/>
            <a:ext cx="12192000" cy="2667000"/>
          </a:xfrm>
          <a:prstGeom prst="doubleWave">
            <a:avLst/>
          </a:prstGeom>
          <a:solidFill>
            <a:srgbClr val="E7D7B7"/>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19">
            <a:extLst>
              <a:ext uri="{FF2B5EF4-FFF2-40B4-BE49-F238E27FC236}">
                <a16:creationId xmlns:a16="http://schemas.microsoft.com/office/drawing/2014/main" id="{2814BDE7-075E-4668-630E-E4225B8F8B42}"/>
              </a:ext>
            </a:extLst>
          </p:cNvPr>
          <p:cNvGrpSpPr/>
          <p:nvPr/>
        </p:nvGrpSpPr>
        <p:grpSpPr>
          <a:xfrm>
            <a:off x="6500037" y="914400"/>
            <a:ext cx="3200400" cy="3048000"/>
            <a:chOff x="1981200" y="609600"/>
            <a:chExt cx="5943600" cy="4419600"/>
          </a:xfrm>
        </p:grpSpPr>
        <p:sp>
          <p:nvSpPr>
            <p:cNvPr id="7" name="Rectangle 6">
              <a:extLst>
                <a:ext uri="{FF2B5EF4-FFF2-40B4-BE49-F238E27FC236}">
                  <a16:creationId xmlns:a16="http://schemas.microsoft.com/office/drawing/2014/main" id="{AD3AFD1B-F13B-420D-5707-967E24027007}"/>
                </a:ext>
              </a:extLst>
            </p:cNvPr>
            <p:cNvSpPr/>
            <p:nvPr/>
          </p:nvSpPr>
          <p:spPr>
            <a:xfrm rot="5400000">
              <a:off x="3162299" y="2628904"/>
              <a:ext cx="3733802" cy="1524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3C28175-9063-B49E-676A-06692C30E5ED}"/>
                </a:ext>
              </a:extLst>
            </p:cNvPr>
            <p:cNvSpPr/>
            <p:nvPr/>
          </p:nvSpPr>
          <p:spPr>
            <a:xfrm>
              <a:off x="3530600" y="4775200"/>
              <a:ext cx="28702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AA7A7E39-35B3-09E9-F064-07DEDF649165}"/>
                </a:ext>
              </a:extLst>
            </p:cNvPr>
            <p:cNvSpPr/>
            <p:nvPr/>
          </p:nvSpPr>
          <p:spPr>
            <a:xfrm rot="10800000">
              <a:off x="3191933" y="4775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B159DD8D-F8D4-880B-EACD-1F066DDEB6D4}"/>
                </a:ext>
              </a:extLst>
            </p:cNvPr>
            <p:cNvSpPr/>
            <p:nvPr/>
          </p:nvSpPr>
          <p:spPr>
            <a:xfrm rot="10800000" flipH="1">
              <a:off x="6375400" y="4775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10C2EC88-F4D3-6C4D-CF7C-55663E53A815}"/>
                </a:ext>
              </a:extLst>
            </p:cNvPr>
            <p:cNvSpPr/>
            <p:nvPr/>
          </p:nvSpPr>
          <p:spPr>
            <a:xfrm rot="10800000">
              <a:off x="2853267" y="4521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2B197174-DC8F-DC74-2E16-F92A52979CE2}"/>
                </a:ext>
              </a:extLst>
            </p:cNvPr>
            <p:cNvSpPr/>
            <p:nvPr/>
          </p:nvSpPr>
          <p:spPr>
            <a:xfrm rot="10800000" flipH="1">
              <a:off x="6714067" y="4521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40F975-5112-C71E-1376-07DE231D7717}"/>
                </a:ext>
              </a:extLst>
            </p:cNvPr>
            <p:cNvSpPr/>
            <p:nvPr/>
          </p:nvSpPr>
          <p:spPr>
            <a:xfrm>
              <a:off x="3191932" y="4521200"/>
              <a:ext cx="3513667"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3A5BFC7F-8116-D156-7A90-D0829CC694B3}"/>
                </a:ext>
              </a:extLst>
            </p:cNvPr>
            <p:cNvSpPr/>
            <p:nvPr/>
          </p:nvSpPr>
          <p:spPr>
            <a:xfrm rot="10800000">
              <a:off x="2514600" y="4267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F1C545B-2CC0-856E-2674-05351EFBE22B}"/>
                </a:ext>
              </a:extLst>
            </p:cNvPr>
            <p:cNvSpPr/>
            <p:nvPr/>
          </p:nvSpPr>
          <p:spPr>
            <a:xfrm rot="10800000" flipH="1">
              <a:off x="7052733" y="4267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7293A2-69B2-AF74-FBEA-F24EE4E494A2}"/>
                </a:ext>
              </a:extLst>
            </p:cNvPr>
            <p:cNvSpPr/>
            <p:nvPr/>
          </p:nvSpPr>
          <p:spPr>
            <a:xfrm>
              <a:off x="2853267" y="4267200"/>
              <a:ext cx="4233333"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a:extLst>
                <a:ext uri="{FF2B5EF4-FFF2-40B4-BE49-F238E27FC236}">
                  <a16:creationId xmlns:a16="http://schemas.microsoft.com/office/drawing/2014/main" id="{BF100C00-FD81-BDFF-39E9-DBBE95F931BB}"/>
                </a:ext>
              </a:extLst>
            </p:cNvPr>
            <p:cNvSpPr/>
            <p:nvPr/>
          </p:nvSpPr>
          <p:spPr>
            <a:xfrm rot="10800000">
              <a:off x="2209800" y="40386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9DC555E7-D5A1-5E13-A6AA-044C2A422637}"/>
                </a:ext>
              </a:extLst>
            </p:cNvPr>
            <p:cNvSpPr/>
            <p:nvPr/>
          </p:nvSpPr>
          <p:spPr>
            <a:xfrm rot="10800000" flipH="1">
              <a:off x="7391400" y="40386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89FB2D-1791-DD54-A81C-9A82909D852D}"/>
                </a:ext>
              </a:extLst>
            </p:cNvPr>
            <p:cNvSpPr/>
            <p:nvPr/>
          </p:nvSpPr>
          <p:spPr>
            <a:xfrm>
              <a:off x="2514600" y="4038600"/>
              <a:ext cx="17526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E08563A-9B4D-F824-A420-4FDD8EF117DB}"/>
                </a:ext>
              </a:extLst>
            </p:cNvPr>
            <p:cNvSpPr/>
            <p:nvPr/>
          </p:nvSpPr>
          <p:spPr>
            <a:xfrm>
              <a:off x="5715000" y="4038600"/>
              <a:ext cx="16764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F6257E-F08F-0839-1545-6BE4036E4208}"/>
                </a:ext>
              </a:extLst>
            </p:cNvPr>
            <p:cNvSpPr/>
            <p:nvPr/>
          </p:nvSpPr>
          <p:spPr>
            <a:xfrm>
              <a:off x="1981200" y="3962400"/>
              <a:ext cx="2286000" cy="4571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A1512DD-DE45-73CE-1D6C-54EB51B28636}"/>
                </a:ext>
              </a:extLst>
            </p:cNvPr>
            <p:cNvSpPr/>
            <p:nvPr/>
          </p:nvSpPr>
          <p:spPr>
            <a:xfrm>
              <a:off x="5715000" y="3962400"/>
              <a:ext cx="2209800" cy="4571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87B084C7-6CA1-A7BC-9342-928A8DDB7C58}"/>
                </a:ext>
              </a:extLst>
            </p:cNvPr>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BA0252-8484-C80F-86AB-4C67ED9FCF8E}"/>
                </a:ext>
              </a:extLst>
            </p:cNvPr>
            <p:cNvSpPr/>
            <p:nvPr/>
          </p:nvSpPr>
          <p:spPr>
            <a:xfrm>
              <a:off x="4267200" y="4267200"/>
              <a:ext cx="1447800" cy="762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Extract 24">
              <a:extLst>
                <a:ext uri="{FF2B5EF4-FFF2-40B4-BE49-F238E27FC236}">
                  <a16:creationId xmlns:a16="http://schemas.microsoft.com/office/drawing/2014/main" id="{046F9A3F-6795-EF3E-6822-8F287924BA79}"/>
                </a:ext>
              </a:extLst>
            </p:cNvPr>
            <p:cNvSpPr/>
            <p:nvPr/>
          </p:nvSpPr>
          <p:spPr>
            <a:xfrm>
              <a:off x="4953000" y="609600"/>
              <a:ext cx="152400" cy="228600"/>
            </a:xfrm>
            <a:prstGeom prst="flowChartExtra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085D0F2A-02A3-E740-4568-1B2BC028EC8D}"/>
              </a:ext>
            </a:extLst>
          </p:cNvPr>
          <p:cNvGrpSpPr/>
          <p:nvPr/>
        </p:nvGrpSpPr>
        <p:grpSpPr>
          <a:xfrm>
            <a:off x="5070607" y="4511228"/>
            <a:ext cx="1909443" cy="1714283"/>
            <a:chOff x="1376707" y="228600"/>
            <a:chExt cx="6784149" cy="6090755"/>
          </a:xfrm>
          <a:solidFill>
            <a:srgbClr val="FFC000"/>
          </a:solidFill>
        </p:grpSpPr>
        <p:sp>
          <p:nvSpPr>
            <p:cNvPr id="27" name="Isosceles Triangle 26">
              <a:extLst>
                <a:ext uri="{FF2B5EF4-FFF2-40B4-BE49-F238E27FC236}">
                  <a16:creationId xmlns:a16="http://schemas.microsoft.com/office/drawing/2014/main" id="{8EF3FF0D-DD79-0203-16AB-2E353DE20187}"/>
                </a:ext>
              </a:extLst>
            </p:cNvPr>
            <p:cNvSpPr/>
            <p:nvPr/>
          </p:nvSpPr>
          <p:spPr>
            <a:xfrm>
              <a:off x="4191000" y="228600"/>
              <a:ext cx="1066800" cy="1905000"/>
            </a:xfrm>
            <a:prstGeom prst="triangl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A77C8553-562E-5429-3D42-D22F35785D93}"/>
                </a:ext>
              </a:extLst>
            </p:cNvPr>
            <p:cNvSpPr/>
            <p:nvPr/>
          </p:nvSpPr>
          <p:spPr>
            <a:xfrm>
              <a:off x="4191000" y="990600"/>
              <a:ext cx="10668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Block Arc 28">
              <a:extLst>
                <a:ext uri="{FF2B5EF4-FFF2-40B4-BE49-F238E27FC236}">
                  <a16:creationId xmlns:a16="http://schemas.microsoft.com/office/drawing/2014/main" id="{7F6F2461-6208-A15B-F158-0253AA7E88C5}"/>
                </a:ext>
              </a:extLst>
            </p:cNvPr>
            <p:cNvSpPr/>
            <p:nvPr/>
          </p:nvSpPr>
          <p:spPr>
            <a:xfrm rot="15661763" flipH="1">
              <a:off x="5408556" y="3381138"/>
              <a:ext cx="2816923" cy="2687676"/>
            </a:xfrm>
            <a:prstGeom prst="blockArc">
              <a:avLst>
                <a:gd name="adj1" fmla="val 11458411"/>
                <a:gd name="adj2" fmla="val 20673493"/>
                <a:gd name="adj3" fmla="val 222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Block Arc 29">
              <a:extLst>
                <a:ext uri="{FF2B5EF4-FFF2-40B4-BE49-F238E27FC236}">
                  <a16:creationId xmlns:a16="http://schemas.microsoft.com/office/drawing/2014/main" id="{C2AC4F4A-64D8-5089-F818-3E0E5A8BEBAE}"/>
                </a:ext>
              </a:extLst>
            </p:cNvPr>
            <p:cNvSpPr/>
            <p:nvPr/>
          </p:nvSpPr>
          <p:spPr>
            <a:xfrm rot="5938237">
              <a:off x="1224856" y="3444939"/>
              <a:ext cx="2680187" cy="2376486"/>
            </a:xfrm>
            <a:prstGeom prst="blockArc">
              <a:avLst>
                <a:gd name="adj1" fmla="val 11465375"/>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Oval 30">
              <a:extLst>
                <a:ext uri="{FF2B5EF4-FFF2-40B4-BE49-F238E27FC236}">
                  <a16:creationId xmlns:a16="http://schemas.microsoft.com/office/drawing/2014/main" id="{56201FE8-5CAD-2E08-C57D-01D8541DC6BF}"/>
                </a:ext>
              </a:extLst>
            </p:cNvPr>
            <p:cNvSpPr/>
            <p:nvPr/>
          </p:nvSpPr>
          <p:spPr>
            <a:xfrm>
              <a:off x="2819400" y="1524000"/>
              <a:ext cx="3810000" cy="3810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Block Arc 31">
              <a:extLst>
                <a:ext uri="{FF2B5EF4-FFF2-40B4-BE49-F238E27FC236}">
                  <a16:creationId xmlns:a16="http://schemas.microsoft.com/office/drawing/2014/main" id="{FD201CD3-F133-E882-5A18-EFE2AE901E02}"/>
                </a:ext>
              </a:extLst>
            </p:cNvPr>
            <p:cNvSpPr/>
            <p:nvPr/>
          </p:nvSpPr>
          <p:spPr>
            <a:xfrm rot="5938237">
              <a:off x="2394213" y="3958926"/>
              <a:ext cx="2300369" cy="2339112"/>
            </a:xfrm>
            <a:prstGeom prst="blockArc">
              <a:avLst>
                <a:gd name="adj1" fmla="val 12699487"/>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Block Arc 32">
              <a:extLst>
                <a:ext uri="{FF2B5EF4-FFF2-40B4-BE49-F238E27FC236}">
                  <a16:creationId xmlns:a16="http://schemas.microsoft.com/office/drawing/2014/main" id="{BCF9EB95-882D-E5F3-D918-ACC5565FFA24}"/>
                </a:ext>
              </a:extLst>
            </p:cNvPr>
            <p:cNvSpPr/>
            <p:nvPr/>
          </p:nvSpPr>
          <p:spPr>
            <a:xfrm rot="15661763" flipH="1">
              <a:off x="4784075" y="3873224"/>
              <a:ext cx="2406470" cy="2485792"/>
            </a:xfrm>
            <a:prstGeom prst="blockArc">
              <a:avLst>
                <a:gd name="adj1" fmla="val 12815022"/>
                <a:gd name="adj2" fmla="val 20243753"/>
                <a:gd name="adj3" fmla="val 2099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ounded Rectangle 39">
              <a:extLst>
                <a:ext uri="{FF2B5EF4-FFF2-40B4-BE49-F238E27FC236}">
                  <a16:creationId xmlns:a16="http://schemas.microsoft.com/office/drawing/2014/main" id="{4E8A4A5F-E236-04EB-37F0-3F31C5E4CD9D}"/>
                </a:ext>
              </a:extLst>
            </p:cNvPr>
            <p:cNvSpPr/>
            <p:nvPr/>
          </p:nvSpPr>
          <p:spPr>
            <a:xfrm>
              <a:off x="2752039" y="3077502"/>
              <a:ext cx="3929519" cy="392953"/>
            </a:xfrm>
            <a:prstGeom prst="roundRect">
              <a:avLst>
                <a:gd name="adj" fmla="val 3078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700A8D5-CB31-983D-2F87-383A70A5820D}"/>
                </a:ext>
              </a:extLst>
            </p:cNvPr>
            <p:cNvSpPr/>
            <p:nvPr/>
          </p:nvSpPr>
          <p:spPr>
            <a:xfrm>
              <a:off x="4419600" y="2971800"/>
              <a:ext cx="5334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78B7D549-4EA8-04D6-2EE2-1267C319ACC4}"/>
                </a:ext>
              </a:extLst>
            </p:cNvPr>
            <p:cNvSpPr/>
            <p:nvPr/>
          </p:nvSpPr>
          <p:spPr>
            <a:xfrm rot="16200000">
              <a:off x="4533900" y="1028700"/>
              <a:ext cx="381000" cy="1066800"/>
            </a:xfrm>
            <a:prstGeom prst="moon">
              <a:avLst>
                <a:gd name="adj" fmla="val 64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457C6926-B4AC-D46C-70D5-9D512A4694CD}"/>
              </a:ext>
            </a:extLst>
          </p:cNvPr>
          <p:cNvGrpSpPr/>
          <p:nvPr/>
        </p:nvGrpSpPr>
        <p:grpSpPr>
          <a:xfrm>
            <a:off x="3716294" y="5750926"/>
            <a:ext cx="1846671" cy="781429"/>
            <a:chOff x="2844014" y="5218528"/>
            <a:chExt cx="2565231" cy="1085492"/>
          </a:xfrm>
        </p:grpSpPr>
        <p:sp>
          <p:nvSpPr>
            <p:cNvPr id="46" name="Flowchart: Magnetic Disk 45">
              <a:extLst>
                <a:ext uri="{FF2B5EF4-FFF2-40B4-BE49-F238E27FC236}">
                  <a16:creationId xmlns:a16="http://schemas.microsoft.com/office/drawing/2014/main" id="{D5D2C91C-3522-F424-2BC0-8FC101AEEC76}"/>
                </a:ext>
              </a:extLst>
            </p:cNvPr>
            <p:cNvSpPr/>
            <p:nvPr/>
          </p:nvSpPr>
          <p:spPr>
            <a:xfrm>
              <a:off x="2962001" y="5279158"/>
              <a:ext cx="2362200" cy="990600"/>
            </a:xfrm>
            <a:prstGeom prst="flowChartMagneticDisk">
              <a:avLst/>
            </a:prstGeom>
            <a:solidFill>
              <a:srgbClr val="D48638"/>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6F25E084-285E-8FE0-1B71-B42265524A32}"/>
                </a:ext>
              </a:extLst>
            </p:cNvPr>
            <p:cNvGrpSpPr/>
            <p:nvPr/>
          </p:nvGrpSpPr>
          <p:grpSpPr>
            <a:xfrm>
              <a:off x="2879761" y="6051349"/>
              <a:ext cx="2519267" cy="252671"/>
              <a:chOff x="2813360" y="4658391"/>
              <a:chExt cx="2519267" cy="252671"/>
            </a:xfrm>
          </p:grpSpPr>
          <p:sp>
            <p:nvSpPr>
              <p:cNvPr id="100" name="Oval 99">
                <a:extLst>
                  <a:ext uri="{FF2B5EF4-FFF2-40B4-BE49-F238E27FC236}">
                    <a16:creationId xmlns:a16="http://schemas.microsoft.com/office/drawing/2014/main" id="{A933458C-9E71-2775-1121-0608D1222A92}"/>
                  </a:ext>
                </a:extLst>
              </p:cNvPr>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F0F0C4EB-53A2-42D3-19F5-01D45F74BCFC}"/>
                  </a:ext>
                </a:extLst>
              </p:cNvPr>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8FB35AE6-F9D3-601C-AF7E-61FCCB775C97}"/>
                  </a:ext>
                </a:extLst>
              </p:cNvPr>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C3F3EF7D-D386-B8EA-5179-0A1721FA33DA}"/>
                  </a:ext>
                </a:extLst>
              </p:cNvPr>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FC847C37-F236-E7B7-0130-6D7F141C2D4E}"/>
                  </a:ext>
                </a:extLst>
              </p:cNvPr>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a:extLst>
                <a:ext uri="{FF2B5EF4-FFF2-40B4-BE49-F238E27FC236}">
                  <a16:creationId xmlns:a16="http://schemas.microsoft.com/office/drawing/2014/main" id="{A4380112-05EB-3C82-0437-DC8B918EDA6B}"/>
                </a:ext>
              </a:extLst>
            </p:cNvPr>
            <p:cNvGrpSpPr/>
            <p:nvPr/>
          </p:nvGrpSpPr>
          <p:grpSpPr>
            <a:xfrm>
              <a:off x="2889978" y="5918115"/>
              <a:ext cx="2519267" cy="252671"/>
              <a:chOff x="2813360" y="4658391"/>
              <a:chExt cx="2519267" cy="252671"/>
            </a:xfrm>
          </p:grpSpPr>
          <p:sp>
            <p:nvSpPr>
              <p:cNvPr id="95" name="Oval 94">
                <a:extLst>
                  <a:ext uri="{FF2B5EF4-FFF2-40B4-BE49-F238E27FC236}">
                    <a16:creationId xmlns:a16="http://schemas.microsoft.com/office/drawing/2014/main" id="{BB96C427-C6DD-22AE-CFBA-0FE212E84A91}"/>
                  </a:ext>
                </a:extLst>
              </p:cNvPr>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417531D9-2440-F132-97EF-8ECC19176F6E}"/>
                  </a:ext>
                </a:extLst>
              </p:cNvPr>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1A0ADDA-152D-2E59-15F0-1D6C3808BA14}"/>
                  </a:ext>
                </a:extLst>
              </p:cNvPr>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99D25044-8B0D-4EA2-CBFE-F87E3759209D}"/>
                  </a:ext>
                </a:extLst>
              </p:cNvPr>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1663E6DB-E28F-E9F7-3961-8A7555F4183F}"/>
                  </a:ext>
                </a:extLst>
              </p:cNvPr>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1CF63913-49B1-7FAC-3964-239770F192DF}"/>
                </a:ext>
              </a:extLst>
            </p:cNvPr>
            <p:cNvGrpSpPr/>
            <p:nvPr/>
          </p:nvGrpSpPr>
          <p:grpSpPr>
            <a:xfrm>
              <a:off x="2883615" y="5777530"/>
              <a:ext cx="2519267" cy="252671"/>
              <a:chOff x="2813360" y="4658391"/>
              <a:chExt cx="2519267" cy="252671"/>
            </a:xfrm>
          </p:grpSpPr>
          <p:sp>
            <p:nvSpPr>
              <p:cNvPr id="90" name="Oval 89">
                <a:extLst>
                  <a:ext uri="{FF2B5EF4-FFF2-40B4-BE49-F238E27FC236}">
                    <a16:creationId xmlns:a16="http://schemas.microsoft.com/office/drawing/2014/main" id="{9B56EC9F-0362-C214-F263-0849C3D44237}"/>
                  </a:ext>
                </a:extLst>
              </p:cNvPr>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38B2C0E7-481D-E559-0CC6-DF5096019CB1}"/>
                  </a:ext>
                </a:extLst>
              </p:cNvPr>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5FA4EF49-3C1A-EFEA-2DC3-CB9B4110C667}"/>
                  </a:ext>
                </a:extLst>
              </p:cNvPr>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32EFD710-BD25-D446-B7B8-BAB9E2619917}"/>
                  </a:ext>
                </a:extLst>
              </p:cNvPr>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262B4D2-6D47-BC3A-F0B2-CEEE68B9FEDC}"/>
                  </a:ext>
                </a:extLst>
              </p:cNvPr>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8C0FEBA5-7AA4-12E6-C691-6FF408BBF41C}"/>
                </a:ext>
              </a:extLst>
            </p:cNvPr>
            <p:cNvGrpSpPr/>
            <p:nvPr/>
          </p:nvGrpSpPr>
          <p:grpSpPr>
            <a:xfrm>
              <a:off x="2889087" y="5645755"/>
              <a:ext cx="2519267" cy="252671"/>
              <a:chOff x="2813360" y="4658391"/>
              <a:chExt cx="2519267" cy="252671"/>
            </a:xfrm>
          </p:grpSpPr>
          <p:sp>
            <p:nvSpPr>
              <p:cNvPr id="85" name="Oval 84">
                <a:extLst>
                  <a:ext uri="{FF2B5EF4-FFF2-40B4-BE49-F238E27FC236}">
                    <a16:creationId xmlns:a16="http://schemas.microsoft.com/office/drawing/2014/main" id="{EAAB1AAF-C45C-DB82-D084-DDAC4C0331CF}"/>
                  </a:ext>
                </a:extLst>
              </p:cNvPr>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A50F4F2-EA85-4800-23F2-1CEF47D7F6B5}"/>
                  </a:ext>
                </a:extLst>
              </p:cNvPr>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741514EA-3CFB-28A1-3914-5B0148227F21}"/>
                  </a:ext>
                </a:extLst>
              </p:cNvPr>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C3BCC592-F7C4-B5DA-D264-BA98B862CB4E}"/>
                  </a:ext>
                </a:extLst>
              </p:cNvPr>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ED2FC5A2-4DC9-8012-C806-AB9E0B7A60BC}"/>
                  </a:ext>
                </a:extLst>
              </p:cNvPr>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BA2B95E2-5B81-A21A-4B19-A6640FAB8F47}"/>
                </a:ext>
              </a:extLst>
            </p:cNvPr>
            <p:cNvGrpSpPr/>
            <p:nvPr/>
          </p:nvGrpSpPr>
          <p:grpSpPr>
            <a:xfrm rot="10800000">
              <a:off x="2883467" y="5218528"/>
              <a:ext cx="2519267" cy="252671"/>
              <a:chOff x="2813360" y="4658391"/>
              <a:chExt cx="2519267" cy="252671"/>
            </a:xfrm>
          </p:grpSpPr>
          <p:sp>
            <p:nvSpPr>
              <p:cNvPr id="80" name="Oval 79">
                <a:extLst>
                  <a:ext uri="{FF2B5EF4-FFF2-40B4-BE49-F238E27FC236}">
                    <a16:creationId xmlns:a16="http://schemas.microsoft.com/office/drawing/2014/main" id="{367CE236-5100-68CD-441E-159931D18CD2}"/>
                  </a:ext>
                </a:extLst>
              </p:cNvPr>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962339FA-8A2B-307D-EF51-B4D5ED09C2AD}"/>
                  </a:ext>
                </a:extLst>
              </p:cNvPr>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CA7FFC8-0AC8-A930-4E8C-44844992420A}"/>
                  </a:ext>
                </a:extLst>
              </p:cNvPr>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0C415A64-EBA6-4813-212E-047793FBA761}"/>
                  </a:ext>
                </a:extLst>
              </p:cNvPr>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CD6D062-8DA3-A571-2E5C-077129071B4A}"/>
                  </a:ext>
                </a:extLst>
              </p:cNvPr>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a:extLst>
                <a:ext uri="{FF2B5EF4-FFF2-40B4-BE49-F238E27FC236}">
                  <a16:creationId xmlns:a16="http://schemas.microsoft.com/office/drawing/2014/main" id="{AA1700A3-9E9D-0883-A947-0D1DF6221BB9}"/>
                </a:ext>
              </a:extLst>
            </p:cNvPr>
            <p:cNvGrpSpPr/>
            <p:nvPr/>
          </p:nvGrpSpPr>
          <p:grpSpPr>
            <a:xfrm>
              <a:off x="3369476" y="5236353"/>
              <a:ext cx="1103302" cy="450263"/>
              <a:chOff x="3110360" y="3782412"/>
              <a:chExt cx="1103302" cy="450263"/>
            </a:xfrm>
          </p:grpSpPr>
          <p:sp>
            <p:nvSpPr>
              <p:cNvPr id="60" name="Oval 59">
                <a:extLst>
                  <a:ext uri="{FF2B5EF4-FFF2-40B4-BE49-F238E27FC236}">
                    <a16:creationId xmlns:a16="http://schemas.microsoft.com/office/drawing/2014/main" id="{FDB5457F-ABC7-586C-87D3-451F5748EFF7}"/>
                  </a:ext>
                </a:extLst>
              </p:cNvPr>
              <p:cNvSpPr/>
              <p:nvPr/>
            </p:nvSpPr>
            <p:spPr>
              <a:xfrm rot="475140">
                <a:off x="3110360" y="3782412"/>
                <a:ext cx="1103302" cy="434618"/>
              </a:xfrm>
              <a:prstGeom prst="ellipse">
                <a:avLst/>
              </a:prstGeom>
              <a:solidFill>
                <a:schemeClr val="accent2">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698AEC48-6070-9D2C-9ED4-A56AE9883635}"/>
                  </a:ext>
                </a:extLst>
              </p:cNvPr>
              <p:cNvSpPr/>
              <p:nvPr/>
            </p:nvSpPr>
            <p:spPr>
              <a:xfrm rot="18159352">
                <a:off x="3268731" y="3895158"/>
                <a:ext cx="331714" cy="10782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C56B0C9A-36CB-383A-DD41-AFC34ED7850D}"/>
                  </a:ext>
                </a:extLst>
              </p:cNvPr>
              <p:cNvSpPr/>
              <p:nvPr/>
            </p:nvSpPr>
            <p:spPr>
              <a:xfrm rot="18159352">
                <a:off x="3499419" y="3952193"/>
                <a:ext cx="331714" cy="10782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95942E18-9214-CD94-DE50-513D2FE19D2C}"/>
                  </a:ext>
                </a:extLst>
              </p:cNvPr>
              <p:cNvSpPr/>
              <p:nvPr/>
            </p:nvSpPr>
            <p:spPr>
              <a:xfrm rot="18159352">
                <a:off x="3759494" y="4012903"/>
                <a:ext cx="331714" cy="10782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FE005485-C906-4E3D-49E4-4AB05831C0C7}"/>
                </a:ext>
              </a:extLst>
            </p:cNvPr>
            <p:cNvGrpSpPr/>
            <p:nvPr/>
          </p:nvGrpSpPr>
          <p:grpSpPr>
            <a:xfrm>
              <a:off x="2844014" y="5479042"/>
              <a:ext cx="2519267" cy="252671"/>
              <a:chOff x="2813360" y="4658391"/>
              <a:chExt cx="2519267" cy="252671"/>
            </a:xfrm>
          </p:grpSpPr>
          <p:sp>
            <p:nvSpPr>
              <p:cNvPr id="55" name="Oval 54">
                <a:extLst>
                  <a:ext uri="{FF2B5EF4-FFF2-40B4-BE49-F238E27FC236}">
                    <a16:creationId xmlns:a16="http://schemas.microsoft.com/office/drawing/2014/main" id="{6617686F-E753-D8D0-2BAF-D33541A71D46}"/>
                  </a:ext>
                </a:extLst>
              </p:cNvPr>
              <p:cNvSpPr/>
              <p:nvPr/>
            </p:nvSpPr>
            <p:spPr>
              <a:xfrm rot="475140">
                <a:off x="2813360" y="4661655"/>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C009D7F-267B-BF8E-3E28-BBCB810E7BF0}"/>
                  </a:ext>
                </a:extLst>
              </p:cNvPr>
              <p:cNvSpPr/>
              <p:nvPr/>
            </p:nvSpPr>
            <p:spPr>
              <a:xfrm>
                <a:off x="3332940"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B251DBAD-DB69-2131-C58A-61AB9BFA631D}"/>
                  </a:ext>
                </a:extLst>
              </p:cNvPr>
              <p:cNvSpPr/>
              <p:nvPr/>
            </p:nvSpPr>
            <p:spPr>
              <a:xfrm rot="21352676">
                <a:off x="3851797" y="4758662"/>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F2B78464-AEC7-2506-AF1F-BAA6C4C6151C}"/>
                  </a:ext>
                </a:extLst>
              </p:cNvPr>
              <p:cNvSpPr/>
              <p:nvPr/>
            </p:nvSpPr>
            <p:spPr>
              <a:xfrm rot="21265011">
                <a:off x="4396821" y="4727118"/>
                <a:ext cx="691840" cy="152400"/>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6A5DBEC-E1D6-7AC2-B286-D799C54F523F}"/>
                  </a:ext>
                </a:extLst>
              </p:cNvPr>
              <p:cNvSpPr/>
              <p:nvPr/>
            </p:nvSpPr>
            <p:spPr>
              <a:xfrm rot="20473086">
                <a:off x="4771280" y="4658391"/>
                <a:ext cx="561347" cy="150769"/>
              </a:xfrm>
              <a:prstGeom prst="ellipse">
                <a:avLst/>
              </a:prstGeom>
              <a:solidFill>
                <a:srgbClr val="FFBF3F"/>
              </a:solidFill>
              <a:ln>
                <a:solidFill>
                  <a:srgbClr val="D48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 name="Group 105">
            <a:extLst>
              <a:ext uri="{FF2B5EF4-FFF2-40B4-BE49-F238E27FC236}">
                <a16:creationId xmlns:a16="http://schemas.microsoft.com/office/drawing/2014/main" id="{3B71E8C2-C985-1FC8-7A04-4A6B419DE29D}"/>
              </a:ext>
            </a:extLst>
          </p:cNvPr>
          <p:cNvGrpSpPr/>
          <p:nvPr/>
        </p:nvGrpSpPr>
        <p:grpSpPr>
          <a:xfrm>
            <a:off x="6597158" y="4759260"/>
            <a:ext cx="1561098" cy="1878528"/>
            <a:chOff x="609600" y="3124200"/>
            <a:chExt cx="2667000" cy="3209301"/>
          </a:xfrm>
        </p:grpSpPr>
        <p:grpSp>
          <p:nvGrpSpPr>
            <p:cNvPr id="107" name="Group 101">
              <a:extLst>
                <a:ext uri="{FF2B5EF4-FFF2-40B4-BE49-F238E27FC236}">
                  <a16:creationId xmlns:a16="http://schemas.microsoft.com/office/drawing/2014/main" id="{403E87B1-D232-E69A-E86F-4906DD4B4821}"/>
                </a:ext>
              </a:extLst>
            </p:cNvPr>
            <p:cNvGrpSpPr/>
            <p:nvPr/>
          </p:nvGrpSpPr>
          <p:grpSpPr>
            <a:xfrm>
              <a:off x="609600" y="3124200"/>
              <a:ext cx="2667000" cy="2895600"/>
              <a:chOff x="3810000" y="4419600"/>
              <a:chExt cx="2667000" cy="2895600"/>
            </a:xfrm>
          </p:grpSpPr>
          <p:grpSp>
            <p:nvGrpSpPr>
              <p:cNvPr id="123" name="Group 97">
                <a:extLst>
                  <a:ext uri="{FF2B5EF4-FFF2-40B4-BE49-F238E27FC236}">
                    <a16:creationId xmlns:a16="http://schemas.microsoft.com/office/drawing/2014/main" id="{259FF140-BBB5-901D-91B7-6E1EF83313BB}"/>
                  </a:ext>
                </a:extLst>
              </p:cNvPr>
              <p:cNvGrpSpPr/>
              <p:nvPr/>
            </p:nvGrpSpPr>
            <p:grpSpPr>
              <a:xfrm>
                <a:off x="3886200" y="4419600"/>
                <a:ext cx="2590800" cy="2895600"/>
                <a:chOff x="7329919" y="3581400"/>
                <a:chExt cx="1771465" cy="2207172"/>
              </a:xfrm>
            </p:grpSpPr>
            <p:sp>
              <p:nvSpPr>
                <p:cNvPr id="134" name="Can 125">
                  <a:extLst>
                    <a:ext uri="{FF2B5EF4-FFF2-40B4-BE49-F238E27FC236}">
                      <a16:creationId xmlns:a16="http://schemas.microsoft.com/office/drawing/2014/main" id="{2E0DB160-A2FA-7D05-20C1-C90D9E6AF94E}"/>
                    </a:ext>
                  </a:extLst>
                </p:cNvPr>
                <p:cNvSpPr/>
                <p:nvPr/>
              </p:nvSpPr>
              <p:spPr>
                <a:xfrm>
                  <a:off x="7329919" y="4133193"/>
                  <a:ext cx="1738041" cy="1655379"/>
                </a:xfrm>
                <a:prstGeom prst="ca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51066C2F-3C89-A145-2F19-C148A6FB822B}"/>
                    </a:ext>
                  </a:extLst>
                </p:cNvPr>
                <p:cNvSpPr/>
                <p:nvPr/>
              </p:nvSpPr>
              <p:spPr>
                <a:xfrm>
                  <a:off x="7463615" y="4172607"/>
                  <a:ext cx="1403802" cy="3547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DF150FC2-B117-AA72-7544-9D6773675E48}"/>
                    </a:ext>
                  </a:extLst>
                </p:cNvPr>
                <p:cNvSpPr/>
                <p:nvPr/>
              </p:nvSpPr>
              <p:spPr>
                <a:xfrm>
                  <a:off x="7329919" y="4645572"/>
                  <a:ext cx="1738041" cy="3153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04883BB8-5CE2-1186-E72B-A58F294AABB4}"/>
                    </a:ext>
                  </a:extLst>
                </p:cNvPr>
                <p:cNvSpPr/>
                <p:nvPr/>
              </p:nvSpPr>
              <p:spPr>
                <a:xfrm>
                  <a:off x="7329919" y="4803228"/>
                  <a:ext cx="1738041" cy="354724"/>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4EB4DA14-8737-FE44-45E0-E97784A52E50}"/>
                    </a:ext>
                  </a:extLst>
                </p:cNvPr>
                <p:cNvSpPr/>
                <p:nvPr/>
              </p:nvSpPr>
              <p:spPr>
                <a:xfrm>
                  <a:off x="7363343" y="5039710"/>
                  <a:ext cx="1704617" cy="3153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2FC39A6E-B610-118B-E545-2BCE5504BBCE}"/>
                    </a:ext>
                  </a:extLst>
                </p:cNvPr>
                <p:cNvSpPr/>
                <p:nvPr/>
              </p:nvSpPr>
              <p:spPr>
                <a:xfrm>
                  <a:off x="7329919" y="5236779"/>
                  <a:ext cx="1738041" cy="27589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28E84A27-2023-3AC1-F5C8-0598FD7AFD11}"/>
                    </a:ext>
                  </a:extLst>
                </p:cNvPr>
                <p:cNvSpPr/>
                <p:nvPr/>
              </p:nvSpPr>
              <p:spPr>
                <a:xfrm>
                  <a:off x="7329919" y="5355021"/>
                  <a:ext cx="1738041" cy="31531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Block Arc 140">
                  <a:extLst>
                    <a:ext uri="{FF2B5EF4-FFF2-40B4-BE49-F238E27FC236}">
                      <a16:creationId xmlns:a16="http://schemas.microsoft.com/office/drawing/2014/main" id="{D59D477A-3CAF-2888-E89B-5DED05AD923E}"/>
                    </a:ext>
                  </a:extLst>
                </p:cNvPr>
                <p:cNvSpPr/>
                <p:nvPr/>
              </p:nvSpPr>
              <p:spPr>
                <a:xfrm>
                  <a:off x="7329919" y="3581400"/>
                  <a:ext cx="1771465" cy="1576552"/>
                </a:xfrm>
                <a:prstGeom prst="blockArc">
                  <a:avLst>
                    <a:gd name="adj1" fmla="val 10981665"/>
                    <a:gd name="adj2" fmla="val 21567300"/>
                    <a:gd name="adj3" fmla="val 4409"/>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4" name="Oval 123">
                <a:extLst>
                  <a:ext uri="{FF2B5EF4-FFF2-40B4-BE49-F238E27FC236}">
                    <a16:creationId xmlns:a16="http://schemas.microsoft.com/office/drawing/2014/main" id="{F68D8DBC-EDBF-5EA2-4938-826627FCED85}"/>
                  </a:ext>
                </a:extLst>
              </p:cNvPr>
              <p:cNvSpPr/>
              <p:nvPr/>
            </p:nvSpPr>
            <p:spPr>
              <a:xfrm>
                <a:off x="4343400" y="4724400"/>
                <a:ext cx="6096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02A3FE5E-C51A-7557-1810-B9C6AF6829DD}"/>
                  </a:ext>
                </a:extLst>
              </p:cNvPr>
              <p:cNvSpPr/>
              <p:nvPr/>
            </p:nvSpPr>
            <p:spPr>
              <a:xfrm>
                <a:off x="4114800" y="4876800"/>
                <a:ext cx="609600" cy="6096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oud 18">
                <a:extLst>
                  <a:ext uri="{FF2B5EF4-FFF2-40B4-BE49-F238E27FC236}">
                    <a16:creationId xmlns:a16="http://schemas.microsoft.com/office/drawing/2014/main" id="{5EDCCCF8-7D96-C168-608A-68689A43D8C1}"/>
                  </a:ext>
                </a:extLst>
              </p:cNvPr>
              <p:cNvSpPr/>
              <p:nvPr/>
            </p:nvSpPr>
            <p:spPr>
              <a:xfrm>
                <a:off x="5105400" y="4800600"/>
                <a:ext cx="609600" cy="5334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Cloud 126">
                <a:extLst>
                  <a:ext uri="{FF2B5EF4-FFF2-40B4-BE49-F238E27FC236}">
                    <a16:creationId xmlns:a16="http://schemas.microsoft.com/office/drawing/2014/main" id="{79F65A4A-19F4-FA6A-B422-63AE4075542F}"/>
                  </a:ext>
                </a:extLst>
              </p:cNvPr>
              <p:cNvSpPr/>
              <p:nvPr/>
            </p:nvSpPr>
            <p:spPr>
              <a:xfrm>
                <a:off x="4953000" y="5105400"/>
                <a:ext cx="609600" cy="6858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loud 127">
                <a:extLst>
                  <a:ext uri="{FF2B5EF4-FFF2-40B4-BE49-F238E27FC236}">
                    <a16:creationId xmlns:a16="http://schemas.microsoft.com/office/drawing/2014/main" id="{8FBA2D0B-7BFD-766A-6BBD-C0CBAED960D6}"/>
                  </a:ext>
                </a:extLst>
              </p:cNvPr>
              <p:cNvSpPr/>
              <p:nvPr/>
            </p:nvSpPr>
            <p:spPr>
              <a:xfrm>
                <a:off x="5410200" y="5105400"/>
                <a:ext cx="609600" cy="685800"/>
              </a:xfrm>
              <a:prstGeom prst="clou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C322701E-670E-4FC2-D69B-477912F66165}"/>
                  </a:ext>
                </a:extLst>
              </p:cNvPr>
              <p:cNvSpPr/>
              <p:nvPr/>
            </p:nvSpPr>
            <p:spPr>
              <a:xfrm rot="20417343">
                <a:off x="4091144" y="5233358"/>
                <a:ext cx="838200" cy="457200"/>
              </a:xfrm>
              <a:prstGeom prst="ellipse">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161D4E0D-2459-5D3B-2CBB-A512066516C9}"/>
                  </a:ext>
                </a:extLst>
              </p:cNvPr>
              <p:cNvSpPr/>
              <p:nvPr/>
            </p:nvSpPr>
            <p:spPr>
              <a:xfrm>
                <a:off x="3962400" y="5334000"/>
                <a:ext cx="838200" cy="457200"/>
              </a:xfrm>
              <a:prstGeom prst="ellipse">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73CDA78F-8311-65B2-3B1B-E41B5B571D7B}"/>
                  </a:ext>
                </a:extLst>
              </p:cNvPr>
              <p:cNvSpPr/>
              <p:nvPr/>
            </p:nvSpPr>
            <p:spPr>
              <a:xfrm rot="20818758">
                <a:off x="4384128" y="5422546"/>
                <a:ext cx="838200" cy="457200"/>
              </a:xfrm>
              <a:prstGeom prst="ellipse">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onut 123">
                <a:extLst>
                  <a:ext uri="{FF2B5EF4-FFF2-40B4-BE49-F238E27FC236}">
                    <a16:creationId xmlns:a16="http://schemas.microsoft.com/office/drawing/2014/main" id="{6AC6B092-E5C8-7ADF-0DB0-1DAD3E17AB68}"/>
                  </a:ext>
                </a:extLst>
              </p:cNvPr>
              <p:cNvSpPr/>
              <p:nvPr/>
            </p:nvSpPr>
            <p:spPr>
              <a:xfrm>
                <a:off x="3810000" y="5257800"/>
                <a:ext cx="3048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Donut 124">
                <a:extLst>
                  <a:ext uri="{FF2B5EF4-FFF2-40B4-BE49-F238E27FC236}">
                    <a16:creationId xmlns:a16="http://schemas.microsoft.com/office/drawing/2014/main" id="{CFD346F6-2EC7-D7B7-EA41-F4A953EB42DB}"/>
                  </a:ext>
                </a:extLst>
              </p:cNvPr>
              <p:cNvSpPr/>
              <p:nvPr/>
            </p:nvSpPr>
            <p:spPr>
              <a:xfrm>
                <a:off x="6172200" y="5257800"/>
                <a:ext cx="304800" cy="304800"/>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8" name="Oval 107">
              <a:extLst>
                <a:ext uri="{FF2B5EF4-FFF2-40B4-BE49-F238E27FC236}">
                  <a16:creationId xmlns:a16="http://schemas.microsoft.com/office/drawing/2014/main" id="{43B23813-CB35-008C-DAD1-04C8F5D27666}"/>
                </a:ext>
              </a:extLst>
            </p:cNvPr>
            <p:cNvSpPr/>
            <p:nvPr/>
          </p:nvSpPr>
          <p:spPr>
            <a:xfrm rot="20818758">
              <a:off x="683119" y="6033167"/>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101688E0-658A-6F76-09E6-4118A0A3CF89}"/>
                </a:ext>
              </a:extLst>
            </p:cNvPr>
            <p:cNvSpPr/>
            <p:nvPr/>
          </p:nvSpPr>
          <p:spPr>
            <a:xfrm rot="20818758">
              <a:off x="930266" y="6135085"/>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F48FEFF5-C4EC-3B71-5694-63485CB92B56}"/>
                </a:ext>
              </a:extLst>
            </p:cNvPr>
            <p:cNvSpPr/>
            <p:nvPr/>
          </p:nvSpPr>
          <p:spPr>
            <a:xfrm rot="20818758">
              <a:off x="930267" y="5906484"/>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E61B9BF-DB1E-E119-1761-35FC41E7642C}"/>
                </a:ext>
              </a:extLst>
            </p:cNvPr>
            <p:cNvSpPr/>
            <p:nvPr/>
          </p:nvSpPr>
          <p:spPr>
            <a:xfrm rot="20818758">
              <a:off x="1006467" y="6058886"/>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388D0972-E97A-E660-2DD1-52481F70A196}"/>
                </a:ext>
              </a:extLst>
            </p:cNvPr>
            <p:cNvSpPr/>
            <p:nvPr/>
          </p:nvSpPr>
          <p:spPr>
            <a:xfrm rot="20818758">
              <a:off x="1158867" y="6135084"/>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F0B0BFBA-241D-2DE6-F655-FD5FBFCA11C4}"/>
                </a:ext>
              </a:extLst>
            </p:cNvPr>
            <p:cNvSpPr/>
            <p:nvPr/>
          </p:nvSpPr>
          <p:spPr>
            <a:xfrm rot="20818758">
              <a:off x="1158867" y="5982684"/>
              <a:ext cx="367816" cy="182818"/>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754D52B5-13F1-C6E0-2536-45CC0334F6F5}"/>
                </a:ext>
              </a:extLst>
            </p:cNvPr>
            <p:cNvSpPr/>
            <p:nvPr/>
          </p:nvSpPr>
          <p:spPr>
            <a:xfrm rot="20818758">
              <a:off x="1692267" y="6058885"/>
              <a:ext cx="367816" cy="182818"/>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B704070-0F6A-78D7-A9A9-C352DCD3C5BE}"/>
                </a:ext>
              </a:extLst>
            </p:cNvPr>
            <p:cNvSpPr/>
            <p:nvPr/>
          </p:nvSpPr>
          <p:spPr>
            <a:xfrm rot="20818758">
              <a:off x="1851583" y="60432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BE812074-9BE4-1E06-6053-6B0EFF81C415}"/>
                </a:ext>
              </a:extLst>
            </p:cNvPr>
            <p:cNvSpPr/>
            <p:nvPr/>
          </p:nvSpPr>
          <p:spPr>
            <a:xfrm rot="20818758">
              <a:off x="1917642" y="61194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16502B8-5C03-378B-C849-46D5DC4167F6}"/>
                </a:ext>
              </a:extLst>
            </p:cNvPr>
            <p:cNvSpPr/>
            <p:nvPr/>
          </p:nvSpPr>
          <p:spPr>
            <a:xfrm rot="20818758">
              <a:off x="1993842" y="59670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43B6A5A-6712-77A5-1A78-166A6553B384}"/>
                </a:ext>
              </a:extLst>
            </p:cNvPr>
            <p:cNvSpPr/>
            <p:nvPr/>
          </p:nvSpPr>
          <p:spPr>
            <a:xfrm rot="20818758">
              <a:off x="1841442" y="5967088"/>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39532A8C-0780-62BE-E0B9-599A8C7B8BC2}"/>
                </a:ext>
              </a:extLst>
            </p:cNvPr>
            <p:cNvSpPr/>
            <p:nvPr/>
          </p:nvSpPr>
          <p:spPr>
            <a:xfrm rot="20818758">
              <a:off x="2070043" y="58908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576E7813-D5E5-B818-D06A-938D68564A4A}"/>
                </a:ext>
              </a:extLst>
            </p:cNvPr>
            <p:cNvSpPr/>
            <p:nvPr/>
          </p:nvSpPr>
          <p:spPr>
            <a:xfrm rot="20818758">
              <a:off x="2070042" y="6043288"/>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66F85B7-2212-0085-77C3-710736477CC4}"/>
                </a:ext>
              </a:extLst>
            </p:cNvPr>
            <p:cNvSpPr/>
            <p:nvPr/>
          </p:nvSpPr>
          <p:spPr>
            <a:xfrm rot="20818758">
              <a:off x="2146242" y="6195688"/>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C0C47BFC-D72C-2C2E-B7E1-65776881252E}"/>
                </a:ext>
              </a:extLst>
            </p:cNvPr>
            <p:cNvSpPr/>
            <p:nvPr/>
          </p:nvSpPr>
          <p:spPr>
            <a:xfrm rot="20818758">
              <a:off x="2222442" y="6043287"/>
              <a:ext cx="224224" cy="137813"/>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D602E3F2-1F57-7BA4-B553-5023C5E0B87C}"/>
              </a:ext>
            </a:extLst>
          </p:cNvPr>
          <p:cNvGrpSpPr/>
          <p:nvPr/>
        </p:nvGrpSpPr>
        <p:grpSpPr>
          <a:xfrm>
            <a:off x="7758856" y="5752210"/>
            <a:ext cx="1029735" cy="746559"/>
            <a:chOff x="1600200" y="1828800"/>
            <a:chExt cx="6096000" cy="4419600"/>
          </a:xfrm>
          <a:solidFill>
            <a:srgbClr val="FFC000"/>
          </a:solidFill>
        </p:grpSpPr>
        <p:sp>
          <p:nvSpPr>
            <p:cNvPr id="38" name="Oval 37">
              <a:extLst>
                <a:ext uri="{FF2B5EF4-FFF2-40B4-BE49-F238E27FC236}">
                  <a16:creationId xmlns:a16="http://schemas.microsoft.com/office/drawing/2014/main" id="{8861D937-1ACB-1C72-085B-8A24B84E8E3E}"/>
                </a:ext>
              </a:extLst>
            </p:cNvPr>
            <p:cNvSpPr/>
            <p:nvPr/>
          </p:nvSpPr>
          <p:spPr>
            <a:xfrm>
              <a:off x="3200400" y="1828800"/>
              <a:ext cx="2743200" cy="1752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0">
              <a:extLst>
                <a:ext uri="{FF2B5EF4-FFF2-40B4-BE49-F238E27FC236}">
                  <a16:creationId xmlns:a16="http://schemas.microsoft.com/office/drawing/2014/main" id="{879522FE-588D-AFFF-A1DD-E18239FAD6BD}"/>
                </a:ext>
              </a:extLst>
            </p:cNvPr>
            <p:cNvSpPr/>
            <p:nvPr/>
          </p:nvSpPr>
          <p:spPr>
            <a:xfrm>
              <a:off x="1676400" y="5029200"/>
              <a:ext cx="5943600" cy="990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1">
              <a:extLst>
                <a:ext uri="{FF2B5EF4-FFF2-40B4-BE49-F238E27FC236}">
                  <a16:creationId xmlns:a16="http://schemas.microsoft.com/office/drawing/2014/main" id="{286CACF2-8746-DFD2-B8B2-D289604A6161}"/>
                </a:ext>
              </a:extLst>
            </p:cNvPr>
            <p:cNvSpPr/>
            <p:nvPr/>
          </p:nvSpPr>
          <p:spPr>
            <a:xfrm>
              <a:off x="1981200" y="4114800"/>
              <a:ext cx="5181600" cy="914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52">
              <a:extLst>
                <a:ext uri="{FF2B5EF4-FFF2-40B4-BE49-F238E27FC236}">
                  <a16:creationId xmlns:a16="http://schemas.microsoft.com/office/drawing/2014/main" id="{4BBA5D99-4487-14BF-6E47-60C685E882C1}"/>
                </a:ext>
              </a:extLst>
            </p:cNvPr>
            <p:cNvSpPr/>
            <p:nvPr/>
          </p:nvSpPr>
          <p:spPr>
            <a:xfrm>
              <a:off x="2286000" y="3276600"/>
              <a:ext cx="4648200" cy="838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3">
              <a:extLst>
                <a:ext uri="{FF2B5EF4-FFF2-40B4-BE49-F238E27FC236}">
                  <a16:creationId xmlns:a16="http://schemas.microsoft.com/office/drawing/2014/main" id="{7E5FC041-AA03-16F8-5610-CC332B57593D}"/>
                </a:ext>
              </a:extLst>
            </p:cNvPr>
            <p:cNvSpPr/>
            <p:nvPr/>
          </p:nvSpPr>
          <p:spPr>
            <a:xfrm>
              <a:off x="2667000" y="2590800"/>
              <a:ext cx="3886200" cy="6858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54">
              <a:extLst>
                <a:ext uri="{FF2B5EF4-FFF2-40B4-BE49-F238E27FC236}">
                  <a16:creationId xmlns:a16="http://schemas.microsoft.com/office/drawing/2014/main" id="{58ADB642-A7E2-720A-7D36-3C0A22648AE7}"/>
                </a:ext>
              </a:extLst>
            </p:cNvPr>
            <p:cNvSpPr/>
            <p:nvPr/>
          </p:nvSpPr>
          <p:spPr>
            <a:xfrm>
              <a:off x="1600200" y="5715000"/>
              <a:ext cx="6096000" cy="5334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1AD6ECE-E128-E9EE-B4F5-FAEE5D96581F}"/>
                </a:ext>
              </a:extLst>
            </p:cNvPr>
            <p:cNvSpPr/>
            <p:nvPr/>
          </p:nvSpPr>
          <p:spPr>
            <a:xfrm>
              <a:off x="3886200" y="4953000"/>
              <a:ext cx="1447800" cy="1219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a:extLst>
              <a:ext uri="{FF2B5EF4-FFF2-40B4-BE49-F238E27FC236}">
                <a16:creationId xmlns:a16="http://schemas.microsoft.com/office/drawing/2014/main" id="{FB9349AD-6F67-2B3B-AABF-5FA2933ABB57}"/>
              </a:ext>
            </a:extLst>
          </p:cNvPr>
          <p:cNvGrpSpPr/>
          <p:nvPr/>
        </p:nvGrpSpPr>
        <p:grpSpPr>
          <a:xfrm>
            <a:off x="1211328" y="1298493"/>
            <a:ext cx="2833279" cy="4517296"/>
            <a:chOff x="138522" y="1842504"/>
            <a:chExt cx="2919202" cy="3901283"/>
          </a:xfrm>
        </p:grpSpPr>
        <p:sp>
          <p:nvSpPr>
            <p:cNvPr id="143" name="Flowchart: Manual Operation 142">
              <a:extLst>
                <a:ext uri="{FF2B5EF4-FFF2-40B4-BE49-F238E27FC236}">
                  <a16:creationId xmlns:a16="http://schemas.microsoft.com/office/drawing/2014/main" id="{1D77B82F-9495-E2B7-1274-5323EC525162}"/>
                </a:ext>
              </a:extLst>
            </p:cNvPr>
            <p:cNvSpPr/>
            <p:nvPr/>
          </p:nvSpPr>
          <p:spPr>
            <a:xfrm rot="10800000">
              <a:off x="1066800" y="3048000"/>
              <a:ext cx="838200" cy="2590800"/>
            </a:xfrm>
            <a:prstGeom prst="flowChartManualOperati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43">
              <a:extLst>
                <a:ext uri="{FF2B5EF4-FFF2-40B4-BE49-F238E27FC236}">
                  <a16:creationId xmlns:a16="http://schemas.microsoft.com/office/drawing/2014/main" id="{3AB6CF22-A811-DAE2-DF15-D30C7A5321F5}"/>
                </a:ext>
              </a:extLst>
            </p:cNvPr>
            <p:cNvSpPr/>
            <p:nvPr/>
          </p:nvSpPr>
          <p:spPr>
            <a:xfrm rot="7463192">
              <a:off x="1641695" y="2414924"/>
              <a:ext cx="1060011" cy="1767636"/>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44">
              <a:extLst>
                <a:ext uri="{FF2B5EF4-FFF2-40B4-BE49-F238E27FC236}">
                  <a16:creationId xmlns:a16="http://schemas.microsoft.com/office/drawing/2014/main" id="{84E9A7BE-39C0-D86E-024A-6754472084D5}"/>
                </a:ext>
              </a:extLst>
            </p:cNvPr>
            <p:cNvSpPr/>
            <p:nvPr/>
          </p:nvSpPr>
          <p:spPr>
            <a:xfrm rot="4870149">
              <a:off x="1643900" y="1832987"/>
              <a:ext cx="1060011" cy="1767636"/>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145">
              <a:extLst>
                <a:ext uri="{FF2B5EF4-FFF2-40B4-BE49-F238E27FC236}">
                  <a16:creationId xmlns:a16="http://schemas.microsoft.com/office/drawing/2014/main" id="{05167052-C22D-1567-87DC-53D86BF78354}"/>
                </a:ext>
              </a:extLst>
            </p:cNvPr>
            <p:cNvSpPr/>
            <p:nvPr/>
          </p:nvSpPr>
          <p:spPr>
            <a:xfrm rot="3977335">
              <a:off x="492334" y="2319052"/>
              <a:ext cx="1060011" cy="1767636"/>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D95E33A8-D89D-C986-D5FC-9EC27D1F8C50}"/>
                </a:ext>
              </a:extLst>
            </p:cNvPr>
            <p:cNvSpPr/>
            <p:nvPr/>
          </p:nvSpPr>
          <p:spPr>
            <a:xfrm rot="7463192">
              <a:off x="587605" y="1488692"/>
              <a:ext cx="1060011" cy="1767636"/>
            </a:xfrm>
            <a:prstGeom prst="moon">
              <a:avLst>
                <a:gd name="adj" fmla="val 61682"/>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50983842-0689-D7FE-3D63-CCBB129FEAF5}"/>
                </a:ext>
              </a:extLst>
            </p:cNvPr>
            <p:cNvSpPr/>
            <p:nvPr/>
          </p:nvSpPr>
          <p:spPr>
            <a:xfrm>
              <a:off x="1066800" y="2819400"/>
              <a:ext cx="5334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7A6595F6-B2FA-D4D3-3723-119575892841}"/>
                </a:ext>
              </a:extLst>
            </p:cNvPr>
            <p:cNvSpPr/>
            <p:nvPr/>
          </p:nvSpPr>
          <p:spPr>
            <a:xfrm>
              <a:off x="1676400" y="2819400"/>
              <a:ext cx="5334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9B348A01-4D1F-F46B-5641-8DD12678D772}"/>
                </a:ext>
              </a:extLst>
            </p:cNvPr>
            <p:cNvSpPr/>
            <p:nvPr/>
          </p:nvSpPr>
          <p:spPr>
            <a:xfrm>
              <a:off x="1371600" y="2514600"/>
              <a:ext cx="533400" cy="6858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150">
              <a:extLst>
                <a:ext uri="{FF2B5EF4-FFF2-40B4-BE49-F238E27FC236}">
                  <a16:creationId xmlns:a16="http://schemas.microsoft.com/office/drawing/2014/main" id="{9B28431E-F277-4730-EF4D-F91465EA66C1}"/>
                </a:ext>
              </a:extLst>
            </p:cNvPr>
            <p:cNvSpPr/>
            <p:nvPr/>
          </p:nvSpPr>
          <p:spPr>
            <a:xfrm rot="7636287">
              <a:off x="658755" y="4614822"/>
              <a:ext cx="467372" cy="1126338"/>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a:extLst>
                <a:ext uri="{FF2B5EF4-FFF2-40B4-BE49-F238E27FC236}">
                  <a16:creationId xmlns:a16="http://schemas.microsoft.com/office/drawing/2014/main" id="{7DD58CBE-BB59-16E1-7CC7-412CE5E22BB1}"/>
                </a:ext>
              </a:extLst>
            </p:cNvPr>
            <p:cNvSpPr/>
            <p:nvPr/>
          </p:nvSpPr>
          <p:spPr>
            <a:xfrm rot="3287706">
              <a:off x="1351798" y="4600643"/>
              <a:ext cx="467372" cy="1126338"/>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a:extLst>
                <a:ext uri="{FF2B5EF4-FFF2-40B4-BE49-F238E27FC236}">
                  <a16:creationId xmlns:a16="http://schemas.microsoft.com/office/drawing/2014/main" id="{767E1753-1592-303B-2780-9D8345D9BFDA}"/>
                </a:ext>
              </a:extLst>
            </p:cNvPr>
            <p:cNvSpPr/>
            <p:nvPr/>
          </p:nvSpPr>
          <p:spPr>
            <a:xfrm rot="10012455">
              <a:off x="965589" y="4459643"/>
              <a:ext cx="467372" cy="1126338"/>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a:extLst>
                <a:ext uri="{FF2B5EF4-FFF2-40B4-BE49-F238E27FC236}">
                  <a16:creationId xmlns:a16="http://schemas.microsoft.com/office/drawing/2014/main" id="{494D7A23-7908-E326-870E-0B90B58062FF}"/>
                </a:ext>
              </a:extLst>
            </p:cNvPr>
            <p:cNvSpPr/>
            <p:nvPr/>
          </p:nvSpPr>
          <p:spPr>
            <a:xfrm rot="4559276">
              <a:off x="1324836" y="5056490"/>
              <a:ext cx="467372" cy="727411"/>
            </a:xfrm>
            <a:prstGeom prst="moon">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CC6AB3E1-0E04-8EEE-4430-238BF83BB046}"/>
                </a:ext>
              </a:extLst>
            </p:cNvPr>
            <p:cNvSpPr/>
            <p:nvPr/>
          </p:nvSpPr>
          <p:spPr>
            <a:xfrm>
              <a:off x="946983" y="5362787"/>
              <a:ext cx="457200" cy="3810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6" name="TextBox 155">
            <a:extLst>
              <a:ext uri="{FF2B5EF4-FFF2-40B4-BE49-F238E27FC236}">
                <a16:creationId xmlns:a16="http://schemas.microsoft.com/office/drawing/2014/main" id="{598A4E57-F61F-FD02-03BC-422762C76F43}"/>
              </a:ext>
            </a:extLst>
          </p:cNvPr>
          <p:cNvSpPr txBox="1"/>
          <p:nvPr/>
        </p:nvSpPr>
        <p:spPr>
          <a:xfrm>
            <a:off x="2209800" y="152401"/>
            <a:ext cx="77724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1 Nephi 18</a:t>
            </a:r>
          </a:p>
        </p:txBody>
      </p:sp>
    </p:spTree>
    <p:extLst>
      <p:ext uri="{BB962C8B-B14F-4D97-AF65-F5344CB8AC3E}">
        <p14:creationId xmlns:p14="http://schemas.microsoft.com/office/powerpoint/2010/main" val="1811493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0"/>
            <a:ext cx="12192000" cy="6858000"/>
            <a:chOff x="0" y="0"/>
            <a:chExt cx="9144000" cy="6858000"/>
          </a:xfrm>
        </p:grpSpPr>
        <p:sp>
          <p:nvSpPr>
            <p:cNvPr id="8" name="Rectangle 7"/>
            <p:cNvSpPr/>
            <p:nvPr/>
          </p:nvSpPr>
          <p:spPr>
            <a:xfrm>
              <a:off x="0" y="5562600"/>
              <a:ext cx="9144000" cy="1295400"/>
            </a:xfrm>
            <a:prstGeom prst="rect">
              <a:avLst/>
            </a:prstGeom>
            <a:solidFill>
              <a:srgbClr val="C5A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657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a:off x="0" y="2895600"/>
              <a:ext cx="9144000" cy="1219200"/>
            </a:xfrm>
            <a:prstGeom prst="doubleWav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0" y="3733800"/>
              <a:ext cx="9144000" cy="2667000"/>
            </a:xfrm>
            <a:prstGeom prst="doubleWave">
              <a:avLst/>
            </a:prstGeom>
            <a:solidFill>
              <a:srgbClr val="E0D0A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09800" y="152401"/>
            <a:ext cx="77724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An Act of Faith</a:t>
            </a:r>
          </a:p>
        </p:txBody>
      </p:sp>
      <p:sp>
        <p:nvSpPr>
          <p:cNvPr id="9" name="TextBox 8"/>
          <p:cNvSpPr txBox="1"/>
          <p:nvPr/>
        </p:nvSpPr>
        <p:spPr>
          <a:xfrm>
            <a:off x="70165" y="6488668"/>
            <a:ext cx="1752600" cy="369332"/>
          </a:xfrm>
          <a:prstGeom prst="rect">
            <a:avLst/>
          </a:prstGeom>
          <a:noFill/>
        </p:spPr>
        <p:txBody>
          <a:bodyPr wrap="square" rtlCol="0">
            <a:spAutoFit/>
          </a:bodyPr>
          <a:lstStyle/>
          <a:p>
            <a:r>
              <a:rPr lang="en-US" dirty="0">
                <a:solidFill>
                  <a:schemeClr val="bg1"/>
                </a:solidFill>
              </a:rPr>
              <a:t>1 Nephi  18:1-8</a:t>
            </a:r>
          </a:p>
        </p:txBody>
      </p:sp>
      <p:sp>
        <p:nvSpPr>
          <p:cNvPr id="11" name="TextBox 10"/>
          <p:cNvSpPr txBox="1"/>
          <p:nvPr/>
        </p:nvSpPr>
        <p:spPr>
          <a:xfrm>
            <a:off x="3688533" y="1357266"/>
            <a:ext cx="4839832" cy="1200329"/>
          </a:xfrm>
          <a:prstGeom prst="rect">
            <a:avLst/>
          </a:prstGeom>
          <a:noFill/>
        </p:spPr>
        <p:txBody>
          <a:bodyPr wrap="square" rtlCol="0">
            <a:spAutoFit/>
          </a:bodyPr>
          <a:lstStyle/>
          <a:p>
            <a:pPr algn="ctr"/>
            <a:r>
              <a:rPr lang="en-US" sz="2400" dirty="0">
                <a:solidFill>
                  <a:schemeClr val="bg1"/>
                </a:solidFill>
              </a:rPr>
              <a:t>In order to accomplish what the Lord commands, we need to seek His help and put forth our own effort</a:t>
            </a:r>
          </a:p>
        </p:txBody>
      </p:sp>
      <p:sp>
        <p:nvSpPr>
          <p:cNvPr id="32" name="TextBox 31"/>
          <p:cNvSpPr txBox="1"/>
          <p:nvPr/>
        </p:nvSpPr>
        <p:spPr>
          <a:xfrm>
            <a:off x="4789283" y="4679887"/>
            <a:ext cx="6962114" cy="1569660"/>
          </a:xfrm>
          <a:prstGeom prst="rect">
            <a:avLst/>
          </a:prstGeom>
          <a:noFill/>
        </p:spPr>
        <p:txBody>
          <a:bodyPr wrap="square" rtlCol="0">
            <a:spAutoFit/>
          </a:bodyPr>
          <a:lstStyle/>
          <a:p>
            <a:r>
              <a:rPr lang="en-US" sz="2400" b="1" i="1" dirty="0">
                <a:solidFill>
                  <a:srgbClr val="FF0000"/>
                </a:solidFill>
              </a:rPr>
              <a:t>“Not at any time have I given unto you a law which was temporal; neither any man, nor the children of men; neither Adam your father, whom I created.” D&amp;C 1:28</a:t>
            </a:r>
          </a:p>
        </p:txBody>
      </p:sp>
      <p:grpSp>
        <p:nvGrpSpPr>
          <p:cNvPr id="45" name="Group 38"/>
          <p:cNvGrpSpPr/>
          <p:nvPr/>
        </p:nvGrpSpPr>
        <p:grpSpPr>
          <a:xfrm rot="1573733">
            <a:off x="7497256" y="3779985"/>
            <a:ext cx="1068244" cy="727908"/>
            <a:chOff x="1066800" y="3783269"/>
            <a:chExt cx="2057400" cy="1322131"/>
          </a:xfrm>
        </p:grpSpPr>
        <p:sp>
          <p:nvSpPr>
            <p:cNvPr id="46" name="Flowchart: Manual Input 45"/>
            <p:cNvSpPr/>
            <p:nvPr/>
          </p:nvSpPr>
          <p:spPr>
            <a:xfrm rot="16200000">
              <a:off x="952500" y="4076700"/>
              <a:ext cx="1295400" cy="762000"/>
            </a:xfrm>
            <a:prstGeom prst="flowChartManualInpu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1066800" y="4038600"/>
              <a:ext cx="2057400" cy="4572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p:cNvSpPr/>
            <p:nvPr/>
          </p:nvSpPr>
          <p:spPr>
            <a:xfrm rot="2712518">
              <a:off x="1129301" y="3803543"/>
              <a:ext cx="917747" cy="877200"/>
            </a:xfrm>
            <a:prstGeom prst="plus">
              <a:avLst>
                <a:gd name="adj" fmla="val 40565"/>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2895600" y="3352800"/>
            <a:ext cx="4876800" cy="762000"/>
            <a:chOff x="3352800" y="3810000"/>
            <a:chExt cx="5486400" cy="914400"/>
          </a:xfrm>
        </p:grpSpPr>
        <p:sp>
          <p:nvSpPr>
            <p:cNvPr id="50" name="Rectangle 49"/>
            <p:cNvSpPr/>
            <p:nvPr/>
          </p:nvSpPr>
          <p:spPr>
            <a:xfrm>
              <a:off x="4495800" y="4419600"/>
              <a:ext cx="3228975" cy="3048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ight Triangle 50"/>
            <p:cNvSpPr/>
            <p:nvPr/>
          </p:nvSpPr>
          <p:spPr>
            <a:xfrm rot="10800000">
              <a:off x="4114800" y="4419600"/>
              <a:ext cx="381000" cy="3048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Triangle 7"/>
            <p:cNvSpPr/>
            <p:nvPr/>
          </p:nvSpPr>
          <p:spPr>
            <a:xfrm rot="10800000" flipH="1">
              <a:off x="7696200" y="4419600"/>
              <a:ext cx="381000" cy="3048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8"/>
            <p:cNvSpPr/>
            <p:nvPr/>
          </p:nvSpPr>
          <p:spPr>
            <a:xfrm rot="10800000">
              <a:off x="3733800" y="4114800"/>
              <a:ext cx="381000" cy="3048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Triangle 9"/>
            <p:cNvSpPr/>
            <p:nvPr/>
          </p:nvSpPr>
          <p:spPr>
            <a:xfrm rot="10800000" flipH="1">
              <a:off x="8077200" y="4114800"/>
              <a:ext cx="381000" cy="3048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10"/>
            <p:cNvSpPr/>
            <p:nvPr/>
          </p:nvSpPr>
          <p:spPr>
            <a:xfrm>
              <a:off x="4114799" y="4114800"/>
              <a:ext cx="3952875" cy="3048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Triangle 11"/>
            <p:cNvSpPr/>
            <p:nvPr/>
          </p:nvSpPr>
          <p:spPr>
            <a:xfrm rot="10800000">
              <a:off x="3352800" y="3810000"/>
              <a:ext cx="381000" cy="3048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ght Triangle 12"/>
            <p:cNvSpPr/>
            <p:nvPr/>
          </p:nvSpPr>
          <p:spPr>
            <a:xfrm rot="10800000" flipH="1">
              <a:off x="8458200" y="3810000"/>
              <a:ext cx="381000" cy="3048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13"/>
            <p:cNvSpPr/>
            <p:nvPr/>
          </p:nvSpPr>
          <p:spPr>
            <a:xfrm>
              <a:off x="3733800" y="3810000"/>
              <a:ext cx="1066800" cy="3048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14"/>
            <p:cNvSpPr/>
            <p:nvPr/>
          </p:nvSpPr>
          <p:spPr>
            <a:xfrm>
              <a:off x="7391400" y="3810000"/>
              <a:ext cx="1066800" cy="3048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51"/>
          <p:cNvGrpSpPr/>
          <p:nvPr/>
        </p:nvGrpSpPr>
        <p:grpSpPr>
          <a:xfrm>
            <a:off x="7086600" y="3200400"/>
            <a:ext cx="304800" cy="1066800"/>
            <a:chOff x="4724400" y="4038600"/>
            <a:chExt cx="685800" cy="1600200"/>
          </a:xfrm>
        </p:grpSpPr>
        <p:sp>
          <p:nvSpPr>
            <p:cNvPr id="43" name="Pentagon 42"/>
            <p:cNvSpPr/>
            <p:nvPr/>
          </p:nvSpPr>
          <p:spPr>
            <a:xfrm rot="5400000">
              <a:off x="4343400" y="4800600"/>
              <a:ext cx="1447800" cy="228600"/>
            </a:xfrm>
            <a:prstGeom prst="homePlate">
              <a:avLst/>
            </a:prstGeom>
            <a:solidFill>
              <a:schemeClr val="tx1">
                <a:lumMod val="65000"/>
                <a:lumOff val="3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724400" y="4038600"/>
              <a:ext cx="685800" cy="228600"/>
            </a:xfrm>
            <a:prstGeom prst="ellipse">
              <a:avLst/>
            </a:prstGeom>
            <a:solidFill>
              <a:schemeClr val="tx1">
                <a:lumMod val="65000"/>
                <a:lumOff val="3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42"/>
          <p:cNvGrpSpPr/>
          <p:nvPr/>
        </p:nvGrpSpPr>
        <p:grpSpPr>
          <a:xfrm>
            <a:off x="1905000" y="3352800"/>
            <a:ext cx="1676400" cy="1371600"/>
            <a:chOff x="3124200" y="3962400"/>
            <a:chExt cx="2057400" cy="1676400"/>
          </a:xfrm>
        </p:grpSpPr>
        <p:sp>
          <p:nvSpPr>
            <p:cNvPr id="34" name="Explosion 2 33"/>
            <p:cNvSpPr/>
            <p:nvPr/>
          </p:nvSpPr>
          <p:spPr>
            <a:xfrm>
              <a:off x="3429000" y="3962400"/>
              <a:ext cx="1371600" cy="1600200"/>
            </a:xfrm>
            <a:prstGeom prst="irregularSeal2">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2 34"/>
            <p:cNvSpPr/>
            <p:nvPr/>
          </p:nvSpPr>
          <p:spPr>
            <a:xfrm>
              <a:off x="3581400" y="4114800"/>
              <a:ext cx="914400" cy="1295400"/>
            </a:xfrm>
            <a:prstGeom prst="irregularSeal2">
              <a:avLst/>
            </a:prstGeom>
            <a:solidFill>
              <a:schemeClr val="accent2">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2 35"/>
            <p:cNvSpPr/>
            <p:nvPr/>
          </p:nvSpPr>
          <p:spPr>
            <a:xfrm>
              <a:off x="3581400" y="4343400"/>
              <a:ext cx="914400" cy="1295400"/>
            </a:xfrm>
            <a:prstGeom prst="irregularSeal2">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3352800" y="4800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038600" y="4800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124200" y="5181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810000" y="5181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495800" y="5181600"/>
              <a:ext cx="685800" cy="457200"/>
            </a:xfrm>
            <a:prstGeom prst="roundRect">
              <a:avLst/>
            </a:prstGeom>
            <a:solidFill>
              <a:schemeClr val="accent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3"/>
          <p:cNvGrpSpPr/>
          <p:nvPr/>
        </p:nvGrpSpPr>
        <p:grpSpPr>
          <a:xfrm>
            <a:off x="457200" y="694757"/>
            <a:ext cx="2031972" cy="2301261"/>
            <a:chOff x="71718" y="1120588"/>
            <a:chExt cx="3070535" cy="4572000"/>
          </a:xfrm>
        </p:grpSpPr>
        <p:grpSp>
          <p:nvGrpSpPr>
            <p:cNvPr id="61" name="Group 13"/>
            <p:cNvGrpSpPr/>
            <p:nvPr/>
          </p:nvGrpSpPr>
          <p:grpSpPr>
            <a:xfrm>
              <a:off x="71718" y="1120588"/>
              <a:ext cx="3048000" cy="4572000"/>
              <a:chOff x="838200" y="1066800"/>
              <a:chExt cx="2438400" cy="3352800"/>
            </a:xfrm>
          </p:grpSpPr>
          <p:sp>
            <p:nvSpPr>
              <p:cNvPr id="6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762598" y="1254182"/>
              <a:ext cx="2379655" cy="4035708"/>
            </a:xfrm>
            <a:prstGeom prst="rect">
              <a:avLst/>
            </a:prstGeom>
            <a:noFill/>
          </p:spPr>
          <p:txBody>
            <a:bodyPr wrap="square" rtlCol="0">
              <a:spAutoFit/>
            </a:bodyPr>
            <a:lstStyle/>
            <a:p>
              <a:pPr algn="ctr"/>
              <a:r>
                <a:rPr lang="en-US" b="1" dirty="0"/>
                <a:t>If we pray often unto the Lord, we can receive the specific guidance we need</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146968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TextBox 6"/>
          <p:cNvSpPr txBox="1"/>
          <p:nvPr/>
        </p:nvSpPr>
        <p:spPr>
          <a:xfrm>
            <a:off x="2514600" y="1371600"/>
            <a:ext cx="7162800" cy="2308324"/>
          </a:xfrm>
          <a:prstGeom prst="rect">
            <a:avLst/>
          </a:prstGeom>
          <a:noFill/>
        </p:spPr>
        <p:txBody>
          <a:bodyPr wrap="square" rtlCol="0">
            <a:spAutoFit/>
          </a:bodyPr>
          <a:lstStyle/>
          <a:p>
            <a:r>
              <a:rPr lang="en-US" sz="2400" dirty="0">
                <a:solidFill>
                  <a:schemeClr val="bg2"/>
                </a:solidFill>
              </a:rPr>
              <a:t>“The prophet tells us what we need to know, not always what we want to know…How we respond to the words of a living prophet when he tells what we need to know, but would rather not hear, is a test of our faithfulness.”</a:t>
            </a:r>
          </a:p>
          <a:p>
            <a:r>
              <a:rPr lang="en-US" sz="2400" dirty="0">
                <a:solidFill>
                  <a:schemeClr val="bg2"/>
                </a:solidFill>
              </a:rPr>
              <a:t>Ezra Taft Benson </a:t>
            </a:r>
          </a:p>
          <a:p>
            <a:endParaRPr lang="en-US" sz="2400" dirty="0">
              <a:solidFill>
                <a:schemeClr val="bg2"/>
              </a:solidFill>
            </a:endParaRPr>
          </a:p>
        </p:txBody>
      </p:sp>
      <p:sp>
        <p:nvSpPr>
          <p:cNvPr id="8" name="TextBox 7"/>
          <p:cNvSpPr txBox="1"/>
          <p:nvPr/>
        </p:nvSpPr>
        <p:spPr>
          <a:xfrm>
            <a:off x="138820" y="6396335"/>
            <a:ext cx="3352800" cy="461665"/>
          </a:xfrm>
          <a:prstGeom prst="rect">
            <a:avLst/>
          </a:prstGeom>
          <a:noFill/>
        </p:spPr>
        <p:txBody>
          <a:bodyPr wrap="square" rtlCol="0">
            <a:spAutoFit/>
          </a:bodyPr>
          <a:lstStyle/>
          <a:p>
            <a:r>
              <a:rPr lang="en-US" sz="2400" dirty="0">
                <a:solidFill>
                  <a:schemeClr val="bg2"/>
                </a:solidFill>
              </a:rPr>
              <a:t>1 Nephi 16:1-3</a:t>
            </a:r>
          </a:p>
        </p:txBody>
      </p:sp>
      <p:pic>
        <p:nvPicPr>
          <p:cNvPr id="11" name="Picture 10" descr="Ezra t benson.jpg"/>
          <p:cNvPicPr>
            <a:picLocks noChangeAspect="1"/>
          </p:cNvPicPr>
          <p:nvPr/>
        </p:nvPicPr>
        <p:blipFill>
          <a:blip r:embed="rId3" cstate="print"/>
          <a:stretch>
            <a:fillRect/>
          </a:stretch>
        </p:blipFill>
        <p:spPr>
          <a:xfrm>
            <a:off x="5105400" y="3276600"/>
            <a:ext cx="1895856" cy="2682240"/>
          </a:xfrm>
          <a:prstGeom prst="rect">
            <a:avLst/>
          </a:prstGeom>
        </p:spPr>
      </p:pic>
    </p:spTree>
    <p:extLst>
      <p:ext uri="{BB962C8B-B14F-4D97-AF65-F5344CB8AC3E}">
        <p14:creationId xmlns:p14="http://schemas.microsoft.com/office/powerpoint/2010/main" val="3782604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0"/>
            <a:ext cx="12192000" cy="6858000"/>
            <a:chOff x="0" y="0"/>
            <a:chExt cx="9144000" cy="6858000"/>
          </a:xfrm>
        </p:grpSpPr>
        <p:sp>
          <p:nvSpPr>
            <p:cNvPr id="8" name="Rectangle 7"/>
            <p:cNvSpPr/>
            <p:nvPr/>
          </p:nvSpPr>
          <p:spPr>
            <a:xfrm>
              <a:off x="0" y="5562600"/>
              <a:ext cx="9144000" cy="1295400"/>
            </a:xfrm>
            <a:prstGeom prst="rect">
              <a:avLst/>
            </a:prstGeom>
            <a:solidFill>
              <a:srgbClr val="C5A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657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a:off x="0" y="2895600"/>
              <a:ext cx="9144000" cy="1219200"/>
            </a:xfrm>
            <a:prstGeom prst="doubleWav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0" y="3733800"/>
              <a:ext cx="9144000" cy="2667000"/>
            </a:xfrm>
            <a:prstGeom prst="doubleWave">
              <a:avLst/>
            </a:prstGeom>
            <a:solidFill>
              <a:srgbClr val="E0D0A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09800" y="152401"/>
            <a:ext cx="77724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Preparation and Guidance</a:t>
            </a:r>
          </a:p>
        </p:txBody>
      </p:sp>
      <p:sp>
        <p:nvSpPr>
          <p:cNvPr id="9" name="TextBox 8"/>
          <p:cNvSpPr txBox="1"/>
          <p:nvPr/>
        </p:nvSpPr>
        <p:spPr>
          <a:xfrm>
            <a:off x="160699" y="6488668"/>
            <a:ext cx="1752600" cy="369332"/>
          </a:xfrm>
          <a:prstGeom prst="rect">
            <a:avLst/>
          </a:prstGeom>
          <a:noFill/>
        </p:spPr>
        <p:txBody>
          <a:bodyPr wrap="square" rtlCol="0">
            <a:spAutoFit/>
          </a:bodyPr>
          <a:lstStyle/>
          <a:p>
            <a:r>
              <a:rPr lang="en-US" dirty="0">
                <a:solidFill>
                  <a:schemeClr val="bg1"/>
                </a:solidFill>
              </a:rPr>
              <a:t>1 Nephi  18:1-2</a:t>
            </a:r>
          </a:p>
        </p:txBody>
      </p:sp>
      <p:grpSp>
        <p:nvGrpSpPr>
          <p:cNvPr id="3" name="Group 19"/>
          <p:cNvGrpSpPr/>
          <p:nvPr/>
        </p:nvGrpSpPr>
        <p:grpSpPr>
          <a:xfrm>
            <a:off x="5181600" y="990600"/>
            <a:ext cx="3200400" cy="3048000"/>
            <a:chOff x="1981200" y="609600"/>
            <a:chExt cx="5943600" cy="4419600"/>
          </a:xfrm>
        </p:grpSpPr>
        <p:sp>
          <p:nvSpPr>
            <p:cNvPr id="13" name="Rectangle 12"/>
            <p:cNvSpPr/>
            <p:nvPr/>
          </p:nvSpPr>
          <p:spPr>
            <a:xfrm rot="5400000">
              <a:off x="3162299" y="2628904"/>
              <a:ext cx="3733802" cy="1524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530600" y="4775200"/>
              <a:ext cx="28702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p:cNvSpPr/>
            <p:nvPr/>
          </p:nvSpPr>
          <p:spPr>
            <a:xfrm rot="10800000">
              <a:off x="3191933" y="4775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p:cNvSpPr/>
            <p:nvPr/>
          </p:nvSpPr>
          <p:spPr>
            <a:xfrm rot="10800000" flipH="1">
              <a:off x="6375400" y="4775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0800000">
              <a:off x="2853267" y="4521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10800000" flipH="1">
              <a:off x="6714067" y="4521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91932" y="4521200"/>
              <a:ext cx="3513667"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p:cNvSpPr/>
            <p:nvPr/>
          </p:nvSpPr>
          <p:spPr>
            <a:xfrm rot="10800000">
              <a:off x="2514600" y="4267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p:cNvSpPr/>
            <p:nvPr/>
          </p:nvSpPr>
          <p:spPr>
            <a:xfrm rot="10800000" flipH="1">
              <a:off x="7052733" y="4267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53267" y="4267200"/>
              <a:ext cx="4233333"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p:cNvSpPr/>
            <p:nvPr/>
          </p:nvSpPr>
          <p:spPr>
            <a:xfrm rot="10800000">
              <a:off x="2209800" y="40386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p:cNvSpPr/>
            <p:nvPr/>
          </p:nvSpPr>
          <p:spPr>
            <a:xfrm rot="10800000" flipH="1">
              <a:off x="7391400" y="40386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514600" y="4038600"/>
              <a:ext cx="17526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15000" y="4038600"/>
              <a:ext cx="16764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981200" y="3962400"/>
              <a:ext cx="2286000" cy="4571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715000" y="3962400"/>
              <a:ext cx="2209800" cy="4571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267200" y="4267200"/>
              <a:ext cx="1447800" cy="762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Extract 30"/>
            <p:cNvSpPr/>
            <p:nvPr/>
          </p:nvSpPr>
          <p:spPr>
            <a:xfrm>
              <a:off x="4953000" y="609600"/>
              <a:ext cx="152400" cy="228600"/>
            </a:xfrm>
            <a:prstGeom prst="flowChartExtra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6934200" y="1219201"/>
            <a:ext cx="3276600" cy="1200329"/>
          </a:xfrm>
          <a:prstGeom prst="rect">
            <a:avLst/>
          </a:prstGeom>
          <a:noFill/>
        </p:spPr>
        <p:txBody>
          <a:bodyPr wrap="square" rtlCol="0">
            <a:spAutoFit/>
          </a:bodyPr>
          <a:lstStyle/>
          <a:p>
            <a:r>
              <a:rPr lang="en-US" sz="2400" dirty="0">
                <a:solidFill>
                  <a:schemeClr val="bg1"/>
                </a:solidFill>
              </a:rPr>
              <a:t>The Lord’s assistance:</a:t>
            </a:r>
          </a:p>
          <a:p>
            <a:endParaRPr lang="en-US" sz="2400" dirty="0">
              <a:solidFill>
                <a:schemeClr val="bg1"/>
              </a:solidFill>
            </a:endParaRPr>
          </a:p>
          <a:p>
            <a:r>
              <a:rPr lang="en-US" sz="2400" dirty="0">
                <a:solidFill>
                  <a:schemeClr val="bg1"/>
                </a:solidFill>
              </a:rPr>
              <a:t>Show from time to time</a:t>
            </a:r>
          </a:p>
        </p:txBody>
      </p:sp>
      <p:sp>
        <p:nvSpPr>
          <p:cNvPr id="33" name="TextBox 32"/>
          <p:cNvSpPr txBox="1"/>
          <p:nvPr/>
        </p:nvSpPr>
        <p:spPr>
          <a:xfrm>
            <a:off x="6705600" y="4114800"/>
            <a:ext cx="3657600" cy="923330"/>
          </a:xfrm>
          <a:prstGeom prst="rect">
            <a:avLst/>
          </a:prstGeom>
          <a:noFill/>
        </p:spPr>
        <p:txBody>
          <a:bodyPr wrap="square" rtlCol="0">
            <a:spAutoFit/>
          </a:bodyPr>
          <a:lstStyle/>
          <a:p>
            <a:r>
              <a:rPr lang="en-US" i="1" dirty="0">
                <a:solidFill>
                  <a:srgbClr val="FF0000"/>
                </a:solidFill>
              </a:rPr>
              <a:t>“…and blessed from on high, and receive knowledge from time to time.”(D&amp;C 1:28)</a:t>
            </a:r>
          </a:p>
        </p:txBody>
      </p:sp>
      <p:sp>
        <p:nvSpPr>
          <p:cNvPr id="34" name="TextBox 33"/>
          <p:cNvSpPr txBox="1"/>
          <p:nvPr/>
        </p:nvSpPr>
        <p:spPr>
          <a:xfrm>
            <a:off x="1905000" y="4114800"/>
            <a:ext cx="3657600" cy="1754326"/>
          </a:xfrm>
          <a:prstGeom prst="rect">
            <a:avLst/>
          </a:prstGeom>
          <a:noFill/>
        </p:spPr>
        <p:txBody>
          <a:bodyPr wrap="square" rtlCol="0">
            <a:spAutoFit/>
          </a:bodyPr>
          <a:lstStyle/>
          <a:p>
            <a:r>
              <a:rPr lang="en-US" i="1" dirty="0">
                <a:solidFill>
                  <a:srgbClr val="FF0000"/>
                </a:solidFill>
              </a:rPr>
              <a:t>“They could not trust their temporal salvation to a ship made after the worldly manner, neither can we find our way to eternity through the world. Our trust cannot be in the ‘arm of flesh.’” D&amp;C 1:19</a:t>
            </a:r>
          </a:p>
        </p:txBody>
      </p:sp>
      <p:sp>
        <p:nvSpPr>
          <p:cNvPr id="11" name="TextBox 10"/>
          <p:cNvSpPr txBox="1"/>
          <p:nvPr/>
        </p:nvSpPr>
        <p:spPr>
          <a:xfrm>
            <a:off x="1905000" y="1219201"/>
            <a:ext cx="2895600" cy="1200329"/>
          </a:xfrm>
          <a:prstGeom prst="rect">
            <a:avLst/>
          </a:prstGeom>
          <a:noFill/>
        </p:spPr>
        <p:txBody>
          <a:bodyPr wrap="square" rtlCol="0">
            <a:spAutoFit/>
          </a:bodyPr>
          <a:lstStyle/>
          <a:p>
            <a:r>
              <a:rPr lang="en-US" sz="2400" dirty="0">
                <a:solidFill>
                  <a:schemeClr val="bg1"/>
                </a:solidFill>
              </a:rPr>
              <a:t>Preparation:</a:t>
            </a:r>
          </a:p>
          <a:p>
            <a:endParaRPr lang="en-US" sz="2400" dirty="0">
              <a:solidFill>
                <a:schemeClr val="bg1"/>
              </a:solidFill>
            </a:endParaRPr>
          </a:p>
          <a:p>
            <a:r>
              <a:rPr lang="en-US" sz="2400" dirty="0">
                <a:solidFill>
                  <a:schemeClr val="bg1"/>
                </a:solidFill>
              </a:rPr>
              <a:t>Work timbers</a:t>
            </a:r>
          </a:p>
        </p:txBody>
      </p:sp>
    </p:spTree>
    <p:extLst>
      <p:ext uri="{BB962C8B-B14F-4D97-AF65-F5344CB8AC3E}">
        <p14:creationId xmlns:p14="http://schemas.microsoft.com/office/powerpoint/2010/main" val="295104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0" presetClass="path" presetSubtype="0" accel="50000" decel="50000" fill="hold" nodeType="withEffect">
                                  <p:stCondLst>
                                    <p:cond delay="0"/>
                                  </p:stCondLst>
                                  <p:childTnLst>
                                    <p:animMotion origin="layout" path="M 0.09028 0.0037 C 0.07552 0.00162 0.06181 -0.00625 0.04705 -0.00926 C 0.02917 -0.0176 0.00694 -0.01945 -0.01181 -0.02107 C -0.02812 -0.02061 -0.04462 -0.02223 -0.06076 -0.01852 C -0.06823 -0.0169 -0.07274 -0.01436 -0.08038 -0.0132 C -0.10417 -0.00486 -0.12899 -0.0132 -0.15295 -0.01574 C -0.16528 -0.01528 -0.17778 -0.01528 -0.1901 -0.01459 C -0.19531 -0.01436 -0.20069 -0.01042 -0.2059 -0.00926 C -0.21545 -0.00718 -0.22483 -0.00625 -0.23437 -0.00533 C -0.24514 -0.00324 -0.25573 -0.00278 -0.26667 -0.00278 " pathEditMode="relative" rAng="0" ptsTypes="fffffffffA">
                                      <p:cBhvr>
                                        <p:cTn id="20" dur="2000" fill="hold"/>
                                        <p:tgtEl>
                                          <p:spTgt spid="3"/>
                                        </p:tgtEl>
                                        <p:attrNameLst>
                                          <p:attrName>ppt_x</p:attrName>
                                          <p:attrName>ppt_y</p:attrName>
                                        </p:attrNameLst>
                                      </p:cBhvr>
                                      <p:rCtr x="-17800" y="-1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0"/>
            <a:ext cx="12192000" cy="6858000"/>
            <a:chOff x="0" y="0"/>
            <a:chExt cx="9144000" cy="6858000"/>
          </a:xfrm>
        </p:grpSpPr>
        <p:sp>
          <p:nvSpPr>
            <p:cNvPr id="8" name="Rectangle 7"/>
            <p:cNvSpPr/>
            <p:nvPr/>
          </p:nvSpPr>
          <p:spPr>
            <a:xfrm>
              <a:off x="0" y="5562600"/>
              <a:ext cx="9144000" cy="1295400"/>
            </a:xfrm>
            <a:prstGeom prst="rect">
              <a:avLst/>
            </a:prstGeom>
            <a:solidFill>
              <a:srgbClr val="C5A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657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a:off x="0" y="2895600"/>
              <a:ext cx="9144000" cy="1219200"/>
            </a:xfrm>
            <a:prstGeom prst="doubleWav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0" y="3733800"/>
              <a:ext cx="9144000" cy="2667000"/>
            </a:xfrm>
            <a:prstGeom prst="doubleWave">
              <a:avLst/>
            </a:prstGeom>
            <a:solidFill>
              <a:srgbClr val="E0D0A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09800" y="152401"/>
            <a:ext cx="77724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Pray Often</a:t>
            </a:r>
          </a:p>
        </p:txBody>
      </p:sp>
      <p:sp>
        <p:nvSpPr>
          <p:cNvPr id="9" name="TextBox 8"/>
          <p:cNvSpPr txBox="1"/>
          <p:nvPr/>
        </p:nvSpPr>
        <p:spPr>
          <a:xfrm>
            <a:off x="97325" y="6488668"/>
            <a:ext cx="1752600" cy="369332"/>
          </a:xfrm>
          <a:prstGeom prst="rect">
            <a:avLst/>
          </a:prstGeom>
          <a:noFill/>
        </p:spPr>
        <p:txBody>
          <a:bodyPr wrap="square" rtlCol="0">
            <a:spAutoFit/>
          </a:bodyPr>
          <a:lstStyle/>
          <a:p>
            <a:r>
              <a:rPr lang="en-US" dirty="0">
                <a:solidFill>
                  <a:schemeClr val="bg1"/>
                </a:solidFill>
              </a:rPr>
              <a:t>1 Nephi  18:3</a:t>
            </a:r>
          </a:p>
        </p:txBody>
      </p:sp>
      <p:sp>
        <p:nvSpPr>
          <p:cNvPr id="11" name="TextBox 10"/>
          <p:cNvSpPr txBox="1"/>
          <p:nvPr/>
        </p:nvSpPr>
        <p:spPr>
          <a:xfrm>
            <a:off x="959667" y="1066800"/>
            <a:ext cx="4145733" cy="1631216"/>
          </a:xfrm>
          <a:prstGeom prst="rect">
            <a:avLst/>
          </a:prstGeom>
          <a:noFill/>
        </p:spPr>
        <p:txBody>
          <a:bodyPr wrap="square" rtlCol="0">
            <a:spAutoFit/>
          </a:bodyPr>
          <a:lstStyle/>
          <a:p>
            <a:r>
              <a:rPr lang="en-US" sz="2000" i="1" dirty="0">
                <a:solidFill>
                  <a:srgbClr val="FFFF00"/>
                </a:solidFill>
              </a:rPr>
              <a:t>“Pray always…not to perform any thing unto the Lord save in the first place ye shall pray unto the Father in the name of Christ: </a:t>
            </a:r>
          </a:p>
          <a:p>
            <a:r>
              <a:rPr lang="en-US" sz="2000" i="1" dirty="0">
                <a:solidFill>
                  <a:srgbClr val="FFFF00"/>
                </a:solidFill>
              </a:rPr>
              <a:t>(2 Nephi 32:9)</a:t>
            </a:r>
          </a:p>
        </p:txBody>
      </p:sp>
      <p:sp>
        <p:nvSpPr>
          <p:cNvPr id="32" name="TextBox 31"/>
          <p:cNvSpPr txBox="1"/>
          <p:nvPr/>
        </p:nvSpPr>
        <p:spPr>
          <a:xfrm>
            <a:off x="6324600" y="1066800"/>
            <a:ext cx="3886200" cy="707886"/>
          </a:xfrm>
          <a:prstGeom prst="rect">
            <a:avLst/>
          </a:prstGeom>
          <a:noFill/>
        </p:spPr>
        <p:txBody>
          <a:bodyPr wrap="square" rtlCol="0">
            <a:spAutoFit/>
          </a:bodyPr>
          <a:lstStyle/>
          <a:p>
            <a:r>
              <a:rPr lang="en-US" sz="2000" dirty="0">
                <a:solidFill>
                  <a:schemeClr val="bg1"/>
                </a:solidFill>
              </a:rPr>
              <a:t>The mount…A place of prayer and revelation.</a:t>
            </a:r>
          </a:p>
        </p:txBody>
      </p:sp>
      <p:sp>
        <p:nvSpPr>
          <p:cNvPr id="33" name="TextBox 32"/>
          <p:cNvSpPr txBox="1"/>
          <p:nvPr/>
        </p:nvSpPr>
        <p:spPr>
          <a:xfrm>
            <a:off x="6705600" y="4114800"/>
            <a:ext cx="3657600" cy="369332"/>
          </a:xfrm>
          <a:prstGeom prst="rect">
            <a:avLst/>
          </a:prstGeom>
          <a:noFill/>
        </p:spPr>
        <p:txBody>
          <a:bodyPr wrap="square" rtlCol="0">
            <a:spAutoFit/>
          </a:bodyPr>
          <a:lstStyle/>
          <a:p>
            <a:endParaRPr lang="en-US" dirty="0"/>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sp>
        <p:nvSpPr>
          <p:cNvPr id="58" name="TextBox 57"/>
          <p:cNvSpPr txBox="1"/>
          <p:nvPr/>
        </p:nvSpPr>
        <p:spPr>
          <a:xfrm>
            <a:off x="2193553" y="4332544"/>
            <a:ext cx="4495800" cy="1569660"/>
          </a:xfrm>
          <a:prstGeom prst="rect">
            <a:avLst/>
          </a:prstGeom>
          <a:noFill/>
        </p:spPr>
        <p:txBody>
          <a:bodyPr wrap="square" rtlCol="0">
            <a:spAutoFit/>
          </a:bodyPr>
          <a:lstStyle/>
          <a:p>
            <a:r>
              <a:rPr lang="en-US" sz="2400" b="1" i="1" dirty="0">
                <a:solidFill>
                  <a:srgbClr val="FF0000"/>
                </a:solidFill>
              </a:rPr>
              <a:t>“And upon the wings of his Spirit hath my body been carried away upon exceedingly high mountain…” (2 Nephi 4:25)</a:t>
            </a:r>
          </a:p>
        </p:txBody>
      </p:sp>
      <p:grpSp>
        <p:nvGrpSpPr>
          <p:cNvPr id="3" name="Group 2">
            <a:extLst>
              <a:ext uri="{FF2B5EF4-FFF2-40B4-BE49-F238E27FC236}">
                <a16:creationId xmlns:a16="http://schemas.microsoft.com/office/drawing/2014/main" id="{5ED2DE85-3C4E-E75F-4F8A-E18DAC2694F7}"/>
              </a:ext>
            </a:extLst>
          </p:cNvPr>
          <p:cNvGrpSpPr/>
          <p:nvPr/>
        </p:nvGrpSpPr>
        <p:grpSpPr>
          <a:xfrm>
            <a:off x="6200690" y="2575425"/>
            <a:ext cx="4583052" cy="1667070"/>
            <a:chOff x="228600" y="2514600"/>
            <a:chExt cx="6411851" cy="2332289"/>
          </a:xfrm>
          <a:solidFill>
            <a:schemeClr val="accent2">
              <a:lumMod val="50000"/>
            </a:schemeClr>
          </a:solidFill>
        </p:grpSpPr>
        <p:sp>
          <p:nvSpPr>
            <p:cNvPr id="5" name="Freeform 79">
              <a:extLst>
                <a:ext uri="{FF2B5EF4-FFF2-40B4-BE49-F238E27FC236}">
                  <a16:creationId xmlns:a16="http://schemas.microsoft.com/office/drawing/2014/main" id="{C30A0535-CB8B-1BBD-F5AE-222FF8971298}"/>
                </a:ext>
              </a:extLst>
            </p:cNvPr>
            <p:cNvSpPr/>
            <p:nvPr/>
          </p:nvSpPr>
          <p:spPr>
            <a:xfrm>
              <a:off x="304800" y="2514600"/>
              <a:ext cx="6335651" cy="2286000"/>
            </a:xfrm>
            <a:custGeom>
              <a:avLst/>
              <a:gdLst>
                <a:gd name="connsiteX0" fmla="*/ 0 w 6335651"/>
                <a:gd name="connsiteY0" fmla="*/ 1918741 h 2083633"/>
                <a:gd name="connsiteX1" fmla="*/ 0 w 6335651"/>
                <a:gd name="connsiteY1" fmla="*/ 1918741 h 2083633"/>
                <a:gd name="connsiteX2" fmla="*/ 389745 w 6335651"/>
                <a:gd name="connsiteY2" fmla="*/ 1903751 h 2083633"/>
                <a:gd name="connsiteX3" fmla="*/ 509666 w 6335651"/>
                <a:gd name="connsiteY3" fmla="*/ 1888761 h 2083633"/>
                <a:gd name="connsiteX4" fmla="*/ 539646 w 6335651"/>
                <a:gd name="connsiteY4" fmla="*/ 1858780 h 2083633"/>
                <a:gd name="connsiteX5" fmla="*/ 599607 w 6335651"/>
                <a:gd name="connsiteY5" fmla="*/ 1843790 h 2083633"/>
                <a:gd name="connsiteX6" fmla="*/ 869430 w 6335651"/>
                <a:gd name="connsiteY6" fmla="*/ 1648918 h 2083633"/>
                <a:gd name="connsiteX7" fmla="*/ 1004341 w 6335651"/>
                <a:gd name="connsiteY7" fmla="*/ 1514007 h 2083633"/>
                <a:gd name="connsiteX8" fmla="*/ 1049312 w 6335651"/>
                <a:gd name="connsiteY8" fmla="*/ 1469036 h 2083633"/>
                <a:gd name="connsiteX9" fmla="*/ 1079292 w 6335651"/>
                <a:gd name="connsiteY9" fmla="*/ 1409075 h 2083633"/>
                <a:gd name="connsiteX10" fmla="*/ 1154243 w 6335651"/>
                <a:gd name="connsiteY10" fmla="*/ 1349115 h 2083633"/>
                <a:gd name="connsiteX11" fmla="*/ 1184223 w 6335651"/>
                <a:gd name="connsiteY11" fmla="*/ 1304144 h 2083633"/>
                <a:gd name="connsiteX12" fmla="*/ 1214204 w 6335651"/>
                <a:gd name="connsiteY12" fmla="*/ 1274164 h 2083633"/>
                <a:gd name="connsiteX13" fmla="*/ 1229194 w 6335651"/>
                <a:gd name="connsiteY13" fmla="*/ 1229193 h 2083633"/>
                <a:gd name="connsiteX14" fmla="*/ 1259174 w 6335651"/>
                <a:gd name="connsiteY14" fmla="*/ 1184223 h 2083633"/>
                <a:gd name="connsiteX15" fmla="*/ 1319135 w 6335651"/>
                <a:gd name="connsiteY15" fmla="*/ 1094282 h 2083633"/>
                <a:gd name="connsiteX16" fmla="*/ 1349115 w 6335651"/>
                <a:gd name="connsiteY16" fmla="*/ 1004341 h 2083633"/>
                <a:gd name="connsiteX17" fmla="*/ 1394086 w 6335651"/>
                <a:gd name="connsiteY17" fmla="*/ 914400 h 2083633"/>
                <a:gd name="connsiteX18" fmla="*/ 1424066 w 6335651"/>
                <a:gd name="connsiteY18" fmla="*/ 824459 h 2083633"/>
                <a:gd name="connsiteX19" fmla="*/ 1469036 w 6335651"/>
                <a:gd name="connsiteY19" fmla="*/ 719528 h 2083633"/>
                <a:gd name="connsiteX20" fmla="*/ 1499017 w 6335651"/>
                <a:gd name="connsiteY20" fmla="*/ 614597 h 2083633"/>
                <a:gd name="connsiteX21" fmla="*/ 1558977 w 6335651"/>
                <a:gd name="connsiteY21" fmla="*/ 524656 h 2083633"/>
                <a:gd name="connsiteX22" fmla="*/ 1588958 w 6335651"/>
                <a:gd name="connsiteY22" fmla="*/ 464695 h 2083633"/>
                <a:gd name="connsiteX23" fmla="*/ 1663909 w 6335651"/>
                <a:gd name="connsiteY23" fmla="*/ 389744 h 2083633"/>
                <a:gd name="connsiteX24" fmla="*/ 1708879 w 6335651"/>
                <a:gd name="connsiteY24" fmla="*/ 344774 h 2083633"/>
                <a:gd name="connsiteX25" fmla="*/ 1738859 w 6335651"/>
                <a:gd name="connsiteY25" fmla="*/ 314793 h 2083633"/>
                <a:gd name="connsiteX26" fmla="*/ 1828800 w 6335651"/>
                <a:gd name="connsiteY26" fmla="*/ 254833 h 2083633"/>
                <a:gd name="connsiteX27" fmla="*/ 1888761 w 6335651"/>
                <a:gd name="connsiteY27" fmla="*/ 209862 h 2083633"/>
                <a:gd name="connsiteX28" fmla="*/ 1978702 w 6335651"/>
                <a:gd name="connsiteY28" fmla="*/ 164892 h 2083633"/>
                <a:gd name="connsiteX29" fmla="*/ 2008682 w 6335651"/>
                <a:gd name="connsiteY29" fmla="*/ 134911 h 2083633"/>
                <a:gd name="connsiteX30" fmla="*/ 2053653 w 6335651"/>
                <a:gd name="connsiteY30" fmla="*/ 119921 h 2083633"/>
                <a:gd name="connsiteX31" fmla="*/ 2113614 w 6335651"/>
                <a:gd name="connsiteY31" fmla="*/ 89941 h 2083633"/>
                <a:gd name="connsiteX32" fmla="*/ 2158584 w 6335651"/>
                <a:gd name="connsiteY32" fmla="*/ 59961 h 2083633"/>
                <a:gd name="connsiteX33" fmla="*/ 2263515 w 6335651"/>
                <a:gd name="connsiteY33" fmla="*/ 29980 h 2083633"/>
                <a:gd name="connsiteX34" fmla="*/ 2413417 w 6335651"/>
                <a:gd name="connsiteY34" fmla="*/ 0 h 2083633"/>
                <a:gd name="connsiteX35" fmla="*/ 3222886 w 6335651"/>
                <a:gd name="connsiteY35" fmla="*/ 14990 h 2083633"/>
                <a:gd name="connsiteX36" fmla="*/ 3312827 w 6335651"/>
                <a:gd name="connsiteY36" fmla="*/ 29980 h 2083633"/>
                <a:gd name="connsiteX37" fmla="*/ 4167266 w 6335651"/>
                <a:gd name="connsiteY37" fmla="*/ 44970 h 2083633"/>
                <a:gd name="connsiteX38" fmla="*/ 4257207 w 6335651"/>
                <a:gd name="connsiteY38" fmla="*/ 59961 h 2083633"/>
                <a:gd name="connsiteX39" fmla="*/ 4377128 w 6335651"/>
                <a:gd name="connsiteY39" fmla="*/ 74951 h 2083633"/>
                <a:gd name="connsiteX40" fmla="*/ 4422099 w 6335651"/>
                <a:gd name="connsiteY40" fmla="*/ 89941 h 2083633"/>
                <a:gd name="connsiteX41" fmla="*/ 4482059 w 6335651"/>
                <a:gd name="connsiteY41" fmla="*/ 104931 h 2083633"/>
                <a:gd name="connsiteX42" fmla="*/ 4601981 w 6335651"/>
                <a:gd name="connsiteY42" fmla="*/ 134911 h 2083633"/>
                <a:gd name="connsiteX43" fmla="*/ 4646951 w 6335651"/>
                <a:gd name="connsiteY43" fmla="*/ 164892 h 2083633"/>
                <a:gd name="connsiteX44" fmla="*/ 4766873 w 6335651"/>
                <a:gd name="connsiteY44" fmla="*/ 209862 h 2083633"/>
                <a:gd name="connsiteX45" fmla="*/ 4856814 w 6335651"/>
                <a:gd name="connsiteY45" fmla="*/ 269823 h 2083633"/>
                <a:gd name="connsiteX46" fmla="*/ 4976735 w 6335651"/>
                <a:gd name="connsiteY46" fmla="*/ 359764 h 2083633"/>
                <a:gd name="connsiteX47" fmla="*/ 5081666 w 6335651"/>
                <a:gd name="connsiteY47" fmla="*/ 449705 h 2083633"/>
                <a:gd name="connsiteX48" fmla="*/ 5156617 w 6335651"/>
                <a:gd name="connsiteY48" fmla="*/ 524656 h 2083633"/>
                <a:gd name="connsiteX49" fmla="*/ 5201587 w 6335651"/>
                <a:gd name="connsiteY49" fmla="*/ 554636 h 2083633"/>
                <a:gd name="connsiteX50" fmla="*/ 5246558 w 6335651"/>
                <a:gd name="connsiteY50" fmla="*/ 614597 h 2083633"/>
                <a:gd name="connsiteX51" fmla="*/ 5306518 w 6335651"/>
                <a:gd name="connsiteY51" fmla="*/ 704538 h 2083633"/>
                <a:gd name="connsiteX52" fmla="*/ 5336499 w 6335651"/>
                <a:gd name="connsiteY52" fmla="*/ 749508 h 2083633"/>
                <a:gd name="connsiteX53" fmla="*/ 5366479 w 6335651"/>
                <a:gd name="connsiteY53" fmla="*/ 809469 h 2083633"/>
                <a:gd name="connsiteX54" fmla="*/ 5471410 w 6335651"/>
                <a:gd name="connsiteY54" fmla="*/ 899410 h 2083633"/>
                <a:gd name="connsiteX55" fmla="*/ 5516381 w 6335651"/>
                <a:gd name="connsiteY55" fmla="*/ 959370 h 2083633"/>
                <a:gd name="connsiteX56" fmla="*/ 5546361 w 6335651"/>
                <a:gd name="connsiteY56" fmla="*/ 989351 h 2083633"/>
                <a:gd name="connsiteX57" fmla="*/ 5666282 w 6335651"/>
                <a:gd name="connsiteY57" fmla="*/ 1064302 h 2083633"/>
                <a:gd name="connsiteX58" fmla="*/ 5711253 w 6335651"/>
                <a:gd name="connsiteY58" fmla="*/ 1079292 h 2083633"/>
                <a:gd name="connsiteX59" fmla="*/ 5756223 w 6335651"/>
                <a:gd name="connsiteY59" fmla="*/ 1124262 h 2083633"/>
                <a:gd name="connsiteX60" fmla="*/ 5846164 w 6335651"/>
                <a:gd name="connsiteY60" fmla="*/ 1184223 h 2083633"/>
                <a:gd name="connsiteX61" fmla="*/ 5906125 w 6335651"/>
                <a:gd name="connsiteY61" fmla="*/ 1244184 h 2083633"/>
                <a:gd name="connsiteX62" fmla="*/ 5981076 w 6335651"/>
                <a:gd name="connsiteY62" fmla="*/ 1304144 h 2083633"/>
                <a:gd name="connsiteX63" fmla="*/ 6041036 w 6335651"/>
                <a:gd name="connsiteY63" fmla="*/ 1394085 h 2083633"/>
                <a:gd name="connsiteX64" fmla="*/ 6086007 w 6335651"/>
                <a:gd name="connsiteY64" fmla="*/ 1469036 h 2083633"/>
                <a:gd name="connsiteX65" fmla="*/ 6130977 w 6335651"/>
                <a:gd name="connsiteY65" fmla="*/ 1528997 h 2083633"/>
                <a:gd name="connsiteX66" fmla="*/ 6160958 w 6335651"/>
                <a:gd name="connsiteY66" fmla="*/ 1588957 h 2083633"/>
                <a:gd name="connsiteX67" fmla="*/ 6190938 w 6335651"/>
                <a:gd name="connsiteY67" fmla="*/ 1618938 h 2083633"/>
                <a:gd name="connsiteX68" fmla="*/ 6250899 w 6335651"/>
                <a:gd name="connsiteY68" fmla="*/ 1723869 h 2083633"/>
                <a:gd name="connsiteX69" fmla="*/ 6310859 w 6335651"/>
                <a:gd name="connsiteY69" fmla="*/ 1828800 h 2083633"/>
                <a:gd name="connsiteX70" fmla="*/ 6295869 w 6335651"/>
                <a:gd name="connsiteY70" fmla="*/ 1873770 h 2083633"/>
                <a:gd name="connsiteX71" fmla="*/ 6250899 w 6335651"/>
                <a:gd name="connsiteY71" fmla="*/ 1888761 h 2083633"/>
                <a:gd name="connsiteX72" fmla="*/ 6056027 w 6335651"/>
                <a:gd name="connsiteY72" fmla="*/ 1933731 h 2083633"/>
                <a:gd name="connsiteX73" fmla="*/ 6011056 w 6335651"/>
                <a:gd name="connsiteY73" fmla="*/ 1948721 h 2083633"/>
                <a:gd name="connsiteX74" fmla="*/ 5741233 w 6335651"/>
                <a:gd name="connsiteY74" fmla="*/ 1978702 h 2083633"/>
                <a:gd name="connsiteX75" fmla="*/ 5141627 w 6335651"/>
                <a:gd name="connsiteY75" fmla="*/ 2008682 h 2083633"/>
                <a:gd name="connsiteX76" fmla="*/ 4991725 w 6335651"/>
                <a:gd name="connsiteY76" fmla="*/ 2023672 h 2083633"/>
                <a:gd name="connsiteX77" fmla="*/ 4886794 w 6335651"/>
                <a:gd name="connsiteY77" fmla="*/ 2038662 h 2083633"/>
                <a:gd name="connsiteX78" fmla="*/ 4182256 w 6335651"/>
                <a:gd name="connsiteY78" fmla="*/ 2023672 h 2083633"/>
                <a:gd name="connsiteX79" fmla="*/ 1948722 w 6335651"/>
                <a:gd name="connsiteY79" fmla="*/ 2038662 h 2083633"/>
                <a:gd name="connsiteX80" fmla="*/ 1738859 w 6335651"/>
                <a:gd name="connsiteY80" fmla="*/ 2053652 h 2083633"/>
                <a:gd name="connsiteX81" fmla="*/ 1499017 w 6335651"/>
                <a:gd name="connsiteY81" fmla="*/ 2083633 h 2083633"/>
                <a:gd name="connsiteX82" fmla="*/ 749509 w 6335651"/>
                <a:gd name="connsiteY82" fmla="*/ 2068643 h 2083633"/>
                <a:gd name="connsiteX83" fmla="*/ 539646 w 6335651"/>
                <a:gd name="connsiteY83" fmla="*/ 2038662 h 2083633"/>
                <a:gd name="connsiteX84" fmla="*/ 389745 w 6335651"/>
                <a:gd name="connsiteY84" fmla="*/ 2023672 h 2083633"/>
                <a:gd name="connsiteX85" fmla="*/ 194873 w 6335651"/>
                <a:gd name="connsiteY85" fmla="*/ 1978702 h 2083633"/>
                <a:gd name="connsiteX86" fmla="*/ 149902 w 6335651"/>
                <a:gd name="connsiteY86" fmla="*/ 1963711 h 2083633"/>
                <a:gd name="connsiteX87" fmla="*/ 74951 w 6335651"/>
                <a:gd name="connsiteY87" fmla="*/ 1903751 h 2083633"/>
                <a:gd name="connsiteX88" fmla="*/ 44971 w 6335651"/>
                <a:gd name="connsiteY88" fmla="*/ 1888761 h 2083633"/>
                <a:gd name="connsiteX89" fmla="*/ 0 w 6335651"/>
                <a:gd name="connsiteY89" fmla="*/ 1918741 h 208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335651" h="2083633">
                  <a:moveTo>
                    <a:pt x="0" y="1918741"/>
                  </a:moveTo>
                  <a:lnTo>
                    <a:pt x="0" y="1918741"/>
                  </a:lnTo>
                  <a:cubicBezTo>
                    <a:pt x="129915" y="1913744"/>
                    <a:pt x="259958" y="1911385"/>
                    <a:pt x="389745" y="1903751"/>
                  </a:cubicBezTo>
                  <a:cubicBezTo>
                    <a:pt x="429960" y="1901385"/>
                    <a:pt x="471080" y="1900337"/>
                    <a:pt x="509666" y="1888761"/>
                  </a:cubicBezTo>
                  <a:cubicBezTo>
                    <a:pt x="523203" y="1884700"/>
                    <a:pt x="527005" y="1865101"/>
                    <a:pt x="539646" y="1858780"/>
                  </a:cubicBezTo>
                  <a:cubicBezTo>
                    <a:pt x="558073" y="1849566"/>
                    <a:pt x="579620" y="1848787"/>
                    <a:pt x="599607" y="1843790"/>
                  </a:cubicBezTo>
                  <a:cubicBezTo>
                    <a:pt x="669611" y="1797121"/>
                    <a:pt x="810241" y="1708107"/>
                    <a:pt x="869430" y="1648918"/>
                  </a:cubicBezTo>
                  <a:lnTo>
                    <a:pt x="1004341" y="1514007"/>
                  </a:lnTo>
                  <a:lnTo>
                    <a:pt x="1049312" y="1469036"/>
                  </a:lnTo>
                  <a:cubicBezTo>
                    <a:pt x="1059305" y="1449049"/>
                    <a:pt x="1066897" y="1427668"/>
                    <a:pt x="1079292" y="1409075"/>
                  </a:cubicBezTo>
                  <a:cubicBezTo>
                    <a:pt x="1096379" y="1383445"/>
                    <a:pt x="1130190" y="1365150"/>
                    <a:pt x="1154243" y="1349115"/>
                  </a:cubicBezTo>
                  <a:cubicBezTo>
                    <a:pt x="1164236" y="1334125"/>
                    <a:pt x="1172968" y="1318212"/>
                    <a:pt x="1184223" y="1304144"/>
                  </a:cubicBezTo>
                  <a:cubicBezTo>
                    <a:pt x="1193052" y="1293108"/>
                    <a:pt x="1206933" y="1286283"/>
                    <a:pt x="1214204" y="1274164"/>
                  </a:cubicBezTo>
                  <a:cubicBezTo>
                    <a:pt x="1222334" y="1260615"/>
                    <a:pt x="1222128" y="1243326"/>
                    <a:pt x="1229194" y="1229193"/>
                  </a:cubicBezTo>
                  <a:cubicBezTo>
                    <a:pt x="1237251" y="1213079"/>
                    <a:pt x="1249181" y="1199213"/>
                    <a:pt x="1259174" y="1184223"/>
                  </a:cubicBezTo>
                  <a:cubicBezTo>
                    <a:pt x="1308765" y="1035447"/>
                    <a:pt x="1225563" y="1262710"/>
                    <a:pt x="1319135" y="1094282"/>
                  </a:cubicBezTo>
                  <a:cubicBezTo>
                    <a:pt x="1334482" y="1066657"/>
                    <a:pt x="1334982" y="1032607"/>
                    <a:pt x="1349115" y="1004341"/>
                  </a:cubicBezTo>
                  <a:cubicBezTo>
                    <a:pt x="1364105" y="974361"/>
                    <a:pt x="1381194" y="945341"/>
                    <a:pt x="1394086" y="914400"/>
                  </a:cubicBezTo>
                  <a:cubicBezTo>
                    <a:pt x="1406241" y="885229"/>
                    <a:pt x="1409933" y="852725"/>
                    <a:pt x="1424066" y="824459"/>
                  </a:cubicBezTo>
                  <a:cubicBezTo>
                    <a:pt x="1450716" y="771159"/>
                    <a:pt x="1454331" y="770994"/>
                    <a:pt x="1469036" y="719528"/>
                  </a:cubicBezTo>
                  <a:cubicBezTo>
                    <a:pt x="1473601" y="703550"/>
                    <a:pt x="1488447" y="633622"/>
                    <a:pt x="1499017" y="614597"/>
                  </a:cubicBezTo>
                  <a:cubicBezTo>
                    <a:pt x="1516515" y="583100"/>
                    <a:pt x="1542863" y="556884"/>
                    <a:pt x="1558977" y="524656"/>
                  </a:cubicBezTo>
                  <a:cubicBezTo>
                    <a:pt x="1568971" y="504669"/>
                    <a:pt x="1575239" y="482334"/>
                    <a:pt x="1588958" y="464695"/>
                  </a:cubicBezTo>
                  <a:cubicBezTo>
                    <a:pt x="1610650" y="436805"/>
                    <a:pt x="1638925" y="414728"/>
                    <a:pt x="1663909" y="389744"/>
                  </a:cubicBezTo>
                  <a:lnTo>
                    <a:pt x="1708879" y="344774"/>
                  </a:lnTo>
                  <a:cubicBezTo>
                    <a:pt x="1718872" y="334780"/>
                    <a:pt x="1727100" y="322632"/>
                    <a:pt x="1738859" y="314793"/>
                  </a:cubicBezTo>
                  <a:cubicBezTo>
                    <a:pt x="1768839" y="294806"/>
                    <a:pt x="1799975" y="276452"/>
                    <a:pt x="1828800" y="254833"/>
                  </a:cubicBezTo>
                  <a:cubicBezTo>
                    <a:pt x="1848787" y="239843"/>
                    <a:pt x="1867338" y="222716"/>
                    <a:pt x="1888761" y="209862"/>
                  </a:cubicBezTo>
                  <a:cubicBezTo>
                    <a:pt x="1917503" y="192617"/>
                    <a:pt x="1948722" y="179882"/>
                    <a:pt x="1978702" y="164892"/>
                  </a:cubicBezTo>
                  <a:cubicBezTo>
                    <a:pt x="1988695" y="154898"/>
                    <a:pt x="1996563" y="142182"/>
                    <a:pt x="2008682" y="134911"/>
                  </a:cubicBezTo>
                  <a:cubicBezTo>
                    <a:pt x="2022231" y="126781"/>
                    <a:pt x="2039129" y="126145"/>
                    <a:pt x="2053653" y="119921"/>
                  </a:cubicBezTo>
                  <a:cubicBezTo>
                    <a:pt x="2074192" y="111119"/>
                    <a:pt x="2094212" y="101028"/>
                    <a:pt x="2113614" y="89941"/>
                  </a:cubicBezTo>
                  <a:cubicBezTo>
                    <a:pt x="2129256" y="81003"/>
                    <a:pt x="2142470" y="68018"/>
                    <a:pt x="2158584" y="59961"/>
                  </a:cubicBezTo>
                  <a:cubicBezTo>
                    <a:pt x="2178250" y="50128"/>
                    <a:pt x="2246700" y="33583"/>
                    <a:pt x="2263515" y="29980"/>
                  </a:cubicBezTo>
                  <a:cubicBezTo>
                    <a:pt x="2313341" y="19303"/>
                    <a:pt x="2413417" y="0"/>
                    <a:pt x="2413417" y="0"/>
                  </a:cubicBezTo>
                  <a:lnTo>
                    <a:pt x="3222886" y="14990"/>
                  </a:lnTo>
                  <a:cubicBezTo>
                    <a:pt x="3253263" y="16003"/>
                    <a:pt x="3282448" y="29016"/>
                    <a:pt x="3312827" y="29980"/>
                  </a:cubicBezTo>
                  <a:cubicBezTo>
                    <a:pt x="3597540" y="39018"/>
                    <a:pt x="3882453" y="39973"/>
                    <a:pt x="4167266" y="44970"/>
                  </a:cubicBezTo>
                  <a:cubicBezTo>
                    <a:pt x="4197246" y="49967"/>
                    <a:pt x="4227119" y="55663"/>
                    <a:pt x="4257207" y="59961"/>
                  </a:cubicBezTo>
                  <a:cubicBezTo>
                    <a:pt x="4297087" y="65658"/>
                    <a:pt x="4337493" y="67745"/>
                    <a:pt x="4377128" y="74951"/>
                  </a:cubicBezTo>
                  <a:cubicBezTo>
                    <a:pt x="4392674" y="77778"/>
                    <a:pt x="4406906" y="85600"/>
                    <a:pt x="4422099" y="89941"/>
                  </a:cubicBezTo>
                  <a:cubicBezTo>
                    <a:pt x="4441908" y="95601"/>
                    <a:pt x="4461948" y="100462"/>
                    <a:pt x="4482059" y="104931"/>
                  </a:cubicBezTo>
                  <a:cubicBezTo>
                    <a:pt x="4590595" y="129050"/>
                    <a:pt x="4521619" y="108124"/>
                    <a:pt x="4601981" y="134911"/>
                  </a:cubicBezTo>
                  <a:cubicBezTo>
                    <a:pt x="4616971" y="144905"/>
                    <a:pt x="4630837" y="156835"/>
                    <a:pt x="4646951" y="164892"/>
                  </a:cubicBezTo>
                  <a:cubicBezTo>
                    <a:pt x="4682798" y="182816"/>
                    <a:pt x="4727952" y="196889"/>
                    <a:pt x="4766873" y="209862"/>
                  </a:cubicBezTo>
                  <a:cubicBezTo>
                    <a:pt x="4796853" y="229849"/>
                    <a:pt x="4831336" y="244344"/>
                    <a:pt x="4856814" y="269823"/>
                  </a:cubicBezTo>
                  <a:cubicBezTo>
                    <a:pt x="4932575" y="345585"/>
                    <a:pt x="4891492" y="317143"/>
                    <a:pt x="4976735" y="359764"/>
                  </a:cubicBezTo>
                  <a:cubicBezTo>
                    <a:pt x="5038847" y="452932"/>
                    <a:pt x="4965439" y="356723"/>
                    <a:pt x="5081666" y="449705"/>
                  </a:cubicBezTo>
                  <a:cubicBezTo>
                    <a:pt x="5109256" y="471777"/>
                    <a:pt x="5127219" y="505057"/>
                    <a:pt x="5156617" y="524656"/>
                  </a:cubicBezTo>
                  <a:cubicBezTo>
                    <a:pt x="5171607" y="534649"/>
                    <a:pt x="5188848" y="541897"/>
                    <a:pt x="5201587" y="554636"/>
                  </a:cubicBezTo>
                  <a:cubicBezTo>
                    <a:pt x="5219253" y="572302"/>
                    <a:pt x="5232231" y="594129"/>
                    <a:pt x="5246558" y="614597"/>
                  </a:cubicBezTo>
                  <a:cubicBezTo>
                    <a:pt x="5267221" y="644115"/>
                    <a:pt x="5286531" y="674558"/>
                    <a:pt x="5306518" y="704538"/>
                  </a:cubicBezTo>
                  <a:cubicBezTo>
                    <a:pt x="5316511" y="719528"/>
                    <a:pt x="5328442" y="733394"/>
                    <a:pt x="5336499" y="749508"/>
                  </a:cubicBezTo>
                  <a:cubicBezTo>
                    <a:pt x="5346492" y="769495"/>
                    <a:pt x="5353491" y="791285"/>
                    <a:pt x="5366479" y="809469"/>
                  </a:cubicBezTo>
                  <a:cubicBezTo>
                    <a:pt x="5407266" y="866571"/>
                    <a:pt x="5420241" y="848241"/>
                    <a:pt x="5471410" y="899410"/>
                  </a:cubicBezTo>
                  <a:cubicBezTo>
                    <a:pt x="5489076" y="917076"/>
                    <a:pt x="5500387" y="940177"/>
                    <a:pt x="5516381" y="959370"/>
                  </a:cubicBezTo>
                  <a:cubicBezTo>
                    <a:pt x="5525429" y="970227"/>
                    <a:pt x="5535504" y="980303"/>
                    <a:pt x="5546361" y="989351"/>
                  </a:cubicBezTo>
                  <a:cubicBezTo>
                    <a:pt x="5591929" y="1027324"/>
                    <a:pt x="5612839" y="1041398"/>
                    <a:pt x="5666282" y="1064302"/>
                  </a:cubicBezTo>
                  <a:cubicBezTo>
                    <a:pt x="5680806" y="1070526"/>
                    <a:pt x="5696263" y="1074295"/>
                    <a:pt x="5711253" y="1079292"/>
                  </a:cubicBezTo>
                  <a:cubicBezTo>
                    <a:pt x="5726243" y="1094282"/>
                    <a:pt x="5739489" y="1111247"/>
                    <a:pt x="5756223" y="1124262"/>
                  </a:cubicBezTo>
                  <a:cubicBezTo>
                    <a:pt x="5784665" y="1146383"/>
                    <a:pt x="5820686" y="1158745"/>
                    <a:pt x="5846164" y="1184223"/>
                  </a:cubicBezTo>
                  <a:cubicBezTo>
                    <a:pt x="5866151" y="1204210"/>
                    <a:pt x="5882606" y="1228505"/>
                    <a:pt x="5906125" y="1244184"/>
                  </a:cubicBezTo>
                  <a:cubicBezTo>
                    <a:pt x="5962854" y="1282004"/>
                    <a:pt x="5938356" y="1261425"/>
                    <a:pt x="5981076" y="1304144"/>
                  </a:cubicBezTo>
                  <a:cubicBezTo>
                    <a:pt x="6011139" y="1394334"/>
                    <a:pt x="5973665" y="1304257"/>
                    <a:pt x="6041036" y="1394085"/>
                  </a:cubicBezTo>
                  <a:cubicBezTo>
                    <a:pt x="6058517" y="1417394"/>
                    <a:pt x="6069845" y="1444794"/>
                    <a:pt x="6086007" y="1469036"/>
                  </a:cubicBezTo>
                  <a:cubicBezTo>
                    <a:pt x="6099865" y="1489824"/>
                    <a:pt x="6117736" y="1507811"/>
                    <a:pt x="6130977" y="1528997"/>
                  </a:cubicBezTo>
                  <a:cubicBezTo>
                    <a:pt x="6142820" y="1547946"/>
                    <a:pt x="6148563" y="1570364"/>
                    <a:pt x="6160958" y="1588957"/>
                  </a:cubicBezTo>
                  <a:cubicBezTo>
                    <a:pt x="6168798" y="1600716"/>
                    <a:pt x="6182109" y="1607902"/>
                    <a:pt x="6190938" y="1618938"/>
                  </a:cubicBezTo>
                  <a:cubicBezTo>
                    <a:pt x="6227459" y="1664590"/>
                    <a:pt x="6220123" y="1670011"/>
                    <a:pt x="6250899" y="1723869"/>
                  </a:cubicBezTo>
                  <a:cubicBezTo>
                    <a:pt x="6335640" y="1872164"/>
                    <a:pt x="6220274" y="1647626"/>
                    <a:pt x="6310859" y="1828800"/>
                  </a:cubicBezTo>
                  <a:cubicBezTo>
                    <a:pt x="6305862" y="1843790"/>
                    <a:pt x="6307042" y="1862597"/>
                    <a:pt x="6295869" y="1873770"/>
                  </a:cubicBezTo>
                  <a:cubicBezTo>
                    <a:pt x="6284696" y="1884943"/>
                    <a:pt x="6266143" y="1884603"/>
                    <a:pt x="6250899" y="1888761"/>
                  </a:cubicBezTo>
                  <a:cubicBezTo>
                    <a:pt x="5840595" y="2000663"/>
                    <a:pt x="6335651" y="1863826"/>
                    <a:pt x="6056027" y="1933731"/>
                  </a:cubicBezTo>
                  <a:cubicBezTo>
                    <a:pt x="6040698" y="1937563"/>
                    <a:pt x="6026698" y="1946486"/>
                    <a:pt x="6011056" y="1948721"/>
                  </a:cubicBezTo>
                  <a:cubicBezTo>
                    <a:pt x="5921471" y="1961519"/>
                    <a:pt x="5830818" y="1965904"/>
                    <a:pt x="5741233" y="1978702"/>
                  </a:cubicBezTo>
                  <a:cubicBezTo>
                    <a:pt x="5472993" y="2017022"/>
                    <a:pt x="5671618" y="1992622"/>
                    <a:pt x="5141627" y="2008682"/>
                  </a:cubicBezTo>
                  <a:lnTo>
                    <a:pt x="4991725" y="2023672"/>
                  </a:lnTo>
                  <a:cubicBezTo>
                    <a:pt x="4956635" y="2027800"/>
                    <a:pt x="4922126" y="2038662"/>
                    <a:pt x="4886794" y="2038662"/>
                  </a:cubicBezTo>
                  <a:cubicBezTo>
                    <a:pt x="4651895" y="2038662"/>
                    <a:pt x="4417102" y="2028669"/>
                    <a:pt x="4182256" y="2023672"/>
                  </a:cubicBezTo>
                  <a:lnTo>
                    <a:pt x="1948722" y="2038662"/>
                  </a:lnTo>
                  <a:cubicBezTo>
                    <a:pt x="1878595" y="2039522"/>
                    <a:pt x="1808749" y="2047828"/>
                    <a:pt x="1738859" y="2053652"/>
                  </a:cubicBezTo>
                  <a:cubicBezTo>
                    <a:pt x="1594754" y="2065661"/>
                    <a:pt x="1616678" y="2064023"/>
                    <a:pt x="1499017" y="2083633"/>
                  </a:cubicBezTo>
                  <a:lnTo>
                    <a:pt x="749509" y="2068643"/>
                  </a:lnTo>
                  <a:cubicBezTo>
                    <a:pt x="423702" y="2057783"/>
                    <a:pt x="712082" y="2063295"/>
                    <a:pt x="539646" y="2038662"/>
                  </a:cubicBezTo>
                  <a:cubicBezTo>
                    <a:pt x="489934" y="2031560"/>
                    <a:pt x="439712" y="2028669"/>
                    <a:pt x="389745" y="2023672"/>
                  </a:cubicBezTo>
                  <a:cubicBezTo>
                    <a:pt x="266285" y="1982519"/>
                    <a:pt x="331088" y="1998161"/>
                    <a:pt x="194873" y="1978702"/>
                  </a:cubicBezTo>
                  <a:cubicBezTo>
                    <a:pt x="179883" y="1973705"/>
                    <a:pt x="164035" y="1970778"/>
                    <a:pt x="149902" y="1963711"/>
                  </a:cubicBezTo>
                  <a:cubicBezTo>
                    <a:pt x="76537" y="1927028"/>
                    <a:pt x="130721" y="1945578"/>
                    <a:pt x="74951" y="1903751"/>
                  </a:cubicBezTo>
                  <a:cubicBezTo>
                    <a:pt x="66013" y="1897047"/>
                    <a:pt x="54964" y="1893758"/>
                    <a:pt x="44971" y="1888761"/>
                  </a:cubicBezTo>
                  <a:lnTo>
                    <a:pt x="0" y="1918741"/>
                  </a:lnTo>
                  <a:close/>
                </a:path>
              </a:pathLst>
            </a:cu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0">
              <a:extLst>
                <a:ext uri="{FF2B5EF4-FFF2-40B4-BE49-F238E27FC236}">
                  <a16:creationId xmlns:a16="http://schemas.microsoft.com/office/drawing/2014/main" id="{4AEAAEB4-036F-DD83-F9C5-9B5BBBCF4418}"/>
                </a:ext>
              </a:extLst>
            </p:cNvPr>
            <p:cNvSpPr/>
            <p:nvPr/>
          </p:nvSpPr>
          <p:spPr>
            <a:xfrm>
              <a:off x="228600" y="3048000"/>
              <a:ext cx="5846228" cy="1798889"/>
            </a:xfrm>
            <a:custGeom>
              <a:avLst/>
              <a:gdLst>
                <a:gd name="connsiteX0" fmla="*/ 143531 w 5846228"/>
                <a:gd name="connsiteY0" fmla="*/ 1528996 h 1798889"/>
                <a:gd name="connsiteX1" fmla="*/ 143531 w 5846228"/>
                <a:gd name="connsiteY1" fmla="*/ 1528996 h 1798889"/>
                <a:gd name="connsiteX2" fmla="*/ 563255 w 5846228"/>
                <a:gd name="connsiteY2" fmla="*/ 1514006 h 1798889"/>
                <a:gd name="connsiteX3" fmla="*/ 653196 w 5846228"/>
                <a:gd name="connsiteY3" fmla="*/ 1469036 h 1798889"/>
                <a:gd name="connsiteX4" fmla="*/ 683176 w 5846228"/>
                <a:gd name="connsiteY4" fmla="*/ 1439055 h 1798889"/>
                <a:gd name="connsiteX5" fmla="*/ 728147 w 5846228"/>
                <a:gd name="connsiteY5" fmla="*/ 1409075 h 1798889"/>
                <a:gd name="connsiteX6" fmla="*/ 773117 w 5846228"/>
                <a:gd name="connsiteY6" fmla="*/ 1364105 h 1798889"/>
                <a:gd name="connsiteX7" fmla="*/ 833078 w 5846228"/>
                <a:gd name="connsiteY7" fmla="*/ 1334124 h 1798889"/>
                <a:gd name="connsiteX8" fmla="*/ 908029 w 5846228"/>
                <a:gd name="connsiteY8" fmla="*/ 1259173 h 1798889"/>
                <a:gd name="connsiteX9" fmla="*/ 997970 w 5846228"/>
                <a:gd name="connsiteY9" fmla="*/ 1184223 h 1798889"/>
                <a:gd name="connsiteX10" fmla="*/ 1042940 w 5846228"/>
                <a:gd name="connsiteY10" fmla="*/ 1109272 h 1798889"/>
                <a:gd name="connsiteX11" fmla="*/ 1087911 w 5846228"/>
                <a:gd name="connsiteY11" fmla="*/ 1004341 h 1798889"/>
                <a:gd name="connsiteX12" fmla="*/ 1117891 w 5846228"/>
                <a:gd name="connsiteY12" fmla="*/ 899409 h 1798889"/>
                <a:gd name="connsiteX13" fmla="*/ 1147872 w 5846228"/>
                <a:gd name="connsiteY13" fmla="*/ 809468 h 1798889"/>
                <a:gd name="connsiteX14" fmla="*/ 1162862 w 5846228"/>
                <a:gd name="connsiteY14" fmla="*/ 764498 h 1798889"/>
                <a:gd name="connsiteX15" fmla="*/ 1207832 w 5846228"/>
                <a:gd name="connsiteY15" fmla="*/ 614596 h 1798889"/>
                <a:gd name="connsiteX16" fmla="*/ 1237813 w 5846228"/>
                <a:gd name="connsiteY16" fmla="*/ 584616 h 1798889"/>
                <a:gd name="connsiteX17" fmla="*/ 1327753 w 5846228"/>
                <a:gd name="connsiteY17" fmla="*/ 434714 h 1798889"/>
                <a:gd name="connsiteX18" fmla="*/ 1402704 w 5846228"/>
                <a:gd name="connsiteY18" fmla="*/ 359764 h 1798889"/>
                <a:gd name="connsiteX19" fmla="*/ 1477655 w 5846228"/>
                <a:gd name="connsiteY19" fmla="*/ 284813 h 1798889"/>
                <a:gd name="connsiteX20" fmla="*/ 1492645 w 5846228"/>
                <a:gd name="connsiteY20" fmla="*/ 239842 h 1798889"/>
                <a:gd name="connsiteX21" fmla="*/ 1582586 w 5846228"/>
                <a:gd name="connsiteY21" fmla="*/ 224852 h 1798889"/>
                <a:gd name="connsiteX22" fmla="*/ 1657537 w 5846228"/>
                <a:gd name="connsiteY22" fmla="*/ 209862 h 1798889"/>
                <a:gd name="connsiteX23" fmla="*/ 1792449 w 5846228"/>
                <a:gd name="connsiteY23" fmla="*/ 164891 h 1798889"/>
                <a:gd name="connsiteX24" fmla="*/ 1837419 w 5846228"/>
                <a:gd name="connsiteY24" fmla="*/ 149901 h 1798889"/>
                <a:gd name="connsiteX25" fmla="*/ 2077262 w 5846228"/>
                <a:gd name="connsiteY25" fmla="*/ 119921 h 1798889"/>
                <a:gd name="connsiteX26" fmla="*/ 2122232 w 5846228"/>
                <a:gd name="connsiteY26" fmla="*/ 104931 h 1798889"/>
                <a:gd name="connsiteX27" fmla="*/ 2242153 w 5846228"/>
                <a:gd name="connsiteY27" fmla="*/ 74950 h 1798889"/>
                <a:gd name="connsiteX28" fmla="*/ 2347085 w 5846228"/>
                <a:gd name="connsiteY28" fmla="*/ 44970 h 1798889"/>
                <a:gd name="connsiteX29" fmla="*/ 2437026 w 5846228"/>
                <a:gd name="connsiteY29" fmla="*/ 29980 h 1798889"/>
                <a:gd name="connsiteX30" fmla="*/ 2586927 w 5846228"/>
                <a:gd name="connsiteY30" fmla="*/ 0 h 1798889"/>
                <a:gd name="connsiteX31" fmla="*/ 2661878 w 5846228"/>
                <a:gd name="connsiteY31" fmla="*/ 14990 h 1798889"/>
                <a:gd name="connsiteX32" fmla="*/ 3276475 w 5846228"/>
                <a:gd name="connsiteY32" fmla="*/ 29980 h 1798889"/>
                <a:gd name="connsiteX33" fmla="*/ 3381406 w 5846228"/>
                <a:gd name="connsiteY33" fmla="*/ 59960 h 1798889"/>
                <a:gd name="connsiteX34" fmla="*/ 3441367 w 5846228"/>
                <a:gd name="connsiteY34" fmla="*/ 74950 h 1798889"/>
                <a:gd name="connsiteX35" fmla="*/ 3516317 w 5846228"/>
                <a:gd name="connsiteY35" fmla="*/ 104931 h 1798889"/>
                <a:gd name="connsiteX36" fmla="*/ 3576278 w 5846228"/>
                <a:gd name="connsiteY36" fmla="*/ 119921 h 1798889"/>
                <a:gd name="connsiteX37" fmla="*/ 3666219 w 5846228"/>
                <a:gd name="connsiteY37" fmla="*/ 149901 h 1798889"/>
                <a:gd name="connsiteX38" fmla="*/ 3756160 w 5846228"/>
                <a:gd name="connsiteY38" fmla="*/ 224852 h 1798889"/>
                <a:gd name="connsiteX39" fmla="*/ 3786140 w 5846228"/>
                <a:gd name="connsiteY39" fmla="*/ 329783 h 1798889"/>
                <a:gd name="connsiteX40" fmla="*/ 3876081 w 5846228"/>
                <a:gd name="connsiteY40" fmla="*/ 449705 h 1798889"/>
                <a:gd name="connsiteX41" fmla="*/ 3906062 w 5846228"/>
                <a:gd name="connsiteY41" fmla="*/ 569626 h 1798889"/>
                <a:gd name="connsiteX42" fmla="*/ 3966022 w 5846228"/>
                <a:gd name="connsiteY42" fmla="*/ 659567 h 1798889"/>
                <a:gd name="connsiteX43" fmla="*/ 3996003 w 5846228"/>
                <a:gd name="connsiteY43" fmla="*/ 719527 h 1798889"/>
                <a:gd name="connsiteX44" fmla="*/ 4025983 w 5846228"/>
                <a:gd name="connsiteY44" fmla="*/ 749508 h 1798889"/>
                <a:gd name="connsiteX45" fmla="*/ 4085944 w 5846228"/>
                <a:gd name="connsiteY45" fmla="*/ 839449 h 1798889"/>
                <a:gd name="connsiteX46" fmla="*/ 4160894 w 5846228"/>
                <a:gd name="connsiteY46" fmla="*/ 914400 h 1798889"/>
                <a:gd name="connsiteX47" fmla="*/ 4205865 w 5846228"/>
                <a:gd name="connsiteY47" fmla="*/ 929390 h 1798889"/>
                <a:gd name="connsiteX48" fmla="*/ 4250835 w 5846228"/>
                <a:gd name="connsiteY48" fmla="*/ 974360 h 1798889"/>
                <a:gd name="connsiteX49" fmla="*/ 4295806 w 5846228"/>
                <a:gd name="connsiteY49" fmla="*/ 989350 h 1798889"/>
                <a:gd name="connsiteX50" fmla="*/ 4325786 w 5846228"/>
                <a:gd name="connsiteY50" fmla="*/ 1034321 h 1798889"/>
                <a:gd name="connsiteX51" fmla="*/ 4370757 w 5846228"/>
                <a:gd name="connsiteY51" fmla="*/ 1049311 h 1798889"/>
                <a:gd name="connsiteX52" fmla="*/ 4445708 w 5846228"/>
                <a:gd name="connsiteY52" fmla="*/ 1079291 h 1798889"/>
                <a:gd name="connsiteX53" fmla="*/ 4505668 w 5846228"/>
                <a:gd name="connsiteY53" fmla="*/ 1094282 h 1798889"/>
                <a:gd name="connsiteX54" fmla="*/ 4550639 w 5846228"/>
                <a:gd name="connsiteY54" fmla="*/ 1109272 h 1798889"/>
                <a:gd name="connsiteX55" fmla="*/ 4595609 w 5846228"/>
                <a:gd name="connsiteY55" fmla="*/ 1154242 h 1798889"/>
                <a:gd name="connsiteX56" fmla="*/ 4640580 w 5846228"/>
                <a:gd name="connsiteY56" fmla="*/ 1169232 h 1798889"/>
                <a:gd name="connsiteX57" fmla="*/ 4760501 w 5846228"/>
                <a:gd name="connsiteY57" fmla="*/ 1214203 h 1798889"/>
                <a:gd name="connsiteX58" fmla="*/ 4805472 w 5846228"/>
                <a:gd name="connsiteY58" fmla="*/ 1244183 h 1798889"/>
                <a:gd name="connsiteX59" fmla="*/ 4910403 w 5846228"/>
                <a:gd name="connsiteY59" fmla="*/ 1319134 h 1798889"/>
                <a:gd name="connsiteX60" fmla="*/ 5000344 w 5846228"/>
                <a:gd name="connsiteY60" fmla="*/ 1349114 h 1798889"/>
                <a:gd name="connsiteX61" fmla="*/ 5150245 w 5846228"/>
                <a:gd name="connsiteY61" fmla="*/ 1409075 h 1798889"/>
                <a:gd name="connsiteX62" fmla="*/ 5195216 w 5846228"/>
                <a:gd name="connsiteY62" fmla="*/ 1424065 h 1798889"/>
                <a:gd name="connsiteX63" fmla="*/ 5554980 w 5846228"/>
                <a:gd name="connsiteY63" fmla="*/ 1439055 h 1798889"/>
                <a:gd name="connsiteX64" fmla="*/ 5719872 w 5846228"/>
                <a:gd name="connsiteY64" fmla="*/ 1454046 h 1798889"/>
                <a:gd name="connsiteX65" fmla="*/ 5779832 w 5846228"/>
                <a:gd name="connsiteY65" fmla="*/ 1558977 h 1798889"/>
                <a:gd name="connsiteX66" fmla="*/ 5764842 w 5846228"/>
                <a:gd name="connsiteY66" fmla="*/ 1573967 h 1798889"/>
                <a:gd name="connsiteX67" fmla="*/ 5495019 w 5846228"/>
                <a:gd name="connsiteY67" fmla="*/ 1618937 h 1798889"/>
                <a:gd name="connsiteX68" fmla="*/ 5375098 w 5846228"/>
                <a:gd name="connsiteY68" fmla="*/ 1648918 h 1798889"/>
                <a:gd name="connsiteX69" fmla="*/ 5300147 w 5846228"/>
                <a:gd name="connsiteY69" fmla="*/ 1663908 h 1798889"/>
                <a:gd name="connsiteX70" fmla="*/ 5225196 w 5846228"/>
                <a:gd name="connsiteY70" fmla="*/ 1693888 h 1798889"/>
                <a:gd name="connsiteX71" fmla="*/ 5060304 w 5846228"/>
                <a:gd name="connsiteY71" fmla="*/ 1708878 h 1798889"/>
                <a:gd name="connsiteX72" fmla="*/ 3711190 w 5846228"/>
                <a:gd name="connsiteY72" fmla="*/ 1738859 h 1798889"/>
                <a:gd name="connsiteX73" fmla="*/ 2766809 w 5846228"/>
                <a:gd name="connsiteY73" fmla="*/ 1753849 h 1798889"/>
                <a:gd name="connsiteX74" fmla="*/ 2377065 w 5846228"/>
                <a:gd name="connsiteY74" fmla="*/ 1753849 h 1798889"/>
                <a:gd name="connsiteX75" fmla="*/ 1762468 w 5846228"/>
                <a:gd name="connsiteY75" fmla="*/ 1768839 h 1798889"/>
                <a:gd name="connsiteX76" fmla="*/ 668186 w 5846228"/>
                <a:gd name="connsiteY76" fmla="*/ 1798819 h 1798889"/>
                <a:gd name="connsiteX77" fmla="*/ 368383 w 5846228"/>
                <a:gd name="connsiteY77" fmla="*/ 1783829 h 1798889"/>
                <a:gd name="connsiteX78" fmla="*/ 323413 w 5846228"/>
                <a:gd name="connsiteY78" fmla="*/ 1768839 h 1798889"/>
                <a:gd name="connsiteX79" fmla="*/ 68580 w 5846228"/>
                <a:gd name="connsiteY79" fmla="*/ 1723868 h 1798889"/>
                <a:gd name="connsiteX80" fmla="*/ 23609 w 5846228"/>
                <a:gd name="connsiteY80" fmla="*/ 1693888 h 1798889"/>
                <a:gd name="connsiteX81" fmla="*/ 23609 w 5846228"/>
                <a:gd name="connsiteY81" fmla="*/ 1588957 h 1798889"/>
                <a:gd name="connsiteX82" fmla="*/ 293432 w 5846228"/>
                <a:gd name="connsiteY82" fmla="*/ 1543987 h 1798889"/>
                <a:gd name="connsiteX83" fmla="*/ 398363 w 5846228"/>
                <a:gd name="connsiteY83" fmla="*/ 1543987 h 1798889"/>
                <a:gd name="connsiteX84" fmla="*/ 398363 w 5846228"/>
                <a:gd name="connsiteY84" fmla="*/ 1543987 h 1798889"/>
                <a:gd name="connsiteX85" fmla="*/ 548265 w 5846228"/>
                <a:gd name="connsiteY85" fmla="*/ 1514006 h 1798889"/>
                <a:gd name="connsiteX86" fmla="*/ 548265 w 5846228"/>
                <a:gd name="connsiteY86" fmla="*/ 1514006 h 1798889"/>
                <a:gd name="connsiteX87" fmla="*/ 413353 w 5846228"/>
                <a:gd name="connsiteY87" fmla="*/ 1499016 h 1798889"/>
                <a:gd name="connsiteX88" fmla="*/ 638206 w 5846228"/>
                <a:gd name="connsiteY88" fmla="*/ 1469036 h 179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5846228" h="1798889">
                  <a:moveTo>
                    <a:pt x="143531" y="1528996"/>
                  </a:moveTo>
                  <a:lnTo>
                    <a:pt x="143531" y="1528996"/>
                  </a:lnTo>
                  <a:cubicBezTo>
                    <a:pt x="283439" y="1523999"/>
                    <a:pt x="423548" y="1523019"/>
                    <a:pt x="563255" y="1514006"/>
                  </a:cubicBezTo>
                  <a:cubicBezTo>
                    <a:pt x="593393" y="1512062"/>
                    <a:pt x="631477" y="1486412"/>
                    <a:pt x="653196" y="1469036"/>
                  </a:cubicBezTo>
                  <a:cubicBezTo>
                    <a:pt x="664232" y="1460207"/>
                    <a:pt x="672140" y="1447884"/>
                    <a:pt x="683176" y="1439055"/>
                  </a:cubicBezTo>
                  <a:cubicBezTo>
                    <a:pt x="697244" y="1427800"/>
                    <a:pt x="714307" y="1420608"/>
                    <a:pt x="728147" y="1409075"/>
                  </a:cubicBezTo>
                  <a:cubicBezTo>
                    <a:pt x="744433" y="1395504"/>
                    <a:pt x="755867" y="1376427"/>
                    <a:pt x="773117" y="1364105"/>
                  </a:cubicBezTo>
                  <a:cubicBezTo>
                    <a:pt x="791301" y="1351116"/>
                    <a:pt x="815439" y="1347843"/>
                    <a:pt x="833078" y="1334124"/>
                  </a:cubicBezTo>
                  <a:cubicBezTo>
                    <a:pt x="860968" y="1312432"/>
                    <a:pt x="878631" y="1278772"/>
                    <a:pt x="908029" y="1259173"/>
                  </a:cubicBezTo>
                  <a:cubicBezTo>
                    <a:pt x="946115" y="1233783"/>
                    <a:pt x="969117" y="1222694"/>
                    <a:pt x="997970" y="1184223"/>
                  </a:cubicBezTo>
                  <a:cubicBezTo>
                    <a:pt x="1015451" y="1160915"/>
                    <a:pt x="1027950" y="1134256"/>
                    <a:pt x="1042940" y="1109272"/>
                  </a:cubicBezTo>
                  <a:cubicBezTo>
                    <a:pt x="1093875" y="905541"/>
                    <a:pt x="1018892" y="1176890"/>
                    <a:pt x="1087911" y="1004341"/>
                  </a:cubicBezTo>
                  <a:cubicBezTo>
                    <a:pt x="1101421" y="970566"/>
                    <a:pt x="1107193" y="934177"/>
                    <a:pt x="1117891" y="899409"/>
                  </a:cubicBezTo>
                  <a:cubicBezTo>
                    <a:pt x="1127185" y="869204"/>
                    <a:pt x="1137878" y="839448"/>
                    <a:pt x="1147872" y="809468"/>
                  </a:cubicBezTo>
                  <a:cubicBezTo>
                    <a:pt x="1152869" y="794478"/>
                    <a:pt x="1159030" y="779827"/>
                    <a:pt x="1162862" y="764498"/>
                  </a:cubicBezTo>
                  <a:cubicBezTo>
                    <a:pt x="1169655" y="737325"/>
                    <a:pt x="1195667" y="626761"/>
                    <a:pt x="1207832" y="614596"/>
                  </a:cubicBezTo>
                  <a:lnTo>
                    <a:pt x="1237813" y="584616"/>
                  </a:lnTo>
                  <a:cubicBezTo>
                    <a:pt x="1261470" y="537302"/>
                    <a:pt x="1291576" y="470891"/>
                    <a:pt x="1327753" y="434714"/>
                  </a:cubicBezTo>
                  <a:cubicBezTo>
                    <a:pt x="1352737" y="409731"/>
                    <a:pt x="1383105" y="389162"/>
                    <a:pt x="1402704" y="359764"/>
                  </a:cubicBezTo>
                  <a:cubicBezTo>
                    <a:pt x="1442678" y="299803"/>
                    <a:pt x="1417695" y="324787"/>
                    <a:pt x="1477655" y="284813"/>
                  </a:cubicBezTo>
                  <a:cubicBezTo>
                    <a:pt x="1482652" y="269823"/>
                    <a:pt x="1478926" y="247682"/>
                    <a:pt x="1492645" y="239842"/>
                  </a:cubicBezTo>
                  <a:cubicBezTo>
                    <a:pt x="1519034" y="224762"/>
                    <a:pt x="1552682" y="230289"/>
                    <a:pt x="1582586" y="224852"/>
                  </a:cubicBezTo>
                  <a:cubicBezTo>
                    <a:pt x="1607653" y="220294"/>
                    <a:pt x="1632956" y="216566"/>
                    <a:pt x="1657537" y="209862"/>
                  </a:cubicBezTo>
                  <a:cubicBezTo>
                    <a:pt x="1657575" y="209852"/>
                    <a:pt x="1769946" y="172392"/>
                    <a:pt x="1792449" y="164891"/>
                  </a:cubicBezTo>
                  <a:cubicBezTo>
                    <a:pt x="1807439" y="159894"/>
                    <a:pt x="1821697" y="151473"/>
                    <a:pt x="1837419" y="149901"/>
                  </a:cubicBezTo>
                  <a:cubicBezTo>
                    <a:pt x="2017564" y="131887"/>
                    <a:pt x="1937788" y="143166"/>
                    <a:pt x="2077262" y="119921"/>
                  </a:cubicBezTo>
                  <a:cubicBezTo>
                    <a:pt x="2092252" y="114924"/>
                    <a:pt x="2106988" y="109089"/>
                    <a:pt x="2122232" y="104931"/>
                  </a:cubicBezTo>
                  <a:cubicBezTo>
                    <a:pt x="2161984" y="94089"/>
                    <a:pt x="2203063" y="87980"/>
                    <a:pt x="2242153" y="74950"/>
                  </a:cubicBezTo>
                  <a:cubicBezTo>
                    <a:pt x="2285014" y="60663"/>
                    <a:pt x="2300029" y="54381"/>
                    <a:pt x="2347085" y="44970"/>
                  </a:cubicBezTo>
                  <a:cubicBezTo>
                    <a:pt x="2376889" y="39009"/>
                    <a:pt x="2407046" y="34977"/>
                    <a:pt x="2437026" y="29980"/>
                  </a:cubicBezTo>
                  <a:cubicBezTo>
                    <a:pt x="2492406" y="11520"/>
                    <a:pt x="2518028" y="0"/>
                    <a:pt x="2586927" y="0"/>
                  </a:cubicBezTo>
                  <a:cubicBezTo>
                    <a:pt x="2612405" y="0"/>
                    <a:pt x="2636424" y="13883"/>
                    <a:pt x="2661878" y="14990"/>
                  </a:cubicBezTo>
                  <a:cubicBezTo>
                    <a:pt x="2866611" y="23891"/>
                    <a:pt x="3071609" y="24983"/>
                    <a:pt x="3276475" y="29980"/>
                  </a:cubicBezTo>
                  <a:cubicBezTo>
                    <a:pt x="3463932" y="76844"/>
                    <a:pt x="3230860" y="16948"/>
                    <a:pt x="3381406" y="59960"/>
                  </a:cubicBezTo>
                  <a:cubicBezTo>
                    <a:pt x="3401215" y="65620"/>
                    <a:pt x="3421822" y="68435"/>
                    <a:pt x="3441367" y="74950"/>
                  </a:cubicBezTo>
                  <a:cubicBezTo>
                    <a:pt x="3466894" y="83459"/>
                    <a:pt x="3490790" y="96422"/>
                    <a:pt x="3516317" y="104931"/>
                  </a:cubicBezTo>
                  <a:cubicBezTo>
                    <a:pt x="3535862" y="111446"/>
                    <a:pt x="3556545" y="114001"/>
                    <a:pt x="3576278" y="119921"/>
                  </a:cubicBezTo>
                  <a:cubicBezTo>
                    <a:pt x="3606547" y="129002"/>
                    <a:pt x="3666219" y="149901"/>
                    <a:pt x="3666219" y="149901"/>
                  </a:cubicBezTo>
                  <a:cubicBezTo>
                    <a:pt x="3699401" y="172023"/>
                    <a:pt x="3733077" y="190227"/>
                    <a:pt x="3756160" y="224852"/>
                  </a:cubicBezTo>
                  <a:cubicBezTo>
                    <a:pt x="3770894" y="246953"/>
                    <a:pt x="3776146" y="309794"/>
                    <a:pt x="3786140" y="329783"/>
                  </a:cubicBezTo>
                  <a:cubicBezTo>
                    <a:pt x="3820039" y="397581"/>
                    <a:pt x="3833920" y="407543"/>
                    <a:pt x="3876081" y="449705"/>
                  </a:cubicBezTo>
                  <a:cubicBezTo>
                    <a:pt x="3880234" y="470467"/>
                    <a:pt x="3891659" y="543700"/>
                    <a:pt x="3906062" y="569626"/>
                  </a:cubicBezTo>
                  <a:cubicBezTo>
                    <a:pt x="3923560" y="601124"/>
                    <a:pt x="3949908" y="627339"/>
                    <a:pt x="3966022" y="659567"/>
                  </a:cubicBezTo>
                  <a:cubicBezTo>
                    <a:pt x="3976016" y="679554"/>
                    <a:pt x="3983608" y="700934"/>
                    <a:pt x="3996003" y="719527"/>
                  </a:cubicBezTo>
                  <a:cubicBezTo>
                    <a:pt x="4003843" y="731286"/>
                    <a:pt x="4017503" y="738202"/>
                    <a:pt x="4025983" y="749508"/>
                  </a:cubicBezTo>
                  <a:cubicBezTo>
                    <a:pt x="4047602" y="778334"/>
                    <a:pt x="4065957" y="809469"/>
                    <a:pt x="4085944" y="839449"/>
                  </a:cubicBezTo>
                  <a:cubicBezTo>
                    <a:pt x="4115923" y="884418"/>
                    <a:pt x="4110928" y="889417"/>
                    <a:pt x="4160894" y="914400"/>
                  </a:cubicBezTo>
                  <a:cubicBezTo>
                    <a:pt x="4175027" y="921467"/>
                    <a:pt x="4190875" y="924393"/>
                    <a:pt x="4205865" y="929390"/>
                  </a:cubicBezTo>
                  <a:cubicBezTo>
                    <a:pt x="4220855" y="944380"/>
                    <a:pt x="4233196" y="962601"/>
                    <a:pt x="4250835" y="974360"/>
                  </a:cubicBezTo>
                  <a:cubicBezTo>
                    <a:pt x="4263982" y="983125"/>
                    <a:pt x="4283467" y="979479"/>
                    <a:pt x="4295806" y="989350"/>
                  </a:cubicBezTo>
                  <a:cubicBezTo>
                    <a:pt x="4309874" y="1000605"/>
                    <a:pt x="4311718" y="1023066"/>
                    <a:pt x="4325786" y="1034321"/>
                  </a:cubicBezTo>
                  <a:cubicBezTo>
                    <a:pt x="4338125" y="1044192"/>
                    <a:pt x="4355962" y="1043763"/>
                    <a:pt x="4370757" y="1049311"/>
                  </a:cubicBezTo>
                  <a:cubicBezTo>
                    <a:pt x="4395952" y="1058759"/>
                    <a:pt x="4420181" y="1070782"/>
                    <a:pt x="4445708" y="1079291"/>
                  </a:cubicBezTo>
                  <a:cubicBezTo>
                    <a:pt x="4465253" y="1085806"/>
                    <a:pt x="4485859" y="1088622"/>
                    <a:pt x="4505668" y="1094282"/>
                  </a:cubicBezTo>
                  <a:cubicBezTo>
                    <a:pt x="4520861" y="1098623"/>
                    <a:pt x="4535649" y="1104275"/>
                    <a:pt x="4550639" y="1109272"/>
                  </a:cubicBezTo>
                  <a:cubicBezTo>
                    <a:pt x="4565629" y="1124262"/>
                    <a:pt x="4577970" y="1142483"/>
                    <a:pt x="4595609" y="1154242"/>
                  </a:cubicBezTo>
                  <a:cubicBezTo>
                    <a:pt x="4608756" y="1163007"/>
                    <a:pt x="4626447" y="1162165"/>
                    <a:pt x="4640580" y="1169232"/>
                  </a:cubicBezTo>
                  <a:cubicBezTo>
                    <a:pt x="4743512" y="1220699"/>
                    <a:pt x="4615893" y="1185282"/>
                    <a:pt x="4760501" y="1214203"/>
                  </a:cubicBezTo>
                  <a:cubicBezTo>
                    <a:pt x="4775491" y="1224196"/>
                    <a:pt x="4791404" y="1232928"/>
                    <a:pt x="4805472" y="1244183"/>
                  </a:cubicBezTo>
                  <a:cubicBezTo>
                    <a:pt x="4867559" y="1293853"/>
                    <a:pt x="4799614" y="1268776"/>
                    <a:pt x="4910403" y="1319134"/>
                  </a:cubicBezTo>
                  <a:cubicBezTo>
                    <a:pt x="4939172" y="1332211"/>
                    <a:pt x="4973246" y="1332855"/>
                    <a:pt x="5000344" y="1349114"/>
                  </a:cubicBezTo>
                  <a:cubicBezTo>
                    <a:pt x="5114051" y="1417340"/>
                    <a:pt x="5031937" y="1379498"/>
                    <a:pt x="5150245" y="1409075"/>
                  </a:cubicBezTo>
                  <a:cubicBezTo>
                    <a:pt x="5165574" y="1412907"/>
                    <a:pt x="5179458" y="1422898"/>
                    <a:pt x="5195216" y="1424065"/>
                  </a:cubicBezTo>
                  <a:cubicBezTo>
                    <a:pt x="5314913" y="1432931"/>
                    <a:pt x="5435059" y="1434058"/>
                    <a:pt x="5554980" y="1439055"/>
                  </a:cubicBezTo>
                  <a:cubicBezTo>
                    <a:pt x="5609944" y="1444052"/>
                    <a:pt x="5667897" y="1435483"/>
                    <a:pt x="5719872" y="1454046"/>
                  </a:cubicBezTo>
                  <a:cubicBezTo>
                    <a:pt x="5770584" y="1472158"/>
                    <a:pt x="5759306" y="1524767"/>
                    <a:pt x="5779832" y="1558977"/>
                  </a:cubicBezTo>
                  <a:cubicBezTo>
                    <a:pt x="5800408" y="1593271"/>
                    <a:pt x="5846228" y="1601095"/>
                    <a:pt x="5764842" y="1573967"/>
                  </a:cubicBezTo>
                  <a:cubicBezTo>
                    <a:pt x="5628588" y="1590999"/>
                    <a:pt x="5641124" y="1586469"/>
                    <a:pt x="5495019" y="1618937"/>
                  </a:cubicBezTo>
                  <a:cubicBezTo>
                    <a:pt x="5454796" y="1627875"/>
                    <a:pt x="5415502" y="1640837"/>
                    <a:pt x="5375098" y="1648918"/>
                  </a:cubicBezTo>
                  <a:cubicBezTo>
                    <a:pt x="5350114" y="1653915"/>
                    <a:pt x="5324551" y="1656587"/>
                    <a:pt x="5300147" y="1663908"/>
                  </a:cubicBezTo>
                  <a:cubicBezTo>
                    <a:pt x="5274374" y="1671640"/>
                    <a:pt x="5251643" y="1688929"/>
                    <a:pt x="5225196" y="1693888"/>
                  </a:cubicBezTo>
                  <a:cubicBezTo>
                    <a:pt x="5170951" y="1704059"/>
                    <a:pt x="5115470" y="1707239"/>
                    <a:pt x="5060304" y="1708878"/>
                  </a:cubicBezTo>
                  <a:lnTo>
                    <a:pt x="3711190" y="1738859"/>
                  </a:lnTo>
                  <a:lnTo>
                    <a:pt x="2766809" y="1753849"/>
                  </a:lnTo>
                  <a:cubicBezTo>
                    <a:pt x="2548084" y="1790303"/>
                    <a:pt x="2806272" y="1753849"/>
                    <a:pt x="2377065" y="1753849"/>
                  </a:cubicBezTo>
                  <a:cubicBezTo>
                    <a:pt x="2172138" y="1753849"/>
                    <a:pt x="1967334" y="1763842"/>
                    <a:pt x="1762468" y="1768839"/>
                  </a:cubicBezTo>
                  <a:cubicBezTo>
                    <a:pt x="1311710" y="1798889"/>
                    <a:pt x="1368446" y="1798819"/>
                    <a:pt x="668186" y="1798819"/>
                  </a:cubicBezTo>
                  <a:cubicBezTo>
                    <a:pt x="568127" y="1798819"/>
                    <a:pt x="468317" y="1788826"/>
                    <a:pt x="368383" y="1783829"/>
                  </a:cubicBezTo>
                  <a:cubicBezTo>
                    <a:pt x="353393" y="1778832"/>
                    <a:pt x="338809" y="1772392"/>
                    <a:pt x="323413" y="1768839"/>
                  </a:cubicBezTo>
                  <a:cubicBezTo>
                    <a:pt x="203465" y="1741159"/>
                    <a:pt x="179164" y="1739667"/>
                    <a:pt x="68580" y="1723868"/>
                  </a:cubicBezTo>
                  <a:cubicBezTo>
                    <a:pt x="53590" y="1713875"/>
                    <a:pt x="34864" y="1707956"/>
                    <a:pt x="23609" y="1693888"/>
                  </a:cubicBezTo>
                  <a:cubicBezTo>
                    <a:pt x="5776" y="1671597"/>
                    <a:pt x="0" y="1609194"/>
                    <a:pt x="23609" y="1588957"/>
                  </a:cubicBezTo>
                  <a:cubicBezTo>
                    <a:pt x="70669" y="1548620"/>
                    <a:pt x="272379" y="1545095"/>
                    <a:pt x="293432" y="1543987"/>
                  </a:cubicBezTo>
                  <a:cubicBezTo>
                    <a:pt x="328361" y="1542149"/>
                    <a:pt x="363386" y="1543987"/>
                    <a:pt x="398363" y="1543987"/>
                  </a:cubicBezTo>
                  <a:lnTo>
                    <a:pt x="398363" y="1543987"/>
                  </a:lnTo>
                  <a:lnTo>
                    <a:pt x="548265" y="1514006"/>
                  </a:lnTo>
                  <a:lnTo>
                    <a:pt x="548265" y="1514006"/>
                  </a:lnTo>
                  <a:lnTo>
                    <a:pt x="413353" y="1499016"/>
                  </a:lnTo>
                  <a:lnTo>
                    <a:pt x="638206" y="1469036"/>
                  </a:lnTo>
                </a:path>
              </a:pathLst>
            </a:custGeom>
            <a:solidFill>
              <a:schemeClr val="accent4">
                <a:lumMod val="7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2FAC83B-AB17-B27C-9EE5-2536815C01CF}"/>
              </a:ext>
            </a:extLst>
          </p:cNvPr>
          <p:cNvGrpSpPr/>
          <p:nvPr/>
        </p:nvGrpSpPr>
        <p:grpSpPr>
          <a:xfrm>
            <a:off x="9922430" y="3290934"/>
            <a:ext cx="608831" cy="1180254"/>
            <a:chOff x="9549299" y="2505147"/>
            <a:chExt cx="1513082" cy="2933198"/>
          </a:xfrm>
        </p:grpSpPr>
        <p:sp>
          <p:nvSpPr>
            <p:cNvPr id="14" name="Oval 5">
              <a:extLst>
                <a:ext uri="{FF2B5EF4-FFF2-40B4-BE49-F238E27FC236}">
                  <a16:creationId xmlns:a16="http://schemas.microsoft.com/office/drawing/2014/main" id="{EBB725B8-EB39-2278-CD26-CE6FE558C5C6}"/>
                </a:ext>
              </a:extLst>
            </p:cNvPr>
            <p:cNvSpPr/>
            <p:nvPr/>
          </p:nvSpPr>
          <p:spPr>
            <a:xfrm rot="20950279">
              <a:off x="9623322" y="4954960"/>
              <a:ext cx="764790" cy="483385"/>
            </a:xfrm>
            <a:prstGeom prst="ellipse">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6">
              <a:extLst>
                <a:ext uri="{FF2B5EF4-FFF2-40B4-BE49-F238E27FC236}">
                  <a16:creationId xmlns:a16="http://schemas.microsoft.com/office/drawing/2014/main" id="{2B5F0F55-7F2D-BAFC-88FD-269AE84FD8E1}"/>
                </a:ext>
              </a:extLst>
            </p:cNvPr>
            <p:cNvSpPr/>
            <p:nvPr/>
          </p:nvSpPr>
          <p:spPr>
            <a:xfrm rot="19438611">
              <a:off x="10454496" y="4767039"/>
              <a:ext cx="583420" cy="35106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7">
              <a:extLst>
                <a:ext uri="{FF2B5EF4-FFF2-40B4-BE49-F238E27FC236}">
                  <a16:creationId xmlns:a16="http://schemas.microsoft.com/office/drawing/2014/main" id="{15533D23-9648-6912-B764-4D8622D9418A}"/>
                </a:ext>
              </a:extLst>
            </p:cNvPr>
            <p:cNvSpPr/>
            <p:nvPr/>
          </p:nvSpPr>
          <p:spPr>
            <a:xfrm>
              <a:off x="9795222" y="3584791"/>
              <a:ext cx="947234" cy="123581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9">
              <a:extLst>
                <a:ext uri="{FF2B5EF4-FFF2-40B4-BE49-F238E27FC236}">
                  <a16:creationId xmlns:a16="http://schemas.microsoft.com/office/drawing/2014/main" id="{1C37DFF2-0821-ECF5-2F92-9E9FCFF6195B}"/>
                </a:ext>
              </a:extLst>
            </p:cNvPr>
            <p:cNvSpPr/>
            <p:nvPr/>
          </p:nvSpPr>
          <p:spPr>
            <a:xfrm rot="17641829">
              <a:off x="10595136" y="4877735"/>
              <a:ext cx="583421" cy="35106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8">
              <a:extLst>
                <a:ext uri="{FF2B5EF4-FFF2-40B4-BE49-F238E27FC236}">
                  <a16:creationId xmlns:a16="http://schemas.microsoft.com/office/drawing/2014/main" id="{467A6AF8-795E-3170-829B-2FAAB0BFEBE4}"/>
                </a:ext>
              </a:extLst>
            </p:cNvPr>
            <p:cNvSpPr/>
            <p:nvPr/>
          </p:nvSpPr>
          <p:spPr>
            <a:xfrm rot="20950279">
              <a:off x="9710426" y="4242148"/>
              <a:ext cx="590469" cy="273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6">
              <a:extLst>
                <a:ext uri="{FF2B5EF4-FFF2-40B4-BE49-F238E27FC236}">
                  <a16:creationId xmlns:a16="http://schemas.microsoft.com/office/drawing/2014/main" id="{BE2B23CB-9ED0-1F44-07D6-F9AD7EEE7FEF}"/>
                </a:ext>
              </a:extLst>
            </p:cNvPr>
            <p:cNvSpPr/>
            <p:nvPr/>
          </p:nvSpPr>
          <p:spPr>
            <a:xfrm rot="20950279">
              <a:off x="10044315" y="4954960"/>
              <a:ext cx="764790" cy="483385"/>
            </a:xfrm>
            <a:prstGeom prst="ellipse">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7">
              <a:extLst>
                <a:ext uri="{FF2B5EF4-FFF2-40B4-BE49-F238E27FC236}">
                  <a16:creationId xmlns:a16="http://schemas.microsoft.com/office/drawing/2014/main" id="{FD45337A-D02B-7B24-A57E-9571AF46026C}"/>
                </a:ext>
              </a:extLst>
            </p:cNvPr>
            <p:cNvSpPr/>
            <p:nvPr/>
          </p:nvSpPr>
          <p:spPr>
            <a:xfrm>
              <a:off x="9689972" y="4504864"/>
              <a:ext cx="1157731" cy="526241"/>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9">
              <a:extLst>
                <a:ext uri="{FF2B5EF4-FFF2-40B4-BE49-F238E27FC236}">
                  <a16:creationId xmlns:a16="http://schemas.microsoft.com/office/drawing/2014/main" id="{4CF823A5-9380-EB0F-4A3E-C2BF72339E5A}"/>
                </a:ext>
              </a:extLst>
            </p:cNvPr>
            <p:cNvSpPr/>
            <p:nvPr/>
          </p:nvSpPr>
          <p:spPr>
            <a:xfrm rot="20950279">
              <a:off x="10131419" y="4242149"/>
              <a:ext cx="590469" cy="2737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BD2F88E-C9B7-B768-5CBC-865CFCF5814F}"/>
                </a:ext>
              </a:extLst>
            </p:cNvPr>
            <p:cNvSpPr/>
            <p:nvPr/>
          </p:nvSpPr>
          <p:spPr>
            <a:xfrm>
              <a:off x="10383560" y="3528508"/>
              <a:ext cx="464144" cy="986340"/>
            </a:xfrm>
            <a:custGeom>
              <a:avLst/>
              <a:gdLst>
                <a:gd name="connsiteX0" fmla="*/ 105188 w 464144"/>
                <a:gd name="connsiteY0" fmla="*/ 0 h 986340"/>
                <a:gd name="connsiteX1" fmla="*/ 315563 w 464144"/>
                <a:gd name="connsiteY1" fmla="*/ 0 h 986340"/>
                <a:gd name="connsiteX2" fmla="*/ 406125 w 464144"/>
                <a:gd name="connsiteY2" fmla="*/ 659486 h 986340"/>
                <a:gd name="connsiteX3" fmla="*/ 424054 w 464144"/>
                <a:gd name="connsiteY3" fmla="*/ 669632 h 986340"/>
                <a:gd name="connsiteX4" fmla="*/ 451637 w 464144"/>
                <a:gd name="connsiteY4" fmla="*/ 723809 h 986340"/>
                <a:gd name="connsiteX5" fmla="*/ 463898 w 464144"/>
                <a:gd name="connsiteY5" fmla="*/ 880210 h 986340"/>
                <a:gd name="connsiteX6" fmla="*/ 390917 w 464144"/>
                <a:gd name="connsiteY6" fmla="*/ 965607 h 986340"/>
                <a:gd name="connsiteX7" fmla="*/ 129589 w 464144"/>
                <a:gd name="connsiteY7" fmla="*/ 986093 h 986340"/>
                <a:gd name="connsiteX8" fmla="*/ 44192 w 464144"/>
                <a:gd name="connsiteY8" fmla="*/ 913112 h 986340"/>
                <a:gd name="connsiteX9" fmla="*/ 32660 w 464144"/>
                <a:gd name="connsiteY9" fmla="*/ 765996 h 986340"/>
                <a:gd name="connsiteX10" fmla="*/ 0 w 464144"/>
                <a:gd name="connsiteY10" fmla="*/ 765996 h 98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44" h="986340">
                  <a:moveTo>
                    <a:pt x="105188" y="0"/>
                  </a:moveTo>
                  <a:lnTo>
                    <a:pt x="315563" y="0"/>
                  </a:lnTo>
                  <a:lnTo>
                    <a:pt x="406125" y="659486"/>
                  </a:lnTo>
                  <a:lnTo>
                    <a:pt x="424054" y="669632"/>
                  </a:lnTo>
                  <a:cubicBezTo>
                    <a:pt x="439507" y="682839"/>
                    <a:pt x="449923" y="701942"/>
                    <a:pt x="451637" y="723809"/>
                  </a:cubicBezTo>
                  <a:lnTo>
                    <a:pt x="463898" y="880210"/>
                  </a:lnTo>
                  <a:cubicBezTo>
                    <a:pt x="467326" y="923945"/>
                    <a:pt x="434651" y="962179"/>
                    <a:pt x="390917" y="965607"/>
                  </a:cubicBezTo>
                  <a:lnTo>
                    <a:pt x="129589" y="986093"/>
                  </a:lnTo>
                  <a:cubicBezTo>
                    <a:pt x="85855" y="989522"/>
                    <a:pt x="47621" y="956847"/>
                    <a:pt x="44192" y="913112"/>
                  </a:cubicBezTo>
                  <a:lnTo>
                    <a:pt x="32660" y="765996"/>
                  </a:lnTo>
                  <a:lnTo>
                    <a:pt x="0" y="765996"/>
                  </a:lnTo>
                  <a:close/>
                </a:path>
              </a:pathLst>
            </a:cu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6D379C08-D2AD-405D-1C68-358F7CA52854}"/>
                </a:ext>
              </a:extLst>
            </p:cNvPr>
            <p:cNvSpPr/>
            <p:nvPr/>
          </p:nvSpPr>
          <p:spPr>
            <a:xfrm rot="376075" flipH="1">
              <a:off x="9689971" y="3527683"/>
              <a:ext cx="455811" cy="1002971"/>
            </a:xfrm>
            <a:custGeom>
              <a:avLst/>
              <a:gdLst>
                <a:gd name="connsiteX0" fmla="*/ 341858 w 455811"/>
                <a:gd name="connsiteY0" fmla="*/ 0 h 1002971"/>
                <a:gd name="connsiteX1" fmla="*/ 113953 w 455811"/>
                <a:gd name="connsiteY1" fmla="*/ 0 h 1002971"/>
                <a:gd name="connsiteX2" fmla="*/ 0 w 455811"/>
                <a:gd name="connsiteY2" fmla="*/ 661437 h 1002971"/>
                <a:gd name="connsiteX3" fmla="*/ 120733 w 455811"/>
                <a:gd name="connsiteY3" fmla="*/ 661437 h 1002971"/>
                <a:gd name="connsiteX4" fmla="*/ 87294 w 455811"/>
                <a:gd name="connsiteY4" fmla="*/ 668188 h 1002971"/>
                <a:gd name="connsiteX5" fmla="*/ 34818 w 455811"/>
                <a:gd name="connsiteY5" fmla="*/ 747356 h 1002971"/>
                <a:gd name="connsiteX6" fmla="*/ 34818 w 455811"/>
                <a:gd name="connsiteY6" fmla="*/ 917051 h 1002971"/>
                <a:gd name="connsiteX7" fmla="*/ 120738 w 455811"/>
                <a:gd name="connsiteY7" fmla="*/ 1002971 h 1002971"/>
                <a:gd name="connsiteX8" fmla="*/ 369891 w 455811"/>
                <a:gd name="connsiteY8" fmla="*/ 1002971 h 1002971"/>
                <a:gd name="connsiteX9" fmla="*/ 455811 w 455811"/>
                <a:gd name="connsiteY9" fmla="*/ 917051 h 1002971"/>
                <a:gd name="connsiteX10" fmla="*/ 455811 w 455811"/>
                <a:gd name="connsiteY10" fmla="*/ 747356 h 1002971"/>
                <a:gd name="connsiteX11" fmla="*/ 403335 w 455811"/>
                <a:gd name="connsiteY11" fmla="*/ 668188 h 1002971"/>
                <a:gd name="connsiteX12" fmla="*/ 369896 w 455811"/>
                <a:gd name="connsiteY12" fmla="*/ 661437 h 1002971"/>
                <a:gd name="connsiteX13" fmla="*/ 455810 w 455811"/>
                <a:gd name="connsiteY13" fmla="*/ 661437 h 1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811" h="1002971">
                  <a:moveTo>
                    <a:pt x="341858" y="0"/>
                  </a:moveTo>
                  <a:lnTo>
                    <a:pt x="113953" y="0"/>
                  </a:lnTo>
                  <a:lnTo>
                    <a:pt x="0" y="661437"/>
                  </a:lnTo>
                  <a:lnTo>
                    <a:pt x="120733" y="661437"/>
                  </a:lnTo>
                  <a:lnTo>
                    <a:pt x="87294" y="668188"/>
                  </a:lnTo>
                  <a:cubicBezTo>
                    <a:pt x="56456" y="681232"/>
                    <a:pt x="34818" y="711767"/>
                    <a:pt x="34818" y="747356"/>
                  </a:cubicBezTo>
                  <a:lnTo>
                    <a:pt x="34818" y="917051"/>
                  </a:lnTo>
                  <a:cubicBezTo>
                    <a:pt x="34818" y="964503"/>
                    <a:pt x="73286" y="1002971"/>
                    <a:pt x="120738" y="1002971"/>
                  </a:cubicBezTo>
                  <a:lnTo>
                    <a:pt x="369891" y="1002971"/>
                  </a:lnTo>
                  <a:cubicBezTo>
                    <a:pt x="417343" y="1002971"/>
                    <a:pt x="455811" y="964503"/>
                    <a:pt x="455811" y="917051"/>
                  </a:cubicBezTo>
                  <a:lnTo>
                    <a:pt x="455811" y="747356"/>
                  </a:lnTo>
                  <a:cubicBezTo>
                    <a:pt x="455811" y="711767"/>
                    <a:pt x="434173" y="681232"/>
                    <a:pt x="403335" y="668188"/>
                  </a:cubicBezTo>
                  <a:lnTo>
                    <a:pt x="369896" y="661437"/>
                  </a:lnTo>
                  <a:lnTo>
                    <a:pt x="455810" y="661437"/>
                  </a:lnTo>
                  <a:close/>
                </a:path>
              </a:pathLst>
            </a:cu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Oval 11">
              <a:extLst>
                <a:ext uri="{FF2B5EF4-FFF2-40B4-BE49-F238E27FC236}">
                  <a16:creationId xmlns:a16="http://schemas.microsoft.com/office/drawing/2014/main" id="{4038C1CF-6629-535A-67DC-CE843E405A58}"/>
                </a:ext>
              </a:extLst>
            </p:cNvPr>
            <p:cNvSpPr/>
            <p:nvPr/>
          </p:nvSpPr>
          <p:spPr>
            <a:xfrm>
              <a:off x="9775457" y="2621662"/>
              <a:ext cx="1025185" cy="11981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1E76ACD-527F-B710-323E-28AF035AE5A2}"/>
                </a:ext>
              </a:extLst>
            </p:cNvPr>
            <p:cNvSpPr/>
            <p:nvPr/>
          </p:nvSpPr>
          <p:spPr>
            <a:xfrm rot="5400000">
              <a:off x="9735047" y="2319399"/>
              <a:ext cx="1094299" cy="1465796"/>
            </a:xfrm>
            <a:custGeom>
              <a:avLst/>
              <a:gdLst>
                <a:gd name="connsiteX0" fmla="*/ 0 w 1094299"/>
                <a:gd name="connsiteY0" fmla="*/ 733467 h 1465796"/>
                <a:gd name="connsiteX1" fmla="*/ 297842 w 1094299"/>
                <a:gd name="connsiteY1" fmla="*/ 102518 h 1465796"/>
                <a:gd name="connsiteX2" fmla="*/ 304477 w 1094299"/>
                <a:gd name="connsiteY2" fmla="*/ 103936 h 1465796"/>
                <a:gd name="connsiteX3" fmla="*/ 308738 w 1094299"/>
                <a:gd name="connsiteY3" fmla="*/ 98988 h 1465796"/>
                <a:gd name="connsiteX4" fmla="*/ 254008 w 1094299"/>
                <a:gd name="connsiteY4" fmla="*/ 65559 h 1465796"/>
                <a:gd name="connsiteX5" fmla="*/ 1023171 w 1094299"/>
                <a:gd name="connsiteY5" fmla="*/ 0 h 1465796"/>
                <a:gd name="connsiteX6" fmla="*/ 1036065 w 1094299"/>
                <a:gd name="connsiteY6" fmla="*/ 151275 h 1465796"/>
                <a:gd name="connsiteX7" fmla="*/ 1048959 w 1094299"/>
                <a:gd name="connsiteY7" fmla="*/ 302551 h 1465796"/>
                <a:gd name="connsiteX8" fmla="*/ 531557 w 1094299"/>
                <a:gd name="connsiteY8" fmla="*/ 346651 h 1465796"/>
                <a:gd name="connsiteX9" fmla="*/ 544818 w 1094299"/>
                <a:gd name="connsiteY9" fmla="*/ 380698 h 1465796"/>
                <a:gd name="connsiteX10" fmla="*/ 595684 w 1094299"/>
                <a:gd name="connsiteY10" fmla="*/ 733467 h 1465796"/>
                <a:gd name="connsiteX11" fmla="*/ 544818 w 1094299"/>
                <a:gd name="connsiteY11" fmla="*/ 1086236 h 1465796"/>
                <a:gd name="connsiteX12" fmla="*/ 526717 w 1094299"/>
                <a:gd name="connsiteY12" fmla="*/ 1132710 h 1465796"/>
                <a:gd name="connsiteX13" fmla="*/ 1044962 w 1094299"/>
                <a:gd name="connsiteY13" fmla="*/ 1194466 h 1465796"/>
                <a:gd name="connsiteX14" fmla="*/ 1028796 w 1094299"/>
                <a:gd name="connsiteY14" fmla="*/ 1330131 h 1465796"/>
                <a:gd name="connsiteX15" fmla="*/ 1012630 w 1094299"/>
                <a:gd name="connsiteY15" fmla="*/ 1465796 h 1465796"/>
                <a:gd name="connsiteX16" fmla="*/ 246100 w 1094299"/>
                <a:gd name="connsiteY16" fmla="*/ 1374454 h 1465796"/>
                <a:gd name="connsiteX17" fmla="*/ 198811 w 1094299"/>
                <a:gd name="connsiteY17" fmla="*/ 1334421 h 1465796"/>
                <a:gd name="connsiteX18" fmla="*/ 205102 w 1094299"/>
                <a:gd name="connsiteY18" fmla="*/ 1330084 h 1465796"/>
                <a:gd name="connsiteX19" fmla="*/ 181908 w 1094299"/>
                <a:gd name="connsiteY19" fmla="*/ 1314832 h 1465796"/>
                <a:gd name="connsiteX20" fmla="*/ 0 w 1094299"/>
                <a:gd name="connsiteY20" fmla="*/ 733467 h 146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4299" h="1465796">
                  <a:moveTo>
                    <a:pt x="0" y="733467"/>
                  </a:moveTo>
                  <a:cubicBezTo>
                    <a:pt x="0" y="385005"/>
                    <a:pt x="133348" y="102518"/>
                    <a:pt x="297842" y="102518"/>
                  </a:cubicBezTo>
                  <a:lnTo>
                    <a:pt x="304477" y="103936"/>
                  </a:lnTo>
                  <a:lnTo>
                    <a:pt x="308738" y="98988"/>
                  </a:lnTo>
                  <a:cubicBezTo>
                    <a:pt x="313387" y="85894"/>
                    <a:pt x="300866" y="74263"/>
                    <a:pt x="254008" y="65559"/>
                  </a:cubicBezTo>
                  <a:lnTo>
                    <a:pt x="1023171" y="0"/>
                  </a:lnTo>
                  <a:cubicBezTo>
                    <a:pt x="1210603" y="34816"/>
                    <a:pt x="848633" y="116461"/>
                    <a:pt x="1036065" y="151275"/>
                  </a:cubicBezTo>
                  <a:cubicBezTo>
                    <a:pt x="1223497" y="186091"/>
                    <a:pt x="861527" y="267735"/>
                    <a:pt x="1048959" y="302551"/>
                  </a:cubicBezTo>
                  <a:lnTo>
                    <a:pt x="531557" y="346651"/>
                  </a:lnTo>
                  <a:lnTo>
                    <a:pt x="544818" y="380698"/>
                  </a:lnTo>
                  <a:cubicBezTo>
                    <a:pt x="576932" y="481398"/>
                    <a:pt x="595684" y="602794"/>
                    <a:pt x="595684" y="733467"/>
                  </a:cubicBezTo>
                  <a:cubicBezTo>
                    <a:pt x="595684" y="864141"/>
                    <a:pt x="576932" y="985537"/>
                    <a:pt x="544818" y="1086236"/>
                  </a:cubicBezTo>
                  <a:lnTo>
                    <a:pt x="526717" y="1132710"/>
                  </a:lnTo>
                  <a:lnTo>
                    <a:pt x="1044962" y="1194466"/>
                  </a:lnTo>
                  <a:cubicBezTo>
                    <a:pt x="1222081" y="1261436"/>
                    <a:pt x="851678" y="1263161"/>
                    <a:pt x="1028796" y="1330131"/>
                  </a:cubicBezTo>
                  <a:cubicBezTo>
                    <a:pt x="1205915" y="1397101"/>
                    <a:pt x="835512" y="1398826"/>
                    <a:pt x="1012630" y="1465796"/>
                  </a:cubicBezTo>
                  <a:lnTo>
                    <a:pt x="246100" y="1374454"/>
                  </a:lnTo>
                  <a:cubicBezTo>
                    <a:pt x="201820" y="1357711"/>
                    <a:pt x="191761" y="1345047"/>
                    <a:pt x="198811" y="1334421"/>
                  </a:cubicBezTo>
                  <a:lnTo>
                    <a:pt x="205102" y="1330084"/>
                  </a:lnTo>
                  <a:lnTo>
                    <a:pt x="181908" y="1314832"/>
                  </a:lnTo>
                  <a:cubicBezTo>
                    <a:pt x="75008" y="1219049"/>
                    <a:pt x="0" y="994815"/>
                    <a:pt x="0" y="733467"/>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ounded Rectangle 15">
              <a:extLst>
                <a:ext uri="{FF2B5EF4-FFF2-40B4-BE49-F238E27FC236}">
                  <a16:creationId xmlns:a16="http://schemas.microsoft.com/office/drawing/2014/main" id="{D5389AB6-E5B7-3988-E161-61952C61D1E4}"/>
                </a:ext>
              </a:extLst>
            </p:cNvPr>
            <p:cNvSpPr/>
            <p:nvPr/>
          </p:nvSpPr>
          <p:spPr>
            <a:xfrm rot="5400000">
              <a:off x="10198040" y="2109328"/>
              <a:ext cx="171345" cy="1431377"/>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576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2" grpId="0"/>
      <p:bldP spid="5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0"/>
            <a:ext cx="12192000" cy="6858000"/>
            <a:chOff x="0" y="0"/>
            <a:chExt cx="9144000" cy="6858000"/>
          </a:xfrm>
        </p:grpSpPr>
        <p:sp>
          <p:nvSpPr>
            <p:cNvPr id="8" name="Rectangle 7"/>
            <p:cNvSpPr/>
            <p:nvPr/>
          </p:nvSpPr>
          <p:spPr>
            <a:xfrm>
              <a:off x="0" y="5562600"/>
              <a:ext cx="9144000" cy="1295400"/>
            </a:xfrm>
            <a:prstGeom prst="rect">
              <a:avLst/>
            </a:prstGeom>
            <a:solidFill>
              <a:srgbClr val="C5A04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36576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uble Wave 5"/>
            <p:cNvSpPr/>
            <p:nvPr/>
          </p:nvSpPr>
          <p:spPr>
            <a:xfrm>
              <a:off x="0" y="2895600"/>
              <a:ext cx="9144000" cy="1219200"/>
            </a:xfrm>
            <a:prstGeom prst="doubleWave">
              <a:avLst/>
            </a:prstGeom>
            <a:solidFill>
              <a:schemeClr val="accent1">
                <a:lumMod val="5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uble Wave 6"/>
            <p:cNvSpPr/>
            <p:nvPr/>
          </p:nvSpPr>
          <p:spPr>
            <a:xfrm>
              <a:off x="0" y="3733800"/>
              <a:ext cx="9144000" cy="2667000"/>
            </a:xfrm>
            <a:prstGeom prst="doubleWave">
              <a:avLst/>
            </a:prstGeom>
            <a:solidFill>
              <a:srgbClr val="E0D0A4"/>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209800" y="152401"/>
            <a:ext cx="77724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Humble For A Moment</a:t>
            </a:r>
          </a:p>
        </p:txBody>
      </p:sp>
      <p:sp>
        <p:nvSpPr>
          <p:cNvPr id="9" name="TextBox 8"/>
          <p:cNvSpPr txBox="1"/>
          <p:nvPr/>
        </p:nvSpPr>
        <p:spPr>
          <a:xfrm>
            <a:off x="70165" y="6488668"/>
            <a:ext cx="1752600" cy="369332"/>
          </a:xfrm>
          <a:prstGeom prst="rect">
            <a:avLst/>
          </a:prstGeom>
          <a:noFill/>
        </p:spPr>
        <p:txBody>
          <a:bodyPr wrap="square" rtlCol="0">
            <a:spAutoFit/>
          </a:bodyPr>
          <a:lstStyle/>
          <a:p>
            <a:r>
              <a:rPr lang="en-US" dirty="0">
                <a:solidFill>
                  <a:schemeClr val="bg1"/>
                </a:solidFill>
              </a:rPr>
              <a:t>1 Nephi  18:4</a:t>
            </a:r>
          </a:p>
        </p:txBody>
      </p:sp>
      <p:sp>
        <p:nvSpPr>
          <p:cNvPr id="11" name="TextBox 10"/>
          <p:cNvSpPr txBox="1"/>
          <p:nvPr/>
        </p:nvSpPr>
        <p:spPr>
          <a:xfrm>
            <a:off x="729558" y="912892"/>
            <a:ext cx="3634212" cy="1569660"/>
          </a:xfrm>
          <a:prstGeom prst="rect">
            <a:avLst/>
          </a:prstGeom>
          <a:noFill/>
        </p:spPr>
        <p:txBody>
          <a:bodyPr wrap="square" rtlCol="0">
            <a:spAutoFit/>
          </a:bodyPr>
          <a:lstStyle/>
          <a:p>
            <a:r>
              <a:rPr lang="en-US" sz="2400" dirty="0">
                <a:solidFill>
                  <a:schemeClr val="bg1"/>
                </a:solidFill>
              </a:rPr>
              <a:t>Once more Nephi’s brother humbled themselves and assumed the spirit of unity, yet only for a moment</a:t>
            </a:r>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grpSp>
        <p:nvGrpSpPr>
          <p:cNvPr id="37" name="Group 19"/>
          <p:cNvGrpSpPr/>
          <p:nvPr/>
        </p:nvGrpSpPr>
        <p:grpSpPr>
          <a:xfrm>
            <a:off x="3962400" y="990600"/>
            <a:ext cx="3200400" cy="3048000"/>
            <a:chOff x="1981200" y="609600"/>
            <a:chExt cx="5943600" cy="4419600"/>
          </a:xfrm>
        </p:grpSpPr>
        <p:sp>
          <p:nvSpPr>
            <p:cNvPr id="38" name="Rectangle 37"/>
            <p:cNvSpPr/>
            <p:nvPr/>
          </p:nvSpPr>
          <p:spPr>
            <a:xfrm rot="5400000">
              <a:off x="3162299" y="2628904"/>
              <a:ext cx="3733802" cy="1524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3530600" y="4775200"/>
              <a:ext cx="28702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Triangle 59"/>
            <p:cNvSpPr/>
            <p:nvPr/>
          </p:nvSpPr>
          <p:spPr>
            <a:xfrm rot="10800000">
              <a:off x="3191933" y="4775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Triangle 60"/>
            <p:cNvSpPr/>
            <p:nvPr/>
          </p:nvSpPr>
          <p:spPr>
            <a:xfrm rot="10800000" flipH="1">
              <a:off x="6375400" y="4775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ght Triangle 61"/>
            <p:cNvSpPr/>
            <p:nvPr/>
          </p:nvSpPr>
          <p:spPr>
            <a:xfrm rot="10800000">
              <a:off x="2853267" y="4521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ght Triangle 62"/>
            <p:cNvSpPr/>
            <p:nvPr/>
          </p:nvSpPr>
          <p:spPr>
            <a:xfrm rot="10800000" flipH="1">
              <a:off x="6714067" y="4521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3191932" y="4521200"/>
              <a:ext cx="3513667"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Triangle 64"/>
            <p:cNvSpPr/>
            <p:nvPr/>
          </p:nvSpPr>
          <p:spPr>
            <a:xfrm rot="10800000">
              <a:off x="2514600" y="4267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Triangle 65"/>
            <p:cNvSpPr/>
            <p:nvPr/>
          </p:nvSpPr>
          <p:spPr>
            <a:xfrm rot="10800000" flipH="1">
              <a:off x="7052733" y="42672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2853267" y="4267200"/>
              <a:ext cx="4233333"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Triangle 67"/>
            <p:cNvSpPr/>
            <p:nvPr/>
          </p:nvSpPr>
          <p:spPr>
            <a:xfrm rot="10800000">
              <a:off x="2209800" y="40386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Triangle 68"/>
            <p:cNvSpPr/>
            <p:nvPr/>
          </p:nvSpPr>
          <p:spPr>
            <a:xfrm rot="10800000" flipH="1">
              <a:off x="7391400" y="4038600"/>
              <a:ext cx="338667" cy="254000"/>
            </a:xfrm>
            <a:prstGeom prst="rtTriangl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2514600" y="4038600"/>
              <a:ext cx="17526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715000" y="4038600"/>
              <a:ext cx="1676400" cy="254000"/>
            </a:xfrm>
            <a:prstGeom prst="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1981200" y="3962400"/>
              <a:ext cx="2286000" cy="4571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715000" y="3962400"/>
              <a:ext cx="2209800" cy="45719"/>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p:cNvSpPr/>
            <p:nvPr/>
          </p:nvSpPr>
          <p:spPr>
            <a:xfrm>
              <a:off x="4267200" y="4267200"/>
              <a:ext cx="1447800" cy="76200"/>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Extract 75"/>
            <p:cNvSpPr/>
            <p:nvPr/>
          </p:nvSpPr>
          <p:spPr>
            <a:xfrm>
              <a:off x="4953000" y="609600"/>
              <a:ext cx="152400" cy="228600"/>
            </a:xfrm>
            <a:prstGeom prst="flowChartExtra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EC0E5D7C-61E2-C879-8B12-956FFADDD477}"/>
              </a:ext>
            </a:extLst>
          </p:cNvPr>
          <p:cNvGrpSpPr/>
          <p:nvPr/>
        </p:nvGrpSpPr>
        <p:grpSpPr>
          <a:xfrm>
            <a:off x="3199589" y="2872307"/>
            <a:ext cx="1183215" cy="2823232"/>
            <a:chOff x="397451" y="228208"/>
            <a:chExt cx="1468018" cy="3502792"/>
          </a:xfrm>
        </p:grpSpPr>
        <p:sp>
          <p:nvSpPr>
            <p:cNvPr id="5" name="Oval 4">
              <a:extLst>
                <a:ext uri="{FF2B5EF4-FFF2-40B4-BE49-F238E27FC236}">
                  <a16:creationId xmlns:a16="http://schemas.microsoft.com/office/drawing/2014/main" id="{99540274-1B63-00A2-E989-203452BC824B}"/>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F006D6-EC43-8E29-0B06-FB82000A9DAE}"/>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75060D09-A874-F972-061D-A75EE3B7927A}"/>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8547D7F-DFD9-CA0E-7283-55E3E1E37BA4}"/>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ADACAA8-0F66-8DC7-2D45-0A6370D35F53}"/>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D7455A7-5D13-040B-67F2-1A67C32B1868}"/>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D582FA4C-4482-C531-095E-6E6107D00722}"/>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C8BDAD-CFBD-F070-C229-CD71A3004B75}"/>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5CDAA1F-8E2C-6331-060B-90896A01DD95}"/>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ounded Rectangle 152">
              <a:extLst>
                <a:ext uri="{FF2B5EF4-FFF2-40B4-BE49-F238E27FC236}">
                  <a16:creationId xmlns:a16="http://schemas.microsoft.com/office/drawing/2014/main" id="{74AE84F2-BA18-556A-15E0-521CFF114574}"/>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5F0D60B-5E18-78E2-ACF3-47CE70225649}"/>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54">
              <a:extLst>
                <a:ext uri="{FF2B5EF4-FFF2-40B4-BE49-F238E27FC236}">
                  <a16:creationId xmlns:a16="http://schemas.microsoft.com/office/drawing/2014/main" id="{F3B5B9A6-C23D-7FB0-8500-EF40A1B73926}"/>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45">
            <a:extLst>
              <a:ext uri="{FF2B5EF4-FFF2-40B4-BE49-F238E27FC236}">
                <a16:creationId xmlns:a16="http://schemas.microsoft.com/office/drawing/2014/main" id="{D36FCB55-A9FA-5DCE-F590-89C81933B5E8}"/>
              </a:ext>
            </a:extLst>
          </p:cNvPr>
          <p:cNvGrpSpPr/>
          <p:nvPr/>
        </p:nvGrpSpPr>
        <p:grpSpPr>
          <a:xfrm>
            <a:off x="7004873" y="2724000"/>
            <a:ext cx="860035" cy="2075535"/>
            <a:chOff x="3930669" y="1447801"/>
            <a:chExt cx="1343592" cy="2591351"/>
          </a:xfrm>
        </p:grpSpPr>
        <p:sp>
          <p:nvSpPr>
            <p:cNvPr id="24" name="Oval 23">
              <a:extLst>
                <a:ext uri="{FF2B5EF4-FFF2-40B4-BE49-F238E27FC236}">
                  <a16:creationId xmlns:a16="http://schemas.microsoft.com/office/drawing/2014/main" id="{AA8AB4FF-0B88-6DBF-1304-9ED7F7683153}"/>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56E129D-B51F-DD31-AF94-78340E082277}"/>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a:extLst>
                <a:ext uri="{FF2B5EF4-FFF2-40B4-BE49-F238E27FC236}">
                  <a16:creationId xmlns:a16="http://schemas.microsoft.com/office/drawing/2014/main" id="{45AE6F1F-9FBE-BC60-E4CC-D839EF47FFDF}"/>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a:extLst>
                <a:ext uri="{FF2B5EF4-FFF2-40B4-BE49-F238E27FC236}">
                  <a16:creationId xmlns:a16="http://schemas.microsoft.com/office/drawing/2014/main" id="{43A5D11D-CA0E-69FD-4714-361D96E00C81}"/>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apezoid 27">
              <a:extLst>
                <a:ext uri="{FF2B5EF4-FFF2-40B4-BE49-F238E27FC236}">
                  <a16:creationId xmlns:a16="http://schemas.microsoft.com/office/drawing/2014/main" id="{F791523D-686B-76CA-72BA-9223C32E8D73}"/>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4E83013-5725-5640-541F-D5D152AC740F}"/>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3C4A02C-B75B-729E-B66B-6135BE69EC3A}"/>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20FFC20-6032-0ED5-4BE9-C7859184FD12}"/>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hord 31">
              <a:extLst>
                <a:ext uri="{FF2B5EF4-FFF2-40B4-BE49-F238E27FC236}">
                  <a16:creationId xmlns:a16="http://schemas.microsoft.com/office/drawing/2014/main" id="{1C717D2D-D1CD-3862-4BB8-7AA91F78244C}"/>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apezoid 34">
              <a:extLst>
                <a:ext uri="{FF2B5EF4-FFF2-40B4-BE49-F238E27FC236}">
                  <a16:creationId xmlns:a16="http://schemas.microsoft.com/office/drawing/2014/main" id="{8A295B02-1B35-77F6-D78F-903BCFA84C12}"/>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a:extLst>
                <a:ext uri="{FF2B5EF4-FFF2-40B4-BE49-F238E27FC236}">
                  <a16:creationId xmlns:a16="http://schemas.microsoft.com/office/drawing/2014/main" id="{49F407C2-7829-D256-B51D-B3109C8B3C09}"/>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a:extLst>
                <a:ext uri="{FF2B5EF4-FFF2-40B4-BE49-F238E27FC236}">
                  <a16:creationId xmlns:a16="http://schemas.microsoft.com/office/drawing/2014/main" id="{3E493251-75DE-8E5A-4B7D-E28463F50154}"/>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EEC2C67-FD8D-4B83-89AC-1B568A79A90C}"/>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59">
            <a:extLst>
              <a:ext uri="{FF2B5EF4-FFF2-40B4-BE49-F238E27FC236}">
                <a16:creationId xmlns:a16="http://schemas.microsoft.com/office/drawing/2014/main" id="{F3B91D98-C5F3-CB44-7330-AE06FD3BBDE1}"/>
              </a:ext>
            </a:extLst>
          </p:cNvPr>
          <p:cNvGrpSpPr/>
          <p:nvPr/>
        </p:nvGrpSpPr>
        <p:grpSpPr>
          <a:xfrm>
            <a:off x="8109037" y="2770408"/>
            <a:ext cx="928913" cy="2025958"/>
            <a:chOff x="5817073" y="1532681"/>
            <a:chExt cx="1306526" cy="2496891"/>
          </a:xfrm>
        </p:grpSpPr>
        <p:sp>
          <p:nvSpPr>
            <p:cNvPr id="42" name="Cloud 41">
              <a:extLst>
                <a:ext uri="{FF2B5EF4-FFF2-40B4-BE49-F238E27FC236}">
                  <a16:creationId xmlns:a16="http://schemas.microsoft.com/office/drawing/2014/main" id="{244019BD-17E2-B5A0-5D4D-47658311DC88}"/>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loud 42">
              <a:extLst>
                <a:ext uri="{FF2B5EF4-FFF2-40B4-BE49-F238E27FC236}">
                  <a16:creationId xmlns:a16="http://schemas.microsoft.com/office/drawing/2014/main" id="{678DC7CB-163D-1EC7-564D-2643779A73D1}"/>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3D660FD-EE71-EC5B-14AE-03D8679535ED}"/>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B4E1E7E-F51E-4AFA-18C1-920B9D1E33DA}"/>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a:extLst>
                <a:ext uri="{FF2B5EF4-FFF2-40B4-BE49-F238E27FC236}">
                  <a16:creationId xmlns:a16="http://schemas.microsoft.com/office/drawing/2014/main" id="{383D4CAA-60BD-9000-EDDB-56CE41A1992F}"/>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048423B1-7B63-AF22-3189-A9419FD33BF9}"/>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7B6E2D43-0BEC-0261-FB68-94714378E077}"/>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48AAF86-DEA2-F349-F19D-207E2A49478D}"/>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C6C0144-A980-EB1E-425D-3B3B0D731D5A}"/>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a:extLst>
                <a:ext uri="{FF2B5EF4-FFF2-40B4-BE49-F238E27FC236}">
                  <a16:creationId xmlns:a16="http://schemas.microsoft.com/office/drawing/2014/main" id="{D2E52DC8-AD05-9D73-CF83-76C903E316D4}"/>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23134FB3-4D4A-6216-8032-ADB98FB21EA9}"/>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2B3AC6D-A7D3-D5E2-1267-C8D06FD6DC72}"/>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a:extLst>
                <a:ext uri="{FF2B5EF4-FFF2-40B4-BE49-F238E27FC236}">
                  <a16:creationId xmlns:a16="http://schemas.microsoft.com/office/drawing/2014/main" id="{609D03AE-3886-8EBF-C79D-1CF8CCC08CD1}"/>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31">
              <a:extLst>
                <a:ext uri="{FF2B5EF4-FFF2-40B4-BE49-F238E27FC236}">
                  <a16:creationId xmlns:a16="http://schemas.microsoft.com/office/drawing/2014/main" id="{2A7A0A84-BE0E-3E70-D4A9-41D84075F4AB}"/>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753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Rebellion Because of Burdens</a:t>
            </a:r>
          </a:p>
        </p:txBody>
      </p:sp>
      <p:sp>
        <p:nvSpPr>
          <p:cNvPr id="9" name="TextBox 8"/>
          <p:cNvSpPr txBox="1"/>
          <p:nvPr/>
        </p:nvSpPr>
        <p:spPr>
          <a:xfrm>
            <a:off x="142593" y="6488668"/>
            <a:ext cx="1752600" cy="369332"/>
          </a:xfrm>
          <a:prstGeom prst="rect">
            <a:avLst/>
          </a:prstGeom>
          <a:noFill/>
        </p:spPr>
        <p:txBody>
          <a:bodyPr wrap="square" rtlCol="0">
            <a:spAutoFit/>
          </a:bodyPr>
          <a:lstStyle/>
          <a:p>
            <a:r>
              <a:rPr lang="en-US" dirty="0">
                <a:solidFill>
                  <a:schemeClr val="bg1"/>
                </a:solidFill>
              </a:rPr>
              <a:t>1 Nephi  18:9-12</a:t>
            </a:r>
          </a:p>
        </p:txBody>
      </p:sp>
      <p:sp>
        <p:nvSpPr>
          <p:cNvPr id="11" name="TextBox 10"/>
          <p:cNvSpPr txBox="1"/>
          <p:nvPr/>
        </p:nvSpPr>
        <p:spPr>
          <a:xfrm>
            <a:off x="2875230" y="1293138"/>
            <a:ext cx="6553200" cy="5016758"/>
          </a:xfrm>
          <a:prstGeom prst="rect">
            <a:avLst/>
          </a:prstGeom>
          <a:noFill/>
        </p:spPr>
        <p:txBody>
          <a:bodyPr wrap="square" rtlCol="0">
            <a:spAutoFit/>
          </a:bodyPr>
          <a:lstStyle/>
          <a:p>
            <a:pPr fontAlgn="base"/>
            <a:r>
              <a:rPr lang="en-US" sz="2000" dirty="0">
                <a:solidFill>
                  <a:schemeClr val="bg1"/>
                </a:solidFill>
              </a:rPr>
              <a:t>“Some burdens are the natural product of the conditions of the world in which we live. Illness, physical disability, hurricanes, and earthquakes come from time to time through no fault of our own. …</a:t>
            </a:r>
          </a:p>
          <a:p>
            <a:pPr fontAlgn="base"/>
            <a:endParaRPr lang="en-US" sz="2000" dirty="0">
              <a:solidFill>
                <a:schemeClr val="bg1"/>
              </a:solidFill>
            </a:endParaRPr>
          </a:p>
          <a:p>
            <a:pPr fontAlgn="base"/>
            <a:r>
              <a:rPr lang="en-US" sz="2000" dirty="0">
                <a:solidFill>
                  <a:schemeClr val="bg1"/>
                </a:solidFill>
              </a:rPr>
              <a:t>Other burdens are imposed on us by the misconduct of others. Abuse and addictions can make home anything but a heaven on earth for innocent family members. Sin, incorrect traditions, repression, and crime scatter burdened victims along the pathways of life. …</a:t>
            </a:r>
          </a:p>
          <a:p>
            <a:pPr fontAlgn="base"/>
            <a:endParaRPr lang="en-US" sz="2000" dirty="0">
              <a:solidFill>
                <a:schemeClr val="bg1"/>
              </a:solidFill>
            </a:endParaRPr>
          </a:p>
          <a:p>
            <a:pPr fontAlgn="base"/>
            <a:r>
              <a:rPr lang="en-US" sz="2000" dirty="0">
                <a:solidFill>
                  <a:schemeClr val="bg1"/>
                </a:solidFill>
              </a:rPr>
              <a:t>Our own mistakes and shortcomings produce many of our problems and can place heavy burdens on our own shoulders. The most onerous burden we impose upon ourselves is the burden of sin.” </a:t>
            </a:r>
          </a:p>
          <a:p>
            <a:pPr fontAlgn="base"/>
            <a:endParaRPr lang="en-US" sz="2000" dirty="0">
              <a:solidFill>
                <a:schemeClr val="bg1"/>
              </a:solidFill>
            </a:endParaRPr>
          </a:p>
        </p:txBody>
      </p:sp>
      <p:sp>
        <p:nvSpPr>
          <p:cNvPr id="33" name="TextBox 32"/>
          <p:cNvSpPr txBox="1"/>
          <p:nvPr/>
        </p:nvSpPr>
        <p:spPr>
          <a:xfrm>
            <a:off x="6705600" y="4114800"/>
            <a:ext cx="3657600" cy="369332"/>
          </a:xfrm>
          <a:prstGeom prst="rect">
            <a:avLst/>
          </a:prstGeom>
          <a:noFill/>
        </p:spPr>
        <p:txBody>
          <a:bodyPr wrap="square" rtlCol="0">
            <a:spAutoFit/>
          </a:bodyPr>
          <a:lstStyle/>
          <a:p>
            <a:endParaRPr lang="en-US" dirty="0"/>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pic>
        <p:nvPicPr>
          <p:cNvPr id="8" name="Picture 2" descr="http://www.lds.org/bc/content/shared/content/images/leaders/l-whitney-clayton-large.jpg"/>
          <p:cNvPicPr>
            <a:picLocks noChangeAspect="1" noChangeArrowheads="1"/>
          </p:cNvPicPr>
          <p:nvPr/>
        </p:nvPicPr>
        <p:blipFill>
          <a:blip r:embed="rId2" cstate="print"/>
          <a:srcRect/>
          <a:stretch>
            <a:fillRect/>
          </a:stretch>
        </p:blipFill>
        <p:spPr bwMode="auto">
          <a:xfrm>
            <a:off x="11217243" y="125994"/>
            <a:ext cx="829175" cy="1038028"/>
          </a:xfrm>
          <a:prstGeom prst="rect">
            <a:avLst/>
          </a:prstGeom>
          <a:noFill/>
        </p:spPr>
      </p:pic>
      <p:sp>
        <p:nvSpPr>
          <p:cNvPr id="2" name="Rectangle 1"/>
          <p:cNvSpPr/>
          <p:nvPr/>
        </p:nvSpPr>
        <p:spPr>
          <a:xfrm>
            <a:off x="9643020" y="6488668"/>
            <a:ext cx="2484526" cy="369332"/>
          </a:xfrm>
          <a:prstGeom prst="rect">
            <a:avLst/>
          </a:prstGeom>
        </p:spPr>
        <p:txBody>
          <a:bodyPr wrap="none">
            <a:spAutoFit/>
          </a:bodyPr>
          <a:lstStyle/>
          <a:p>
            <a:pPr fontAlgn="base"/>
            <a:r>
              <a:rPr lang="en-US" dirty="0">
                <a:solidFill>
                  <a:schemeClr val="bg1"/>
                </a:solidFill>
              </a:rPr>
              <a:t>Elder L. Whitney Clayton</a:t>
            </a:r>
          </a:p>
        </p:txBody>
      </p:sp>
      <p:pic>
        <p:nvPicPr>
          <p:cNvPr id="1026" name="Picture 2" descr="Image result for 3 d m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64" y="1184684"/>
            <a:ext cx="1821613" cy="1730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3 d 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4780" y="2654835"/>
            <a:ext cx="1881706" cy="188170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http://www.yourwebgraphics.com/gallery/data/thumbnails/392/Man-Thinking-0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490" y="4094338"/>
            <a:ext cx="2069563" cy="206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71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10" name="TextBox 9"/>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Burdens</a:t>
            </a:r>
          </a:p>
        </p:txBody>
      </p:sp>
      <p:grpSp>
        <p:nvGrpSpPr>
          <p:cNvPr id="19" name="Group 18"/>
          <p:cNvGrpSpPr/>
          <p:nvPr/>
        </p:nvGrpSpPr>
        <p:grpSpPr>
          <a:xfrm>
            <a:off x="2438400" y="914400"/>
            <a:ext cx="7264400" cy="2743200"/>
            <a:chOff x="965200" y="2286000"/>
            <a:chExt cx="7327900" cy="2743200"/>
          </a:xfrm>
        </p:grpSpPr>
        <p:sp>
          <p:nvSpPr>
            <p:cNvPr id="14" name="Rectangle 13"/>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692400" y="1143001"/>
            <a:ext cx="2362200" cy="830997"/>
          </a:xfrm>
          <a:prstGeom prst="rect">
            <a:avLst/>
          </a:prstGeom>
          <a:noFill/>
        </p:spPr>
        <p:txBody>
          <a:bodyPr wrap="square" rtlCol="0">
            <a:spAutoFit/>
          </a:bodyPr>
          <a:lstStyle/>
          <a:p>
            <a:pPr algn="ctr"/>
            <a:r>
              <a:rPr lang="en-US" sz="2400" dirty="0">
                <a:solidFill>
                  <a:schemeClr val="bg1"/>
                </a:solidFill>
                <a:latin typeface="Abadi" panose="020B0604020104020204" pitchFamily="34" charset="0"/>
              </a:rPr>
              <a:t>Conditions of the World</a:t>
            </a:r>
          </a:p>
        </p:txBody>
      </p:sp>
      <p:sp>
        <p:nvSpPr>
          <p:cNvPr id="21" name="TextBox 20"/>
          <p:cNvSpPr txBox="1"/>
          <p:nvPr/>
        </p:nvSpPr>
        <p:spPr>
          <a:xfrm>
            <a:off x="5105148" y="2211310"/>
            <a:ext cx="2057400" cy="830997"/>
          </a:xfrm>
          <a:prstGeom prst="rect">
            <a:avLst/>
          </a:prstGeom>
          <a:noFill/>
        </p:spPr>
        <p:txBody>
          <a:bodyPr wrap="square" rtlCol="0">
            <a:spAutoFit/>
          </a:bodyPr>
          <a:lstStyle/>
          <a:p>
            <a:pPr algn="ctr"/>
            <a:r>
              <a:rPr lang="en-US" sz="2400" dirty="0">
                <a:solidFill>
                  <a:schemeClr val="bg1"/>
                </a:solidFill>
                <a:latin typeface="Abadi" panose="020B0604020104020204" pitchFamily="34" charset="0"/>
              </a:rPr>
              <a:t>Misconduct of others</a:t>
            </a:r>
          </a:p>
        </p:txBody>
      </p:sp>
      <p:sp>
        <p:nvSpPr>
          <p:cNvPr id="22" name="TextBox 21"/>
          <p:cNvSpPr txBox="1"/>
          <p:nvPr/>
        </p:nvSpPr>
        <p:spPr>
          <a:xfrm>
            <a:off x="7112000" y="1066801"/>
            <a:ext cx="2362200" cy="1200329"/>
          </a:xfrm>
          <a:prstGeom prst="rect">
            <a:avLst/>
          </a:prstGeom>
          <a:noFill/>
        </p:spPr>
        <p:txBody>
          <a:bodyPr wrap="square" rtlCol="0">
            <a:spAutoFit/>
          </a:bodyPr>
          <a:lstStyle/>
          <a:p>
            <a:pPr algn="ctr"/>
            <a:r>
              <a:rPr lang="en-US" sz="2400" dirty="0">
                <a:solidFill>
                  <a:schemeClr val="bg1"/>
                </a:solidFill>
                <a:latin typeface="Abadi" panose="020B0604020104020204" pitchFamily="34" charset="0"/>
              </a:rPr>
              <a:t>Our own mistakes and shortcomings</a:t>
            </a:r>
          </a:p>
        </p:txBody>
      </p:sp>
      <p:sp>
        <p:nvSpPr>
          <p:cNvPr id="24" name="TextBox 23"/>
          <p:cNvSpPr txBox="1"/>
          <p:nvPr/>
        </p:nvSpPr>
        <p:spPr>
          <a:xfrm>
            <a:off x="1676400" y="3733801"/>
            <a:ext cx="6172200" cy="1200329"/>
          </a:xfrm>
          <a:prstGeom prst="rect">
            <a:avLst/>
          </a:prstGeom>
          <a:noFill/>
        </p:spPr>
        <p:txBody>
          <a:bodyPr wrap="square" rtlCol="0">
            <a:spAutoFit/>
          </a:bodyPr>
          <a:lstStyle/>
          <a:p>
            <a:r>
              <a:rPr lang="en-US" sz="2400" dirty="0">
                <a:solidFill>
                  <a:schemeClr val="bg1"/>
                </a:solidFill>
              </a:rPr>
              <a:t>During the voyage, Laman, Lemuel and others made poor choices that resulted in hardship for everyone on the ship.</a:t>
            </a:r>
          </a:p>
        </p:txBody>
      </p:sp>
      <p:sp>
        <p:nvSpPr>
          <p:cNvPr id="25" name="TextBox 24"/>
          <p:cNvSpPr txBox="1"/>
          <p:nvPr/>
        </p:nvSpPr>
        <p:spPr>
          <a:xfrm>
            <a:off x="6172200" y="5410201"/>
            <a:ext cx="4267200" cy="1200329"/>
          </a:xfrm>
          <a:prstGeom prst="rect">
            <a:avLst/>
          </a:prstGeom>
          <a:noFill/>
        </p:spPr>
        <p:txBody>
          <a:bodyPr wrap="square" rtlCol="0">
            <a:spAutoFit/>
          </a:bodyPr>
          <a:lstStyle/>
          <a:p>
            <a:r>
              <a:rPr lang="en-US" sz="2400" dirty="0">
                <a:solidFill>
                  <a:schemeClr val="bg1"/>
                </a:solidFill>
              </a:rPr>
              <a:t>What poor choices do we make to cause hardship in our own families and at home?</a:t>
            </a:r>
          </a:p>
        </p:txBody>
      </p:sp>
      <p:grpSp>
        <p:nvGrpSpPr>
          <p:cNvPr id="2" name="Group 145">
            <a:extLst>
              <a:ext uri="{FF2B5EF4-FFF2-40B4-BE49-F238E27FC236}">
                <a16:creationId xmlns:a16="http://schemas.microsoft.com/office/drawing/2014/main" id="{CBA14984-6223-525C-7FB6-2BF2C6491409}"/>
              </a:ext>
            </a:extLst>
          </p:cNvPr>
          <p:cNvGrpSpPr/>
          <p:nvPr/>
        </p:nvGrpSpPr>
        <p:grpSpPr>
          <a:xfrm>
            <a:off x="8258758" y="2648866"/>
            <a:ext cx="860035" cy="2075535"/>
            <a:chOff x="3930669" y="1447801"/>
            <a:chExt cx="1343592" cy="2591351"/>
          </a:xfrm>
        </p:grpSpPr>
        <p:sp>
          <p:nvSpPr>
            <p:cNvPr id="3" name="Oval 2">
              <a:extLst>
                <a:ext uri="{FF2B5EF4-FFF2-40B4-BE49-F238E27FC236}">
                  <a16:creationId xmlns:a16="http://schemas.microsoft.com/office/drawing/2014/main" id="{94F678E2-1E6D-40BA-C7C4-BD1E1D24B483}"/>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77C4A8A-DA4C-58F0-51A3-253D97D3F289}"/>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F3B67439-EBF5-F4C1-E3B4-315C0FE7FA81}"/>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FC175B50-B91C-A57A-9114-D71DDA3AE533}"/>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BE098DC-B5F8-75FF-8423-1B4FE185EF09}"/>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72FC3EB-38B7-77AA-0892-040C92656E4D}"/>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ABC0BF3-4D72-23CD-C1A5-15686E8FB090}"/>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CE889B-677A-5892-08E6-F83F04EC1010}"/>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a16="http://schemas.microsoft.com/office/drawing/2014/main" id="{56BF00B4-ECBD-8BE7-EB52-209391BADED2}"/>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F10796A3-5B14-1F7C-1B41-CC76647E1CEA}"/>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EB39628F-9D50-8C4F-F97F-F8ACAEA7A3C1}"/>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a:extLst>
                <a:ext uri="{FF2B5EF4-FFF2-40B4-BE49-F238E27FC236}">
                  <a16:creationId xmlns:a16="http://schemas.microsoft.com/office/drawing/2014/main" id="{539DC607-1E06-23E4-7194-EFF9B997E535}"/>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93E6914-7193-1B49-3DDF-2DDE8A3BE781}"/>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159">
            <a:extLst>
              <a:ext uri="{FF2B5EF4-FFF2-40B4-BE49-F238E27FC236}">
                <a16:creationId xmlns:a16="http://schemas.microsoft.com/office/drawing/2014/main" id="{25DC4F72-64E5-3074-D4DB-EF2D0BE5FDB7}"/>
              </a:ext>
            </a:extLst>
          </p:cNvPr>
          <p:cNvGrpSpPr/>
          <p:nvPr/>
        </p:nvGrpSpPr>
        <p:grpSpPr>
          <a:xfrm>
            <a:off x="9362922" y="2695274"/>
            <a:ext cx="928913" cy="2025958"/>
            <a:chOff x="5817073" y="1532681"/>
            <a:chExt cx="1306526" cy="2496891"/>
          </a:xfrm>
        </p:grpSpPr>
        <p:sp>
          <p:nvSpPr>
            <p:cNvPr id="59" name="Cloud 58">
              <a:extLst>
                <a:ext uri="{FF2B5EF4-FFF2-40B4-BE49-F238E27FC236}">
                  <a16:creationId xmlns:a16="http://schemas.microsoft.com/office/drawing/2014/main" id="{0AF55151-C51D-B712-29D6-8643F2E35C29}"/>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a:extLst>
                <a:ext uri="{FF2B5EF4-FFF2-40B4-BE49-F238E27FC236}">
                  <a16:creationId xmlns:a16="http://schemas.microsoft.com/office/drawing/2014/main" id="{4A4E2AD2-EEEB-5BA9-3F1E-30A2E9D21A17}"/>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4C12D99-3A46-62D1-E276-AB1213829371}"/>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04552A8B-FF67-A5FA-8AD9-91DC93155DEC}"/>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a:extLst>
                <a:ext uri="{FF2B5EF4-FFF2-40B4-BE49-F238E27FC236}">
                  <a16:creationId xmlns:a16="http://schemas.microsoft.com/office/drawing/2014/main" id="{E6506B89-DC55-4DF2-62BB-FED31212FD74}"/>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rapezoid 63">
              <a:extLst>
                <a:ext uri="{FF2B5EF4-FFF2-40B4-BE49-F238E27FC236}">
                  <a16:creationId xmlns:a16="http://schemas.microsoft.com/office/drawing/2014/main" id="{050070E3-42C8-8BAF-A25F-22C27FEF8F41}"/>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6570123E-EF47-9208-1A24-38361C4F49A0}"/>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67D5E674-7CAF-76EB-DC18-5136FAB70DCB}"/>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BC01C111-4ECE-EB00-07A1-CF12E9183885}"/>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35212C04-1BEC-335F-DC94-1E83AC34D31B}"/>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a:extLst>
                <a:ext uri="{FF2B5EF4-FFF2-40B4-BE49-F238E27FC236}">
                  <a16:creationId xmlns:a16="http://schemas.microsoft.com/office/drawing/2014/main" id="{4247568F-BF74-D485-5E25-FD072E71C142}"/>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D03DB98-0D2D-5C65-0E45-F75C2F11C345}"/>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a:extLst>
                <a:ext uri="{FF2B5EF4-FFF2-40B4-BE49-F238E27FC236}">
                  <a16:creationId xmlns:a16="http://schemas.microsoft.com/office/drawing/2014/main" id="{49833FE4-5C2A-1E0E-F7AA-60AF8CE49DEB}"/>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31">
              <a:extLst>
                <a:ext uri="{FF2B5EF4-FFF2-40B4-BE49-F238E27FC236}">
                  <a16:creationId xmlns:a16="http://schemas.microsoft.com/office/drawing/2014/main" id="{63855AE9-4774-35FE-93B8-31FB7FEB404D}"/>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1C25B788-381C-278F-BF1F-91F79A7834BE}"/>
              </a:ext>
            </a:extLst>
          </p:cNvPr>
          <p:cNvGrpSpPr/>
          <p:nvPr/>
        </p:nvGrpSpPr>
        <p:grpSpPr>
          <a:xfrm>
            <a:off x="4256149" y="4677552"/>
            <a:ext cx="1353197" cy="1929083"/>
            <a:chOff x="7086600" y="2743200"/>
            <a:chExt cx="3088535" cy="4964723"/>
          </a:xfrm>
        </p:grpSpPr>
        <p:grpSp>
          <p:nvGrpSpPr>
            <p:cNvPr id="74" name="Group 94">
              <a:extLst>
                <a:ext uri="{FF2B5EF4-FFF2-40B4-BE49-F238E27FC236}">
                  <a16:creationId xmlns:a16="http://schemas.microsoft.com/office/drawing/2014/main" id="{BD816410-71F6-0BCF-9BF0-A221E99A3C0E}"/>
                </a:ext>
              </a:extLst>
            </p:cNvPr>
            <p:cNvGrpSpPr/>
            <p:nvPr/>
          </p:nvGrpSpPr>
          <p:grpSpPr>
            <a:xfrm>
              <a:off x="7086600" y="2743200"/>
              <a:ext cx="2860066" cy="4901406"/>
              <a:chOff x="1201719" y="533400"/>
              <a:chExt cx="2889478" cy="4480358"/>
            </a:xfrm>
          </p:grpSpPr>
          <p:sp>
            <p:nvSpPr>
              <p:cNvPr id="115" name="Oval 114">
                <a:extLst>
                  <a:ext uri="{FF2B5EF4-FFF2-40B4-BE49-F238E27FC236}">
                    <a16:creationId xmlns:a16="http://schemas.microsoft.com/office/drawing/2014/main" id="{2F3B2CBC-CF3B-9283-0205-1F7484F5F2F4}"/>
                  </a:ext>
                </a:extLst>
              </p:cNvPr>
              <p:cNvSpPr/>
              <p:nvPr/>
            </p:nvSpPr>
            <p:spPr>
              <a:xfrm rot="19224053">
                <a:off x="2569652" y="4574812"/>
                <a:ext cx="630973" cy="399894"/>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C17E8EF7-A534-3BD6-CDE0-F9C3DC6813DC}"/>
                  </a:ext>
                </a:extLst>
              </p:cNvPr>
              <p:cNvSpPr/>
              <p:nvPr/>
            </p:nvSpPr>
            <p:spPr>
              <a:xfrm rot="20950279">
                <a:off x="3452602" y="3486212"/>
                <a:ext cx="638595" cy="31178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DCDE88E-C92A-06D3-9C5A-BEAB42DCC9D4}"/>
                  </a:ext>
                </a:extLst>
              </p:cNvPr>
              <p:cNvSpPr/>
              <p:nvPr/>
            </p:nvSpPr>
            <p:spPr>
              <a:xfrm rot="17880825">
                <a:off x="1587225" y="3786526"/>
                <a:ext cx="726224" cy="42432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4AF39FF4-85C2-DCA6-0657-E59823A0FFBD}"/>
                  </a:ext>
                </a:extLst>
              </p:cNvPr>
              <p:cNvSpPr/>
              <p:nvPr/>
            </p:nvSpPr>
            <p:spPr>
              <a:xfrm rot="20950279">
                <a:off x="1242803" y="4322980"/>
                <a:ext cx="638595" cy="31178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7EE5A099-C88E-0700-7BF3-5AC37B10FD23}"/>
                  </a:ext>
                </a:extLst>
              </p:cNvPr>
              <p:cNvSpPr/>
              <p:nvPr/>
            </p:nvSpPr>
            <p:spPr>
              <a:xfrm>
                <a:off x="2971801" y="4419600"/>
                <a:ext cx="838199" cy="59096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62">
                <a:extLst>
                  <a:ext uri="{FF2B5EF4-FFF2-40B4-BE49-F238E27FC236}">
                    <a16:creationId xmlns:a16="http://schemas.microsoft.com/office/drawing/2014/main" id="{1E7718DA-DACF-0C53-8DE7-F5A2B29F26EF}"/>
                  </a:ext>
                </a:extLst>
              </p:cNvPr>
              <p:cNvSpPr/>
              <p:nvPr/>
            </p:nvSpPr>
            <p:spPr>
              <a:xfrm>
                <a:off x="3124200" y="533400"/>
                <a:ext cx="533400" cy="4267200"/>
              </a:xfrm>
              <a:prstGeom prst="round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rapezoid 120">
                <a:extLst>
                  <a:ext uri="{FF2B5EF4-FFF2-40B4-BE49-F238E27FC236}">
                    <a16:creationId xmlns:a16="http://schemas.microsoft.com/office/drawing/2014/main" id="{13EE2B5C-3A61-17AB-BC45-E3D6678549C8}"/>
                  </a:ext>
                </a:extLst>
              </p:cNvPr>
              <p:cNvSpPr/>
              <p:nvPr/>
            </p:nvSpPr>
            <p:spPr>
              <a:xfrm rot="821785">
                <a:off x="2133600" y="2819400"/>
                <a:ext cx="1066800" cy="1676400"/>
              </a:xfrm>
              <a:prstGeom prst="trapezoid">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F872019C-9ADA-0DE5-77AD-5BC65F75BB6D}"/>
                  </a:ext>
                </a:extLst>
              </p:cNvPr>
              <p:cNvSpPr/>
              <p:nvPr/>
            </p:nvSpPr>
            <p:spPr>
              <a:xfrm rot="20096694">
                <a:off x="2133600" y="1828800"/>
                <a:ext cx="914400" cy="1143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43C0D677-7210-FE07-636D-1400D3ECD636}"/>
                  </a:ext>
                </a:extLst>
              </p:cNvPr>
              <p:cNvSpPr/>
              <p:nvPr/>
            </p:nvSpPr>
            <p:spPr>
              <a:xfrm rot="8226189">
                <a:off x="2056072" y="3829165"/>
                <a:ext cx="745597" cy="1184593"/>
              </a:xfrm>
              <a:prstGeom prst="trapezoid">
                <a:avLst>
                  <a:gd name="adj" fmla="val 14142"/>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2B3B3A7B-B8C1-2849-07C4-DA83B19FF591}"/>
                  </a:ext>
                </a:extLst>
              </p:cNvPr>
              <p:cNvSpPr/>
              <p:nvPr/>
            </p:nvSpPr>
            <p:spPr>
              <a:xfrm rot="18174831">
                <a:off x="1163286" y="4090598"/>
                <a:ext cx="1378195" cy="4258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29D5CF0-70C1-A8AB-9D98-9DEEEC24B73E}"/>
                  </a:ext>
                </a:extLst>
              </p:cNvPr>
              <p:cNvSpPr/>
              <p:nvPr/>
            </p:nvSpPr>
            <p:spPr>
              <a:xfrm rot="20950279">
                <a:off x="1201719" y="4553754"/>
                <a:ext cx="630973" cy="39989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ouble Wave 141">
                <a:extLst>
                  <a:ext uri="{FF2B5EF4-FFF2-40B4-BE49-F238E27FC236}">
                    <a16:creationId xmlns:a16="http://schemas.microsoft.com/office/drawing/2014/main" id="{93135C10-CDD8-0AE0-4B02-A52EFBB36993}"/>
                  </a:ext>
                </a:extLst>
              </p:cNvPr>
              <p:cNvSpPr/>
              <p:nvPr/>
            </p:nvSpPr>
            <p:spPr>
              <a:xfrm rot="18789591">
                <a:off x="2545176" y="1751709"/>
                <a:ext cx="375882" cy="873424"/>
              </a:xfrm>
              <a:prstGeom prst="doubleWav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hord 142">
                <a:extLst>
                  <a:ext uri="{FF2B5EF4-FFF2-40B4-BE49-F238E27FC236}">
                    <a16:creationId xmlns:a16="http://schemas.microsoft.com/office/drawing/2014/main" id="{454E32F1-35F2-B0B1-7B8C-40272E876AD0}"/>
                  </a:ext>
                </a:extLst>
              </p:cNvPr>
              <p:cNvSpPr/>
              <p:nvPr/>
            </p:nvSpPr>
            <p:spPr>
              <a:xfrm rot="4629868">
                <a:off x="2019881" y="1640929"/>
                <a:ext cx="658318" cy="904530"/>
              </a:xfrm>
              <a:prstGeom prst="chor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ed Rectangle 170">
                <a:extLst>
                  <a:ext uri="{FF2B5EF4-FFF2-40B4-BE49-F238E27FC236}">
                    <a16:creationId xmlns:a16="http://schemas.microsoft.com/office/drawing/2014/main" id="{AB7226BF-7F1C-92D8-306F-DA3B86391325}"/>
                  </a:ext>
                </a:extLst>
              </p:cNvPr>
              <p:cNvSpPr/>
              <p:nvPr/>
            </p:nvSpPr>
            <p:spPr>
              <a:xfrm rot="19660261">
                <a:off x="1862386" y="2042598"/>
                <a:ext cx="882348" cy="96383"/>
              </a:xfrm>
              <a:prstGeom prst="roundRect">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onut 171">
                <a:extLst>
                  <a:ext uri="{FF2B5EF4-FFF2-40B4-BE49-F238E27FC236}">
                    <a16:creationId xmlns:a16="http://schemas.microsoft.com/office/drawing/2014/main" id="{03A7F5FB-7462-46A7-80DE-F71766AD5EC4}"/>
                  </a:ext>
                </a:extLst>
              </p:cNvPr>
              <p:cNvSpPr/>
              <p:nvPr/>
            </p:nvSpPr>
            <p:spPr>
              <a:xfrm rot="16929850">
                <a:off x="3124919" y="3263981"/>
                <a:ext cx="1106830" cy="381437"/>
              </a:xfrm>
              <a:prstGeom prst="donut">
                <a:avLst>
                  <a:gd name="adj" fmla="val 15126"/>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Trapezoid 145">
                <a:extLst>
                  <a:ext uri="{FF2B5EF4-FFF2-40B4-BE49-F238E27FC236}">
                    <a16:creationId xmlns:a16="http://schemas.microsoft.com/office/drawing/2014/main" id="{33AEAB2A-6EB7-EA5D-61C9-7B7A8C182155}"/>
                  </a:ext>
                </a:extLst>
              </p:cNvPr>
              <p:cNvSpPr/>
              <p:nvPr/>
            </p:nvSpPr>
            <p:spPr>
              <a:xfrm rot="18736231">
                <a:off x="3107589" y="2651029"/>
                <a:ext cx="488066" cy="1200784"/>
              </a:xfrm>
              <a:prstGeom prst="trapezoid">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onut 173">
                <a:extLst>
                  <a:ext uri="{FF2B5EF4-FFF2-40B4-BE49-F238E27FC236}">
                    <a16:creationId xmlns:a16="http://schemas.microsoft.com/office/drawing/2014/main" id="{20311D6B-4C15-2EC1-048F-72244300BA00}"/>
                  </a:ext>
                </a:extLst>
              </p:cNvPr>
              <p:cNvSpPr/>
              <p:nvPr/>
            </p:nvSpPr>
            <p:spPr>
              <a:xfrm rot="17427232">
                <a:off x="2998880" y="3508810"/>
                <a:ext cx="1106830" cy="277168"/>
              </a:xfrm>
              <a:prstGeom prst="donut">
                <a:avLst>
                  <a:gd name="adj" fmla="val 15126"/>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Moon 147">
                <a:extLst>
                  <a:ext uri="{FF2B5EF4-FFF2-40B4-BE49-F238E27FC236}">
                    <a16:creationId xmlns:a16="http://schemas.microsoft.com/office/drawing/2014/main" id="{98E7F16C-0939-2AA2-E86A-7F368D11A744}"/>
                  </a:ext>
                </a:extLst>
              </p:cNvPr>
              <p:cNvSpPr/>
              <p:nvPr/>
            </p:nvSpPr>
            <p:spPr>
              <a:xfrm rot="15698477">
                <a:off x="3206875" y="3528038"/>
                <a:ext cx="683372" cy="711746"/>
              </a:xfrm>
              <a:prstGeom prst="moon">
                <a:avLst>
                  <a:gd name="adj" fmla="val 26471"/>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59">
              <a:extLst>
                <a:ext uri="{FF2B5EF4-FFF2-40B4-BE49-F238E27FC236}">
                  <a16:creationId xmlns:a16="http://schemas.microsoft.com/office/drawing/2014/main" id="{510955B5-7B82-747D-4BEE-A7EEA96777CB}"/>
                </a:ext>
              </a:extLst>
            </p:cNvPr>
            <p:cNvGrpSpPr/>
            <p:nvPr/>
          </p:nvGrpSpPr>
          <p:grpSpPr>
            <a:xfrm rot="15037940">
              <a:off x="8879735" y="6106951"/>
              <a:ext cx="1371600" cy="1219200"/>
              <a:chOff x="5054670" y="3483331"/>
              <a:chExt cx="2518179" cy="2335186"/>
            </a:xfrm>
          </p:grpSpPr>
          <p:sp>
            <p:nvSpPr>
              <p:cNvPr id="89" name="Flowchart: Summing Junction 88">
                <a:extLst>
                  <a:ext uri="{FF2B5EF4-FFF2-40B4-BE49-F238E27FC236}">
                    <a16:creationId xmlns:a16="http://schemas.microsoft.com/office/drawing/2014/main" id="{05157DDA-DAE7-3DC8-F52E-7AD405C5327D}"/>
                  </a:ext>
                </a:extLst>
              </p:cNvPr>
              <p:cNvSpPr/>
              <p:nvPr/>
            </p:nvSpPr>
            <p:spPr>
              <a:xfrm rot="3409060">
                <a:off x="5231950" y="406847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umming Junction 89">
                <a:extLst>
                  <a:ext uri="{FF2B5EF4-FFF2-40B4-BE49-F238E27FC236}">
                    <a16:creationId xmlns:a16="http://schemas.microsoft.com/office/drawing/2014/main" id="{DA0BA0BC-1563-6698-90B9-AC5E117247AD}"/>
                  </a:ext>
                </a:extLst>
              </p:cNvPr>
              <p:cNvSpPr/>
              <p:nvPr/>
            </p:nvSpPr>
            <p:spPr>
              <a:xfrm rot="20334370">
                <a:off x="5191154" y="4458182"/>
                <a:ext cx="395698" cy="973676"/>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a:extLst>
                  <a:ext uri="{FF2B5EF4-FFF2-40B4-BE49-F238E27FC236}">
                    <a16:creationId xmlns:a16="http://schemas.microsoft.com/office/drawing/2014/main" id="{9E738CED-23CB-060C-E1D4-747101FECDDD}"/>
                  </a:ext>
                </a:extLst>
              </p:cNvPr>
              <p:cNvSpPr/>
              <p:nvPr/>
            </p:nvSpPr>
            <p:spPr>
              <a:xfrm rot="19412749">
                <a:off x="5407595" y="4823454"/>
                <a:ext cx="367257" cy="881636"/>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lowchart: Summing Junction 91">
                <a:extLst>
                  <a:ext uri="{FF2B5EF4-FFF2-40B4-BE49-F238E27FC236}">
                    <a16:creationId xmlns:a16="http://schemas.microsoft.com/office/drawing/2014/main" id="{AEC57F9F-5643-3B08-4D1B-88F31AFFA270}"/>
                  </a:ext>
                </a:extLst>
              </p:cNvPr>
              <p:cNvSpPr/>
              <p:nvPr/>
            </p:nvSpPr>
            <p:spPr>
              <a:xfrm rot="19549270">
                <a:off x="5661779" y="5074369"/>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Summing Junction 92">
                <a:extLst>
                  <a:ext uri="{FF2B5EF4-FFF2-40B4-BE49-F238E27FC236}">
                    <a16:creationId xmlns:a16="http://schemas.microsoft.com/office/drawing/2014/main" id="{0033CDF7-86AD-1B4C-4303-1D81FBF1BF3D}"/>
                  </a:ext>
                </a:extLst>
              </p:cNvPr>
              <p:cNvSpPr/>
              <p:nvPr/>
            </p:nvSpPr>
            <p:spPr>
              <a:xfrm rot="18594368">
                <a:off x="5930590" y="5197649"/>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umming Junction 93">
                <a:extLst>
                  <a:ext uri="{FF2B5EF4-FFF2-40B4-BE49-F238E27FC236}">
                    <a16:creationId xmlns:a16="http://schemas.microsoft.com/office/drawing/2014/main" id="{C011EB03-5D9C-69AD-EA3C-369A398B7836}"/>
                  </a:ext>
                </a:extLst>
              </p:cNvPr>
              <p:cNvSpPr/>
              <p:nvPr/>
            </p:nvSpPr>
            <p:spPr>
              <a:xfrm rot="16200000">
                <a:off x="6197081" y="5232919"/>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Summing Junction 94">
                <a:extLst>
                  <a:ext uri="{FF2B5EF4-FFF2-40B4-BE49-F238E27FC236}">
                    <a16:creationId xmlns:a16="http://schemas.microsoft.com/office/drawing/2014/main" id="{5DF2646A-0541-82CA-CDF7-A24AB48A4966}"/>
                  </a:ext>
                </a:extLst>
              </p:cNvPr>
              <p:cNvSpPr/>
              <p:nvPr/>
            </p:nvSpPr>
            <p:spPr>
              <a:xfrm rot="13942495">
                <a:off x="6522046" y="4992508"/>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a:extLst>
                  <a:ext uri="{FF2B5EF4-FFF2-40B4-BE49-F238E27FC236}">
                    <a16:creationId xmlns:a16="http://schemas.microsoft.com/office/drawing/2014/main" id="{6B712EBB-F5B4-C417-59D2-F4824166101B}"/>
                  </a:ext>
                </a:extLst>
              </p:cNvPr>
              <p:cNvSpPr/>
              <p:nvPr/>
            </p:nvSpPr>
            <p:spPr>
              <a:xfrm rot="12156359">
                <a:off x="6659884" y="4648444"/>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a:extLst>
                  <a:ext uri="{FF2B5EF4-FFF2-40B4-BE49-F238E27FC236}">
                    <a16:creationId xmlns:a16="http://schemas.microsoft.com/office/drawing/2014/main" id="{8C0193D8-4A73-463C-816D-52CF1D9BADCE}"/>
                  </a:ext>
                </a:extLst>
              </p:cNvPr>
              <p:cNvSpPr/>
              <p:nvPr/>
            </p:nvSpPr>
            <p:spPr>
              <a:xfrm rot="9235357">
                <a:off x="6544528" y="431495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umming Junction 97">
                <a:extLst>
                  <a:ext uri="{FF2B5EF4-FFF2-40B4-BE49-F238E27FC236}">
                    <a16:creationId xmlns:a16="http://schemas.microsoft.com/office/drawing/2014/main" id="{E7431AC6-326E-C5F5-9AA0-A9E2166EDED9}"/>
                  </a:ext>
                </a:extLst>
              </p:cNvPr>
              <p:cNvSpPr/>
              <p:nvPr/>
            </p:nvSpPr>
            <p:spPr>
              <a:xfrm rot="9981834">
                <a:off x="6468329" y="4086350"/>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lowchart: Summing Junction 98">
                <a:extLst>
                  <a:ext uri="{FF2B5EF4-FFF2-40B4-BE49-F238E27FC236}">
                    <a16:creationId xmlns:a16="http://schemas.microsoft.com/office/drawing/2014/main" id="{1712450D-22D1-20B5-8AD0-E26539BFBA1B}"/>
                  </a:ext>
                </a:extLst>
              </p:cNvPr>
              <p:cNvSpPr/>
              <p:nvPr/>
            </p:nvSpPr>
            <p:spPr>
              <a:xfrm rot="4526018">
                <a:off x="6600348" y="3832074"/>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Summing Junction 109">
                <a:extLst>
                  <a:ext uri="{FF2B5EF4-FFF2-40B4-BE49-F238E27FC236}">
                    <a16:creationId xmlns:a16="http://schemas.microsoft.com/office/drawing/2014/main" id="{4E336EB2-B841-BBF9-9276-04E2BEB743C2}"/>
                  </a:ext>
                </a:extLst>
              </p:cNvPr>
              <p:cNvSpPr/>
              <p:nvPr/>
            </p:nvSpPr>
            <p:spPr>
              <a:xfrm rot="5924976">
                <a:off x="6603382" y="330605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Summing Junction 110">
                <a:extLst>
                  <a:ext uri="{FF2B5EF4-FFF2-40B4-BE49-F238E27FC236}">
                    <a16:creationId xmlns:a16="http://schemas.microsoft.com/office/drawing/2014/main" id="{9990287C-C173-EA03-8071-61BBC9923BD8}"/>
                  </a:ext>
                </a:extLst>
              </p:cNvPr>
              <p:cNvSpPr/>
              <p:nvPr/>
            </p:nvSpPr>
            <p:spPr>
              <a:xfrm rot="3475491">
                <a:off x="6167526" y="3419568"/>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111">
                <a:extLst>
                  <a:ext uri="{FF2B5EF4-FFF2-40B4-BE49-F238E27FC236}">
                    <a16:creationId xmlns:a16="http://schemas.microsoft.com/office/drawing/2014/main" id="{E2269694-9AD6-4A5F-F9E4-341ADD563374}"/>
                  </a:ext>
                </a:extLst>
              </p:cNvPr>
              <p:cNvSpPr/>
              <p:nvPr/>
            </p:nvSpPr>
            <p:spPr>
              <a:xfrm rot="3102145">
                <a:off x="5780534" y="3668993"/>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Summing Junction 112">
                <a:extLst>
                  <a:ext uri="{FF2B5EF4-FFF2-40B4-BE49-F238E27FC236}">
                    <a16:creationId xmlns:a16="http://schemas.microsoft.com/office/drawing/2014/main" id="{B3B8992F-C4FA-6425-1EE9-89AA1F907D49}"/>
                  </a:ext>
                </a:extLst>
              </p:cNvPr>
              <p:cNvSpPr/>
              <p:nvPr/>
            </p:nvSpPr>
            <p:spPr>
              <a:xfrm rot="3547316">
                <a:off x="5602143" y="3925257"/>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a:extLst>
                  <a:ext uri="{FF2B5EF4-FFF2-40B4-BE49-F238E27FC236}">
                    <a16:creationId xmlns:a16="http://schemas.microsoft.com/office/drawing/2014/main" id="{DF7F0A1D-1327-4E76-FC45-5D084BFCF8AB}"/>
                  </a:ext>
                </a:extLst>
              </p:cNvPr>
              <p:cNvSpPr/>
              <p:nvPr/>
            </p:nvSpPr>
            <p:spPr>
              <a:xfrm rot="6820095">
                <a:off x="7005981" y="384190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169">
              <a:extLst>
                <a:ext uri="{FF2B5EF4-FFF2-40B4-BE49-F238E27FC236}">
                  <a16:creationId xmlns:a16="http://schemas.microsoft.com/office/drawing/2014/main" id="{5820CF6D-569E-86DD-EFA3-9BBEF6D85D85}"/>
                </a:ext>
              </a:extLst>
            </p:cNvPr>
            <p:cNvGrpSpPr/>
            <p:nvPr/>
          </p:nvGrpSpPr>
          <p:grpSpPr>
            <a:xfrm>
              <a:off x="8305800" y="7010400"/>
              <a:ext cx="838200" cy="697523"/>
              <a:chOff x="1376707" y="228600"/>
              <a:chExt cx="6784149" cy="6090755"/>
            </a:xfrm>
            <a:solidFill>
              <a:srgbClr val="FFC000"/>
            </a:solidFill>
          </p:grpSpPr>
          <p:sp>
            <p:nvSpPr>
              <p:cNvPr id="79" name="Isosceles Triangle 78">
                <a:extLst>
                  <a:ext uri="{FF2B5EF4-FFF2-40B4-BE49-F238E27FC236}">
                    <a16:creationId xmlns:a16="http://schemas.microsoft.com/office/drawing/2014/main" id="{41F01439-DB6C-7B87-217A-3E956721B7BC}"/>
                  </a:ext>
                </a:extLst>
              </p:cNvPr>
              <p:cNvSpPr/>
              <p:nvPr/>
            </p:nvSpPr>
            <p:spPr>
              <a:xfrm>
                <a:off x="4191000" y="228600"/>
                <a:ext cx="1066800" cy="1905000"/>
              </a:xfrm>
              <a:prstGeom prst="triangl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33FC6E2F-5864-0A6A-A222-A330BEAC24E1}"/>
                  </a:ext>
                </a:extLst>
              </p:cNvPr>
              <p:cNvSpPr/>
              <p:nvPr/>
            </p:nvSpPr>
            <p:spPr>
              <a:xfrm>
                <a:off x="4191000" y="990600"/>
                <a:ext cx="1066800" cy="914400"/>
              </a:xfrm>
              <a:prstGeom prst="trapezoi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Block Arc 80">
                <a:extLst>
                  <a:ext uri="{FF2B5EF4-FFF2-40B4-BE49-F238E27FC236}">
                    <a16:creationId xmlns:a16="http://schemas.microsoft.com/office/drawing/2014/main" id="{C9923A9E-31A9-5A7D-1523-1881A98811E9}"/>
                  </a:ext>
                </a:extLst>
              </p:cNvPr>
              <p:cNvSpPr/>
              <p:nvPr/>
            </p:nvSpPr>
            <p:spPr>
              <a:xfrm rot="15661763" flipH="1">
                <a:off x="5408556" y="3381138"/>
                <a:ext cx="2816923" cy="2687676"/>
              </a:xfrm>
              <a:prstGeom prst="blockArc">
                <a:avLst>
                  <a:gd name="adj1" fmla="val 11458411"/>
                  <a:gd name="adj2" fmla="val 20673493"/>
                  <a:gd name="adj3" fmla="val 222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Block Arc 81">
                <a:extLst>
                  <a:ext uri="{FF2B5EF4-FFF2-40B4-BE49-F238E27FC236}">
                    <a16:creationId xmlns:a16="http://schemas.microsoft.com/office/drawing/2014/main" id="{362284D7-0352-EB38-E980-0272FFA25789}"/>
                  </a:ext>
                </a:extLst>
              </p:cNvPr>
              <p:cNvSpPr/>
              <p:nvPr/>
            </p:nvSpPr>
            <p:spPr>
              <a:xfrm rot="5938237">
                <a:off x="1224856" y="3444939"/>
                <a:ext cx="2680187" cy="2376486"/>
              </a:xfrm>
              <a:prstGeom prst="blockArc">
                <a:avLst>
                  <a:gd name="adj1" fmla="val 11465375"/>
                  <a:gd name="adj2" fmla="val 20915349"/>
                  <a:gd name="adj3" fmla="val 19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Oval 82">
                <a:extLst>
                  <a:ext uri="{FF2B5EF4-FFF2-40B4-BE49-F238E27FC236}">
                    <a16:creationId xmlns:a16="http://schemas.microsoft.com/office/drawing/2014/main" id="{44C5CCE7-64E1-A830-B203-8EC12F72C198}"/>
                  </a:ext>
                </a:extLst>
              </p:cNvPr>
              <p:cNvSpPr/>
              <p:nvPr/>
            </p:nvSpPr>
            <p:spPr>
              <a:xfrm>
                <a:off x="2819400" y="1524000"/>
                <a:ext cx="3810000" cy="38100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Block Arc 83">
                <a:extLst>
                  <a:ext uri="{FF2B5EF4-FFF2-40B4-BE49-F238E27FC236}">
                    <a16:creationId xmlns:a16="http://schemas.microsoft.com/office/drawing/2014/main" id="{0889EB10-4037-A920-C960-CE43C5DCAC13}"/>
                  </a:ext>
                </a:extLst>
              </p:cNvPr>
              <p:cNvSpPr/>
              <p:nvPr/>
            </p:nvSpPr>
            <p:spPr>
              <a:xfrm rot="5938237">
                <a:off x="2394213" y="3958926"/>
                <a:ext cx="2300369" cy="2339112"/>
              </a:xfrm>
              <a:prstGeom prst="blockArc">
                <a:avLst>
                  <a:gd name="adj1" fmla="val 12699487"/>
                  <a:gd name="adj2" fmla="val 20915349"/>
                  <a:gd name="adj3" fmla="val 19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Block Arc 84">
                <a:extLst>
                  <a:ext uri="{FF2B5EF4-FFF2-40B4-BE49-F238E27FC236}">
                    <a16:creationId xmlns:a16="http://schemas.microsoft.com/office/drawing/2014/main" id="{4AEFD77D-351F-461F-D45C-ABAF412765E3}"/>
                  </a:ext>
                </a:extLst>
              </p:cNvPr>
              <p:cNvSpPr/>
              <p:nvPr/>
            </p:nvSpPr>
            <p:spPr>
              <a:xfrm rot="15661763" flipH="1">
                <a:off x="4784075" y="3873224"/>
                <a:ext cx="2406470" cy="2485792"/>
              </a:xfrm>
              <a:prstGeom prst="blockArc">
                <a:avLst>
                  <a:gd name="adj1" fmla="val 12815022"/>
                  <a:gd name="adj2" fmla="val 20243753"/>
                  <a:gd name="adj3" fmla="val 209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Rounded Rectangle 106">
                <a:extLst>
                  <a:ext uri="{FF2B5EF4-FFF2-40B4-BE49-F238E27FC236}">
                    <a16:creationId xmlns:a16="http://schemas.microsoft.com/office/drawing/2014/main" id="{17BDD23F-84AE-DDEA-8380-C063E5ECF6E1}"/>
                  </a:ext>
                </a:extLst>
              </p:cNvPr>
              <p:cNvSpPr/>
              <p:nvPr/>
            </p:nvSpPr>
            <p:spPr>
              <a:xfrm>
                <a:off x="2752039" y="3077502"/>
                <a:ext cx="3929519" cy="392953"/>
              </a:xfrm>
              <a:prstGeom prst="roundRect">
                <a:avLst>
                  <a:gd name="adj" fmla="val 3078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01A47099-F2F4-7D96-ECE1-482FE995A341}"/>
                  </a:ext>
                </a:extLst>
              </p:cNvPr>
              <p:cNvSpPr/>
              <p:nvPr/>
            </p:nvSpPr>
            <p:spPr>
              <a:xfrm>
                <a:off x="4419600" y="2971800"/>
                <a:ext cx="533400" cy="609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a:extLst>
                  <a:ext uri="{FF2B5EF4-FFF2-40B4-BE49-F238E27FC236}">
                    <a16:creationId xmlns:a16="http://schemas.microsoft.com/office/drawing/2014/main" id="{62AAEA9C-1CBF-0164-850C-BAEF55CCF37D}"/>
                  </a:ext>
                </a:extLst>
              </p:cNvPr>
              <p:cNvSpPr/>
              <p:nvPr/>
            </p:nvSpPr>
            <p:spPr>
              <a:xfrm rot="16200000">
                <a:off x="4533900" y="1028700"/>
                <a:ext cx="381000" cy="1066800"/>
              </a:xfrm>
              <a:prstGeom prst="moon">
                <a:avLst>
                  <a:gd name="adj" fmla="val 6411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72933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158DDD-3A62-0236-EFBC-02F37370572D}"/>
              </a:ext>
            </a:extLst>
          </p:cNvPr>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4" name="TextBox 3">
            <a:extLst>
              <a:ext uri="{FF2B5EF4-FFF2-40B4-BE49-F238E27FC236}">
                <a16:creationId xmlns:a16="http://schemas.microsoft.com/office/drawing/2014/main" id="{5F5E859D-0FCC-199C-32F3-91147D63CE0F}"/>
              </a:ext>
            </a:extLst>
          </p:cNvPr>
          <p:cNvSpPr txBox="1"/>
          <p:nvPr/>
        </p:nvSpPr>
        <p:spPr>
          <a:xfrm>
            <a:off x="618836" y="1635266"/>
            <a:ext cx="6096000" cy="3139321"/>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God rarely infringes on the agency of any of His children by intervening against some for the relief of others. But He does ease the burdens of our afflictions and strengthen us to bear them. …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He does not prevent all disasters, but He does answer our prayers to turn them aside … or blunt their effects. …</a:t>
            </a: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Through all mortal opposition, we have God’s assurance that He will “consecrate [our] afflictions for [our] gain”. Dallin H. Oaks</a:t>
            </a:r>
          </a:p>
        </p:txBody>
      </p:sp>
      <p:sp>
        <p:nvSpPr>
          <p:cNvPr id="6" name="TextBox 5">
            <a:extLst>
              <a:ext uri="{FF2B5EF4-FFF2-40B4-BE49-F238E27FC236}">
                <a16:creationId xmlns:a16="http://schemas.microsoft.com/office/drawing/2014/main" id="{33EDE3B0-B9C3-C7C1-316A-248F8050356F}"/>
              </a:ext>
            </a:extLst>
          </p:cNvPr>
          <p:cNvSpPr txBox="1"/>
          <p:nvPr/>
        </p:nvSpPr>
        <p:spPr>
          <a:xfrm>
            <a:off x="1874980" y="274028"/>
            <a:ext cx="9162474" cy="461665"/>
          </a:xfrm>
          <a:prstGeom prst="rect">
            <a:avLst/>
          </a:prstGeom>
          <a:noFill/>
        </p:spPr>
        <p:txBody>
          <a:bodyPr wrap="square">
            <a:spAutoFit/>
          </a:bodyPr>
          <a:lstStyle/>
          <a:p>
            <a:r>
              <a:rPr lang="en-US" sz="2400" b="1" i="0" dirty="0">
                <a:solidFill>
                  <a:schemeClr val="bg1"/>
                </a:solidFill>
                <a:effectLst/>
                <a:latin typeface="Abadi" panose="020B0604020104020204" pitchFamily="34" charset="0"/>
              </a:rPr>
              <a:t>Why would God allow Laman and Lemuel to cause such suffering?</a:t>
            </a:r>
            <a:endParaRPr lang="en-US" sz="2400" dirty="0">
              <a:solidFill>
                <a:schemeClr val="bg1"/>
              </a:solidFill>
              <a:latin typeface="Abadi" panose="020B0604020104020204" pitchFamily="34" charset="0"/>
            </a:endParaRPr>
          </a:p>
        </p:txBody>
      </p:sp>
      <p:sp>
        <p:nvSpPr>
          <p:cNvPr id="8" name="TextBox 7">
            <a:extLst>
              <a:ext uri="{FF2B5EF4-FFF2-40B4-BE49-F238E27FC236}">
                <a16:creationId xmlns:a16="http://schemas.microsoft.com/office/drawing/2014/main" id="{659D266F-254C-8090-00AB-5513EA9B3A31}"/>
              </a:ext>
            </a:extLst>
          </p:cNvPr>
          <p:cNvSpPr txBox="1"/>
          <p:nvPr/>
        </p:nvSpPr>
        <p:spPr>
          <a:xfrm>
            <a:off x="124690" y="6349793"/>
            <a:ext cx="6160654" cy="369332"/>
          </a:xfrm>
          <a:prstGeom prst="rect">
            <a:avLst/>
          </a:prstGeom>
          <a:noFill/>
        </p:spPr>
        <p:txBody>
          <a:bodyPr wrap="square">
            <a:spAutoFit/>
          </a:bodyPr>
          <a:lstStyle/>
          <a:p>
            <a:r>
              <a:rPr lang="en-US" b="0" i="0" u="none" strike="noStrike" dirty="0">
                <a:solidFill>
                  <a:schemeClr val="bg1"/>
                </a:solidFill>
                <a:effectLst/>
                <a:latin typeface="Abadi" panose="020B0604020104020204" pitchFamily="34" charset="0"/>
              </a:rPr>
              <a:t>1 Nephi 18:17-19; 2 Nephi 2:2</a:t>
            </a:r>
            <a:endParaRPr lang="en-US" dirty="0"/>
          </a:p>
        </p:txBody>
      </p:sp>
      <p:pic>
        <p:nvPicPr>
          <p:cNvPr id="7" name="Picture 6" descr="A person in a suit and tie&#10;&#10;Description automatically generated">
            <a:extLst>
              <a:ext uri="{FF2B5EF4-FFF2-40B4-BE49-F238E27FC236}">
                <a16:creationId xmlns:a16="http://schemas.microsoft.com/office/drawing/2014/main" id="{76402260-82DB-451E-7174-497ACD0EF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5539" y="1635266"/>
            <a:ext cx="1933575" cy="2409825"/>
          </a:xfrm>
          <a:prstGeom prst="rect">
            <a:avLst/>
          </a:prstGeom>
        </p:spPr>
      </p:pic>
      <p:sp>
        <p:nvSpPr>
          <p:cNvPr id="10" name="TextBox 9">
            <a:extLst>
              <a:ext uri="{FF2B5EF4-FFF2-40B4-BE49-F238E27FC236}">
                <a16:creationId xmlns:a16="http://schemas.microsoft.com/office/drawing/2014/main" id="{6216F360-0557-1A02-F7AE-FADC5AA41069}"/>
              </a:ext>
            </a:extLst>
          </p:cNvPr>
          <p:cNvSpPr txBox="1"/>
          <p:nvPr/>
        </p:nvSpPr>
        <p:spPr>
          <a:xfrm>
            <a:off x="4638964" y="4989880"/>
            <a:ext cx="6100618" cy="923330"/>
          </a:xfrm>
          <a:prstGeom prst="rect">
            <a:avLst/>
          </a:prstGeom>
          <a:noFill/>
        </p:spPr>
        <p:txBody>
          <a:bodyPr wrap="square">
            <a:spAutoFit/>
          </a:bodyPr>
          <a:lstStyle/>
          <a:p>
            <a:r>
              <a:rPr lang="en-US" b="0" i="1" dirty="0">
                <a:solidFill>
                  <a:srgbClr val="FFFF00"/>
                </a:solidFill>
                <a:effectLst/>
                <a:latin typeface="Abadi" panose="020B0604020104020204" pitchFamily="34" charset="0"/>
              </a:rPr>
              <a:t>In no way should this be interpreted to mean that Heavenly Father is indifferent toward our suffering, especially when it comes to abuse.</a:t>
            </a:r>
            <a:endParaRPr lang="en-US" i="1" dirty="0">
              <a:solidFill>
                <a:srgbClr val="FFFF00"/>
              </a:solidFill>
              <a:latin typeface="Abadi" panose="020B0604020104020204" pitchFamily="34" charset="0"/>
            </a:endParaRPr>
          </a:p>
        </p:txBody>
      </p:sp>
    </p:spTree>
    <p:extLst>
      <p:ext uri="{BB962C8B-B14F-4D97-AF65-F5344CB8AC3E}">
        <p14:creationId xmlns:p14="http://schemas.microsoft.com/office/powerpoint/2010/main" val="145777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158DDD-3A62-0236-EFBC-02F37370572D}"/>
              </a:ext>
            </a:extLst>
          </p:cNvPr>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endParaRPr lang="en-US" dirty="0"/>
          </a:p>
        </p:txBody>
      </p:sp>
      <p:sp>
        <p:nvSpPr>
          <p:cNvPr id="8" name="TextBox 7">
            <a:extLst>
              <a:ext uri="{FF2B5EF4-FFF2-40B4-BE49-F238E27FC236}">
                <a16:creationId xmlns:a16="http://schemas.microsoft.com/office/drawing/2014/main" id="{659D266F-254C-8090-00AB-5513EA9B3A31}"/>
              </a:ext>
            </a:extLst>
          </p:cNvPr>
          <p:cNvSpPr txBox="1"/>
          <p:nvPr/>
        </p:nvSpPr>
        <p:spPr>
          <a:xfrm>
            <a:off x="124690" y="6349793"/>
            <a:ext cx="6160654" cy="369332"/>
          </a:xfrm>
          <a:prstGeom prst="rect">
            <a:avLst/>
          </a:prstGeom>
          <a:noFill/>
        </p:spPr>
        <p:txBody>
          <a:bodyPr wrap="square">
            <a:spAutoFit/>
          </a:bodyPr>
          <a:lstStyle/>
          <a:p>
            <a:r>
              <a:rPr lang="en-US" b="0" i="0" u="none" strike="noStrike" dirty="0">
                <a:solidFill>
                  <a:schemeClr val="bg1"/>
                </a:solidFill>
                <a:effectLst/>
                <a:latin typeface="Abadi" panose="020B0604020104020204" pitchFamily="34" charset="0"/>
              </a:rPr>
              <a:t>1 Nephi 18:17-19; 2 Nephi 2:2</a:t>
            </a:r>
            <a:endParaRPr lang="en-US" dirty="0"/>
          </a:p>
        </p:txBody>
      </p:sp>
      <p:sp>
        <p:nvSpPr>
          <p:cNvPr id="5" name="TextBox 4">
            <a:extLst>
              <a:ext uri="{FF2B5EF4-FFF2-40B4-BE49-F238E27FC236}">
                <a16:creationId xmlns:a16="http://schemas.microsoft.com/office/drawing/2014/main" id="{C9668E46-1752-F9C2-5BA5-6E5A74D01047}"/>
              </a:ext>
            </a:extLst>
          </p:cNvPr>
          <p:cNvSpPr txBox="1"/>
          <p:nvPr/>
        </p:nvSpPr>
        <p:spPr>
          <a:xfrm>
            <a:off x="731982" y="628456"/>
            <a:ext cx="6100618" cy="3139321"/>
          </a:xfrm>
          <a:prstGeom prst="rect">
            <a:avLst/>
          </a:prstGeom>
          <a:noFill/>
        </p:spPr>
        <p:txBody>
          <a:bodyPr wrap="square">
            <a:spAutoFit/>
          </a:bodyPr>
          <a:lstStyle/>
          <a:p>
            <a:pPr algn="l" fontAlgn="base"/>
            <a:r>
              <a:rPr lang="en-US" b="0" i="0" dirty="0">
                <a:solidFill>
                  <a:schemeClr val="bg1"/>
                </a:solidFill>
                <a:effectLst/>
                <a:latin typeface="Abadi" panose="020B0604020104020204" pitchFamily="34" charset="0"/>
              </a:rPr>
              <a:t>The Lord expects us to do everything we can to prevent abuse and to protect and help victims.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No one is expected to endure abusive behavior.</a:t>
            </a: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Reports of abuse should never be dismissed. </a:t>
            </a:r>
          </a:p>
          <a:p>
            <a:pPr algn="l" fontAlgn="base"/>
            <a:endParaRPr lang="en-US" b="0" i="0" dirty="0">
              <a:solidFill>
                <a:schemeClr val="bg1"/>
              </a:solidFill>
              <a:effectLst/>
              <a:latin typeface="Abadi" panose="020B0604020104020204" pitchFamily="34" charset="0"/>
            </a:endParaRPr>
          </a:p>
          <a:p>
            <a:pPr algn="l" fontAlgn="base"/>
            <a:r>
              <a:rPr lang="en-US" b="0" i="0" dirty="0">
                <a:solidFill>
                  <a:schemeClr val="bg1"/>
                </a:solidFill>
                <a:effectLst/>
                <a:latin typeface="Abadi" panose="020B0604020104020204" pitchFamily="34" charset="0"/>
              </a:rPr>
              <a:t>Everyone should respond with compassion and sensitivity toward victims and their families. </a:t>
            </a:r>
          </a:p>
          <a:p>
            <a:pPr algn="l" fontAlgn="base"/>
            <a:endParaRPr lang="en-US" dirty="0">
              <a:solidFill>
                <a:schemeClr val="bg1"/>
              </a:solidFill>
              <a:latin typeface="Abadi" panose="020B0604020104020204" pitchFamily="34" charset="0"/>
            </a:endParaRPr>
          </a:p>
          <a:p>
            <a:pPr algn="l" fontAlgn="base"/>
            <a:r>
              <a:rPr lang="en-US" b="0" i="0" dirty="0">
                <a:solidFill>
                  <a:schemeClr val="bg1"/>
                </a:solidFill>
                <a:effectLst/>
                <a:latin typeface="Abadi" panose="020B0604020104020204" pitchFamily="34" charset="0"/>
              </a:rPr>
              <a:t>Those affected by abuse need to be heard and supported. </a:t>
            </a:r>
          </a:p>
        </p:txBody>
      </p:sp>
      <p:grpSp>
        <p:nvGrpSpPr>
          <p:cNvPr id="15" name="Group 14">
            <a:extLst>
              <a:ext uri="{FF2B5EF4-FFF2-40B4-BE49-F238E27FC236}">
                <a16:creationId xmlns:a16="http://schemas.microsoft.com/office/drawing/2014/main" id="{CE4DEE20-3C5C-FF97-8F7F-6F6BF968D1B3}"/>
              </a:ext>
            </a:extLst>
          </p:cNvPr>
          <p:cNvGrpSpPr/>
          <p:nvPr/>
        </p:nvGrpSpPr>
        <p:grpSpPr>
          <a:xfrm>
            <a:off x="6832600" y="338204"/>
            <a:ext cx="2033013" cy="2951361"/>
            <a:chOff x="6832600" y="338204"/>
            <a:chExt cx="2033013" cy="2951361"/>
          </a:xfrm>
        </p:grpSpPr>
        <p:pic>
          <p:nvPicPr>
            <p:cNvPr id="13" name="Picture 12" descr="A portrait of a person&#10;&#10;Description automatically generated">
              <a:extLst>
                <a:ext uri="{FF2B5EF4-FFF2-40B4-BE49-F238E27FC236}">
                  <a16:creationId xmlns:a16="http://schemas.microsoft.com/office/drawing/2014/main" id="{5DB425C1-F642-AA67-DC4F-31A8869FB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600" y="338204"/>
              <a:ext cx="2033013" cy="2735917"/>
            </a:xfrm>
            <a:prstGeom prst="rect">
              <a:avLst/>
            </a:prstGeom>
          </p:spPr>
        </p:pic>
        <p:sp>
          <p:nvSpPr>
            <p:cNvPr id="14" name="TextBox 13">
              <a:extLst>
                <a:ext uri="{FF2B5EF4-FFF2-40B4-BE49-F238E27FC236}">
                  <a16:creationId xmlns:a16="http://schemas.microsoft.com/office/drawing/2014/main" id="{8A6A4256-18B8-CB2B-339B-DE75920036D5}"/>
                </a:ext>
              </a:extLst>
            </p:cNvPr>
            <p:cNvSpPr txBox="1"/>
            <p:nvPr/>
          </p:nvSpPr>
          <p:spPr>
            <a:xfrm>
              <a:off x="6832600" y="3074121"/>
              <a:ext cx="646546" cy="215444"/>
            </a:xfrm>
            <a:prstGeom prst="rect">
              <a:avLst/>
            </a:prstGeom>
            <a:noFill/>
          </p:spPr>
          <p:txBody>
            <a:bodyPr wrap="square">
              <a:spAutoFit/>
            </a:bodyPr>
            <a:lstStyle/>
            <a:p>
              <a:r>
                <a:rPr lang="en-US" sz="800" b="0" i="0" u="none" strike="noStrike" dirty="0">
                  <a:solidFill>
                    <a:schemeClr val="bg1"/>
                  </a:solidFill>
                  <a:effectLst/>
                  <a:latin typeface="Abadi" panose="020B0604020104020204" pitchFamily="34" charset="0"/>
                </a:rPr>
                <a:t>Jeff Hein</a:t>
              </a:r>
              <a:endParaRPr lang="en-US" sz="800" dirty="0"/>
            </a:p>
          </p:txBody>
        </p:sp>
      </p:grpSp>
      <p:grpSp>
        <p:nvGrpSpPr>
          <p:cNvPr id="17" name="Group 16">
            <a:extLst>
              <a:ext uri="{FF2B5EF4-FFF2-40B4-BE49-F238E27FC236}">
                <a16:creationId xmlns:a16="http://schemas.microsoft.com/office/drawing/2014/main" id="{68ADD62B-ED97-EAA4-49A2-985B8EB76127}"/>
              </a:ext>
            </a:extLst>
          </p:cNvPr>
          <p:cNvGrpSpPr/>
          <p:nvPr/>
        </p:nvGrpSpPr>
        <p:grpSpPr>
          <a:xfrm>
            <a:off x="9036050" y="3074121"/>
            <a:ext cx="2247900" cy="3215819"/>
            <a:chOff x="9036050" y="3074121"/>
            <a:chExt cx="2247900" cy="3215819"/>
          </a:xfrm>
        </p:grpSpPr>
        <p:pic>
          <p:nvPicPr>
            <p:cNvPr id="11" name="Picture 10" descr="A child with long hair in a field of grass&#10;&#10;Description automatically generated">
              <a:extLst>
                <a:ext uri="{FF2B5EF4-FFF2-40B4-BE49-F238E27FC236}">
                  <a16:creationId xmlns:a16="http://schemas.microsoft.com/office/drawing/2014/main" id="{8829465C-7B70-96BD-3E4C-230A221D3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050" y="3074121"/>
              <a:ext cx="2247900" cy="3000375"/>
            </a:xfrm>
            <a:prstGeom prst="rect">
              <a:avLst/>
            </a:prstGeom>
          </p:spPr>
        </p:pic>
        <p:sp>
          <p:nvSpPr>
            <p:cNvPr id="16" name="TextBox 15">
              <a:extLst>
                <a:ext uri="{FF2B5EF4-FFF2-40B4-BE49-F238E27FC236}">
                  <a16:creationId xmlns:a16="http://schemas.microsoft.com/office/drawing/2014/main" id="{D0CEF914-C4DC-5D87-E85F-C3DC8E8D6AC3}"/>
                </a:ext>
              </a:extLst>
            </p:cNvPr>
            <p:cNvSpPr txBox="1"/>
            <p:nvPr/>
          </p:nvSpPr>
          <p:spPr>
            <a:xfrm>
              <a:off x="9036050" y="6074496"/>
              <a:ext cx="1094510" cy="215444"/>
            </a:xfrm>
            <a:prstGeom prst="rect">
              <a:avLst/>
            </a:prstGeom>
            <a:noFill/>
          </p:spPr>
          <p:txBody>
            <a:bodyPr wrap="square">
              <a:spAutoFit/>
            </a:bodyPr>
            <a:lstStyle/>
            <a:p>
              <a:r>
                <a:rPr lang="en-US" sz="800" b="0" i="0" u="none" strike="noStrike" dirty="0">
                  <a:solidFill>
                    <a:schemeClr val="bg1"/>
                  </a:solidFill>
                  <a:effectLst/>
                  <a:latin typeface="Abadi" panose="020B0604020104020204" pitchFamily="34" charset="0"/>
                </a:rPr>
                <a:t>Elspeth C. Young</a:t>
              </a:r>
              <a:endParaRPr lang="en-US" sz="800" dirty="0"/>
            </a:p>
          </p:txBody>
        </p:sp>
      </p:grpSp>
    </p:spTree>
    <p:extLst>
      <p:ext uri="{BB962C8B-B14F-4D97-AF65-F5344CB8AC3E}">
        <p14:creationId xmlns:p14="http://schemas.microsoft.com/office/powerpoint/2010/main" val="35664730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Nephi Fears</a:t>
            </a:r>
          </a:p>
        </p:txBody>
      </p:sp>
      <p:sp>
        <p:nvSpPr>
          <p:cNvPr id="9" name="TextBox 8"/>
          <p:cNvSpPr txBox="1"/>
          <p:nvPr/>
        </p:nvSpPr>
        <p:spPr>
          <a:xfrm>
            <a:off x="79218" y="6488668"/>
            <a:ext cx="1752600" cy="369332"/>
          </a:xfrm>
          <a:prstGeom prst="rect">
            <a:avLst/>
          </a:prstGeom>
          <a:noFill/>
        </p:spPr>
        <p:txBody>
          <a:bodyPr wrap="square" rtlCol="0">
            <a:spAutoFit/>
          </a:bodyPr>
          <a:lstStyle/>
          <a:p>
            <a:r>
              <a:rPr lang="en-US" dirty="0">
                <a:solidFill>
                  <a:schemeClr val="bg1"/>
                </a:solidFill>
              </a:rPr>
              <a:t>1 Nephi  18:9-10</a:t>
            </a:r>
          </a:p>
        </p:txBody>
      </p:sp>
      <p:sp>
        <p:nvSpPr>
          <p:cNvPr id="11" name="TextBox 10"/>
          <p:cNvSpPr txBox="1"/>
          <p:nvPr/>
        </p:nvSpPr>
        <p:spPr>
          <a:xfrm>
            <a:off x="892521" y="1890665"/>
            <a:ext cx="4191000" cy="3477875"/>
          </a:xfrm>
          <a:prstGeom prst="rect">
            <a:avLst/>
          </a:prstGeom>
          <a:noFill/>
        </p:spPr>
        <p:txBody>
          <a:bodyPr wrap="square" rtlCol="0">
            <a:spAutoFit/>
          </a:bodyPr>
          <a:lstStyle/>
          <a:p>
            <a:pPr fontAlgn="base"/>
            <a:r>
              <a:rPr lang="en-US" sz="2000" dirty="0">
                <a:solidFill>
                  <a:schemeClr val="bg1"/>
                </a:solidFill>
              </a:rPr>
              <a:t>“Nephi properly feared that the protective blessings of heaven would be withdrawn because of the vulgar and ribald (vulgar) behavior of Laman, Lemuel, Ishmael’s sons, and their wives.</a:t>
            </a:r>
          </a:p>
          <a:p>
            <a:pPr fontAlgn="base"/>
            <a:r>
              <a:rPr lang="en-US" sz="2000" dirty="0">
                <a:solidFill>
                  <a:schemeClr val="bg1"/>
                </a:solidFill>
              </a:rPr>
              <a:t>Coarse behavior is not attractive to the spirit, and when the Spirit withdraws it is natural to expect the protective blessings of heaven to withdraw also.”</a:t>
            </a:r>
          </a:p>
        </p:txBody>
      </p:sp>
      <p:sp>
        <p:nvSpPr>
          <p:cNvPr id="33" name="TextBox 32"/>
          <p:cNvSpPr txBox="1"/>
          <p:nvPr/>
        </p:nvSpPr>
        <p:spPr>
          <a:xfrm>
            <a:off x="6705600" y="4114800"/>
            <a:ext cx="3657600" cy="369332"/>
          </a:xfrm>
          <a:prstGeom prst="rect">
            <a:avLst/>
          </a:prstGeom>
          <a:noFill/>
        </p:spPr>
        <p:txBody>
          <a:bodyPr wrap="square" rtlCol="0">
            <a:spAutoFit/>
          </a:bodyPr>
          <a:lstStyle/>
          <a:p>
            <a:endParaRPr lang="en-US" dirty="0"/>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sp>
        <p:nvSpPr>
          <p:cNvPr id="2" name="Rectangle 1"/>
          <p:cNvSpPr/>
          <p:nvPr/>
        </p:nvSpPr>
        <p:spPr>
          <a:xfrm>
            <a:off x="6096000" y="6334780"/>
            <a:ext cx="6096000" cy="523220"/>
          </a:xfrm>
          <a:prstGeom prst="rect">
            <a:avLst/>
          </a:prstGeom>
        </p:spPr>
        <p:txBody>
          <a:bodyPr>
            <a:spAutoFit/>
          </a:bodyPr>
          <a:lstStyle/>
          <a:p>
            <a:pPr algn="r" fontAlgn="base"/>
            <a:r>
              <a:rPr lang="en-US" sz="1400" dirty="0">
                <a:solidFill>
                  <a:schemeClr val="bg1"/>
                </a:solidFill>
              </a:rPr>
              <a:t>Joseph Fielding McConkie and </a:t>
            </a:r>
          </a:p>
          <a:p>
            <a:pPr algn="r" fontAlgn="base"/>
            <a:r>
              <a:rPr lang="en-US" sz="1400" dirty="0">
                <a:solidFill>
                  <a:schemeClr val="bg1"/>
                </a:solidFill>
              </a:rPr>
              <a:t>Robert L Millet</a:t>
            </a:r>
          </a:p>
        </p:txBody>
      </p:sp>
      <p:grpSp>
        <p:nvGrpSpPr>
          <p:cNvPr id="113" name="Group 112"/>
          <p:cNvGrpSpPr/>
          <p:nvPr/>
        </p:nvGrpSpPr>
        <p:grpSpPr>
          <a:xfrm>
            <a:off x="10282321" y="134198"/>
            <a:ext cx="1661746" cy="1015592"/>
            <a:chOff x="10309482" y="5023070"/>
            <a:chExt cx="1661746" cy="1015592"/>
          </a:xfrm>
        </p:grpSpPr>
        <p:pic>
          <p:nvPicPr>
            <p:cNvPr id="114" name="Picture 1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9482" y="5066168"/>
              <a:ext cx="777995" cy="972494"/>
            </a:xfrm>
            <a:prstGeom prst="rect">
              <a:avLst/>
            </a:prstGeom>
          </p:spPr>
        </p:pic>
        <p:pic>
          <p:nvPicPr>
            <p:cNvPr id="115" name="Picture 1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806" y="5023070"/>
              <a:ext cx="725422" cy="1015591"/>
            </a:xfrm>
            <a:prstGeom prst="rect">
              <a:avLst/>
            </a:prstGeom>
          </p:spPr>
        </p:pic>
      </p:grpSp>
      <p:grpSp>
        <p:nvGrpSpPr>
          <p:cNvPr id="188" name="Group 187">
            <a:extLst>
              <a:ext uri="{FF2B5EF4-FFF2-40B4-BE49-F238E27FC236}">
                <a16:creationId xmlns:a16="http://schemas.microsoft.com/office/drawing/2014/main" id="{599966E9-E62F-25C3-9538-EA09F89BA736}"/>
              </a:ext>
            </a:extLst>
          </p:cNvPr>
          <p:cNvGrpSpPr/>
          <p:nvPr/>
        </p:nvGrpSpPr>
        <p:grpSpPr>
          <a:xfrm>
            <a:off x="6019800" y="1143000"/>
            <a:ext cx="3810000" cy="5334000"/>
            <a:chOff x="6019800" y="1143000"/>
            <a:chExt cx="3810000" cy="5334000"/>
          </a:xfrm>
        </p:grpSpPr>
        <p:sp>
          <p:nvSpPr>
            <p:cNvPr id="12" name="Rectangle 11"/>
            <p:cNvSpPr/>
            <p:nvPr/>
          </p:nvSpPr>
          <p:spPr>
            <a:xfrm>
              <a:off x="6019800" y="1143000"/>
              <a:ext cx="3810000" cy="2844800"/>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uble Wave 12"/>
            <p:cNvSpPr/>
            <p:nvPr/>
          </p:nvSpPr>
          <p:spPr>
            <a:xfrm>
              <a:off x="6019800" y="3498850"/>
              <a:ext cx="3810000" cy="1155700"/>
            </a:xfrm>
            <a:prstGeom prst="doubleWave">
              <a:avLst>
                <a:gd name="adj1" fmla="val 6250"/>
                <a:gd name="adj2" fmla="val 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uble Wave 13"/>
            <p:cNvSpPr/>
            <p:nvPr/>
          </p:nvSpPr>
          <p:spPr>
            <a:xfrm>
              <a:off x="6019800" y="3943350"/>
              <a:ext cx="3810000" cy="2133600"/>
            </a:xfrm>
            <a:prstGeom prst="doubleWave">
              <a:avLst>
                <a:gd name="adj1" fmla="val 625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771467" y="4432300"/>
              <a:ext cx="1058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713133" y="4432300"/>
              <a:ext cx="1058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654800" y="4432300"/>
              <a:ext cx="1058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19800" y="4432300"/>
              <a:ext cx="804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019800" y="4254500"/>
              <a:ext cx="3810000" cy="1778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19800" y="4743450"/>
              <a:ext cx="1312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32133" y="4743450"/>
              <a:ext cx="1312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17467" y="4743450"/>
              <a:ext cx="1312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771467" y="5054600"/>
              <a:ext cx="1058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713133" y="5054600"/>
              <a:ext cx="1058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654800" y="5054600"/>
              <a:ext cx="1058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019800" y="5054600"/>
              <a:ext cx="804333" cy="31115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19800" y="5365750"/>
              <a:ext cx="3810000" cy="1111250"/>
            </a:xfrm>
            <a:prstGeom prst="rect">
              <a:avLst/>
            </a:prstGeom>
            <a:solidFill>
              <a:srgbClr val="7C5F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p:cNvSpPr/>
            <p:nvPr/>
          </p:nvSpPr>
          <p:spPr>
            <a:xfrm>
              <a:off x="6019800" y="2076450"/>
              <a:ext cx="1651000" cy="9779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a:off x="6908800" y="1898650"/>
              <a:ext cx="1651000" cy="977900"/>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loud 35"/>
            <p:cNvSpPr/>
            <p:nvPr/>
          </p:nvSpPr>
          <p:spPr>
            <a:xfrm>
              <a:off x="6908800" y="2609850"/>
              <a:ext cx="1820333" cy="57785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loud 36"/>
            <p:cNvSpPr/>
            <p:nvPr/>
          </p:nvSpPr>
          <p:spPr>
            <a:xfrm>
              <a:off x="7967133" y="1943100"/>
              <a:ext cx="1651000" cy="9779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p:cNvSpPr/>
            <p:nvPr/>
          </p:nvSpPr>
          <p:spPr>
            <a:xfrm>
              <a:off x="7967133" y="1143000"/>
              <a:ext cx="1862667" cy="1111250"/>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loud 38"/>
            <p:cNvSpPr/>
            <p:nvPr/>
          </p:nvSpPr>
          <p:spPr>
            <a:xfrm>
              <a:off x="6019800" y="1365250"/>
              <a:ext cx="2709333" cy="97790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1E32163-609D-8D95-F96C-241B94180639}"/>
                </a:ext>
              </a:extLst>
            </p:cNvPr>
            <p:cNvGrpSpPr/>
            <p:nvPr/>
          </p:nvGrpSpPr>
          <p:grpSpPr>
            <a:xfrm>
              <a:off x="8020563" y="3721100"/>
              <a:ext cx="1660388" cy="2367007"/>
              <a:chOff x="7086600" y="2743200"/>
              <a:chExt cx="3088535" cy="4964723"/>
            </a:xfrm>
          </p:grpSpPr>
          <p:grpSp>
            <p:nvGrpSpPr>
              <p:cNvPr id="5" name="Group 94">
                <a:extLst>
                  <a:ext uri="{FF2B5EF4-FFF2-40B4-BE49-F238E27FC236}">
                    <a16:creationId xmlns:a16="http://schemas.microsoft.com/office/drawing/2014/main" id="{6BDC7721-C23B-3D4E-8F48-609C0037FDCF}"/>
                  </a:ext>
                </a:extLst>
              </p:cNvPr>
              <p:cNvGrpSpPr/>
              <p:nvPr/>
            </p:nvGrpSpPr>
            <p:grpSpPr>
              <a:xfrm>
                <a:off x="7086600" y="2743200"/>
                <a:ext cx="2860066" cy="4901406"/>
                <a:chOff x="1201719" y="533400"/>
                <a:chExt cx="2889478" cy="4480358"/>
              </a:xfrm>
            </p:grpSpPr>
            <p:sp>
              <p:nvSpPr>
                <p:cNvPr id="141" name="Oval 140">
                  <a:extLst>
                    <a:ext uri="{FF2B5EF4-FFF2-40B4-BE49-F238E27FC236}">
                      <a16:creationId xmlns:a16="http://schemas.microsoft.com/office/drawing/2014/main" id="{3E4248FB-47D0-0B43-A41F-E7E19943CB40}"/>
                    </a:ext>
                  </a:extLst>
                </p:cNvPr>
                <p:cNvSpPr/>
                <p:nvPr/>
              </p:nvSpPr>
              <p:spPr>
                <a:xfrm rot="19224053">
                  <a:off x="2569652" y="4574812"/>
                  <a:ext cx="630973" cy="399894"/>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C284C02E-69BE-B7DC-AEE5-9D3EFEE6841B}"/>
                    </a:ext>
                  </a:extLst>
                </p:cNvPr>
                <p:cNvSpPr/>
                <p:nvPr/>
              </p:nvSpPr>
              <p:spPr>
                <a:xfrm rot="20950279">
                  <a:off x="3452602" y="3486212"/>
                  <a:ext cx="638595" cy="31178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99358DEA-1F17-FD7A-2B61-C7E72429DC56}"/>
                    </a:ext>
                  </a:extLst>
                </p:cNvPr>
                <p:cNvSpPr/>
                <p:nvPr/>
              </p:nvSpPr>
              <p:spPr>
                <a:xfrm rot="17880825">
                  <a:off x="1587225" y="3786526"/>
                  <a:ext cx="726224" cy="42432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C598849D-1FE3-F3AC-8B3C-2FBDBD33AC0C}"/>
                    </a:ext>
                  </a:extLst>
                </p:cNvPr>
                <p:cNvSpPr/>
                <p:nvPr/>
              </p:nvSpPr>
              <p:spPr>
                <a:xfrm rot="20950279">
                  <a:off x="1242803" y="4322980"/>
                  <a:ext cx="638595" cy="31178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D81E3862-DFAB-270F-D799-7AD496B6D583}"/>
                    </a:ext>
                  </a:extLst>
                </p:cNvPr>
                <p:cNvSpPr/>
                <p:nvPr/>
              </p:nvSpPr>
              <p:spPr>
                <a:xfrm>
                  <a:off x="2971801" y="4419600"/>
                  <a:ext cx="838199" cy="590960"/>
                </a:xfrm>
                <a:prstGeom prst="ellipse">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ounded Rectangle 162">
                  <a:extLst>
                    <a:ext uri="{FF2B5EF4-FFF2-40B4-BE49-F238E27FC236}">
                      <a16:creationId xmlns:a16="http://schemas.microsoft.com/office/drawing/2014/main" id="{28B0B6C7-AD42-7FD5-91B6-28B02CB94174}"/>
                    </a:ext>
                  </a:extLst>
                </p:cNvPr>
                <p:cNvSpPr/>
                <p:nvPr/>
              </p:nvSpPr>
              <p:spPr>
                <a:xfrm>
                  <a:off x="3124200" y="533400"/>
                  <a:ext cx="533400" cy="4267200"/>
                </a:xfrm>
                <a:prstGeom prst="roundRect">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a:extLst>
                    <a:ext uri="{FF2B5EF4-FFF2-40B4-BE49-F238E27FC236}">
                      <a16:creationId xmlns:a16="http://schemas.microsoft.com/office/drawing/2014/main" id="{B5407BF4-A291-E6F1-549E-E29E258A03ED}"/>
                    </a:ext>
                  </a:extLst>
                </p:cNvPr>
                <p:cNvSpPr/>
                <p:nvPr/>
              </p:nvSpPr>
              <p:spPr>
                <a:xfrm rot="821785">
                  <a:off x="2133600" y="2819400"/>
                  <a:ext cx="1066800" cy="1676400"/>
                </a:xfrm>
                <a:prstGeom prst="trapezoid">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413B507D-11B6-3826-AF05-519915A9D0EC}"/>
                    </a:ext>
                  </a:extLst>
                </p:cNvPr>
                <p:cNvSpPr/>
                <p:nvPr/>
              </p:nvSpPr>
              <p:spPr>
                <a:xfrm rot="20096694">
                  <a:off x="2133600" y="1828800"/>
                  <a:ext cx="914400" cy="11430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ECDA75C7-FF46-5B10-C578-B0405939719D}"/>
                    </a:ext>
                  </a:extLst>
                </p:cNvPr>
                <p:cNvSpPr/>
                <p:nvPr/>
              </p:nvSpPr>
              <p:spPr>
                <a:xfrm rot="8226189">
                  <a:off x="2056072" y="3829165"/>
                  <a:ext cx="745597" cy="1184593"/>
                </a:xfrm>
                <a:prstGeom prst="trapezoid">
                  <a:avLst>
                    <a:gd name="adj" fmla="val 14142"/>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5D12D426-EDF7-1455-E989-9EFE19CEDCC4}"/>
                    </a:ext>
                  </a:extLst>
                </p:cNvPr>
                <p:cNvSpPr/>
                <p:nvPr/>
              </p:nvSpPr>
              <p:spPr>
                <a:xfrm rot="18174831">
                  <a:off x="1163286" y="4090598"/>
                  <a:ext cx="1378195" cy="4258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55BDDEE4-39C5-10CB-CE56-8715E2D3EAC2}"/>
                    </a:ext>
                  </a:extLst>
                </p:cNvPr>
                <p:cNvSpPr/>
                <p:nvPr/>
              </p:nvSpPr>
              <p:spPr>
                <a:xfrm rot="20950279">
                  <a:off x="1201719" y="4553754"/>
                  <a:ext cx="630973" cy="399894"/>
                </a:xfrm>
                <a:prstGeom prst="ellipse">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ouble Wave 151">
                  <a:extLst>
                    <a:ext uri="{FF2B5EF4-FFF2-40B4-BE49-F238E27FC236}">
                      <a16:creationId xmlns:a16="http://schemas.microsoft.com/office/drawing/2014/main" id="{14E46BAD-3CE9-1FE9-AE31-3874FFBC9670}"/>
                    </a:ext>
                  </a:extLst>
                </p:cNvPr>
                <p:cNvSpPr/>
                <p:nvPr/>
              </p:nvSpPr>
              <p:spPr>
                <a:xfrm rot="18789591">
                  <a:off x="2545176" y="1751709"/>
                  <a:ext cx="375882" cy="873424"/>
                </a:xfrm>
                <a:prstGeom prst="doubleWave">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Chord 152">
                  <a:extLst>
                    <a:ext uri="{FF2B5EF4-FFF2-40B4-BE49-F238E27FC236}">
                      <a16:creationId xmlns:a16="http://schemas.microsoft.com/office/drawing/2014/main" id="{21246F34-303E-1707-9C89-CABA31E5E30F}"/>
                    </a:ext>
                  </a:extLst>
                </p:cNvPr>
                <p:cNvSpPr/>
                <p:nvPr/>
              </p:nvSpPr>
              <p:spPr>
                <a:xfrm rot="4629868">
                  <a:off x="2019881" y="1640929"/>
                  <a:ext cx="658318" cy="904530"/>
                </a:xfrm>
                <a:prstGeom prst="chor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70">
                  <a:extLst>
                    <a:ext uri="{FF2B5EF4-FFF2-40B4-BE49-F238E27FC236}">
                      <a16:creationId xmlns:a16="http://schemas.microsoft.com/office/drawing/2014/main" id="{4F8A8280-25D7-C269-D391-92BF69D601E5}"/>
                    </a:ext>
                  </a:extLst>
                </p:cNvPr>
                <p:cNvSpPr/>
                <p:nvPr/>
              </p:nvSpPr>
              <p:spPr>
                <a:xfrm rot="19660261">
                  <a:off x="1862386" y="2042598"/>
                  <a:ext cx="882348" cy="96383"/>
                </a:xfrm>
                <a:prstGeom prst="roundRect">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onut 171">
                  <a:extLst>
                    <a:ext uri="{FF2B5EF4-FFF2-40B4-BE49-F238E27FC236}">
                      <a16:creationId xmlns:a16="http://schemas.microsoft.com/office/drawing/2014/main" id="{5FDF94BA-254F-6A9A-DD9E-CA1045799DB2}"/>
                    </a:ext>
                  </a:extLst>
                </p:cNvPr>
                <p:cNvSpPr/>
                <p:nvPr/>
              </p:nvSpPr>
              <p:spPr>
                <a:xfrm rot="16929850">
                  <a:off x="3124919" y="3263981"/>
                  <a:ext cx="1106830" cy="381437"/>
                </a:xfrm>
                <a:prstGeom prst="donut">
                  <a:avLst>
                    <a:gd name="adj" fmla="val 15126"/>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Trapezoid 155">
                  <a:extLst>
                    <a:ext uri="{FF2B5EF4-FFF2-40B4-BE49-F238E27FC236}">
                      <a16:creationId xmlns:a16="http://schemas.microsoft.com/office/drawing/2014/main" id="{30A20C93-D39F-FE1E-B625-1F9F9BEE882E}"/>
                    </a:ext>
                  </a:extLst>
                </p:cNvPr>
                <p:cNvSpPr/>
                <p:nvPr/>
              </p:nvSpPr>
              <p:spPr>
                <a:xfrm rot="18736231">
                  <a:off x="3107589" y="2651029"/>
                  <a:ext cx="488066" cy="1200784"/>
                </a:xfrm>
                <a:prstGeom prst="trapezoid">
                  <a:avLst/>
                </a:prstGeom>
                <a:solidFill>
                  <a:srgbClr val="DEC69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onut 173">
                  <a:extLst>
                    <a:ext uri="{FF2B5EF4-FFF2-40B4-BE49-F238E27FC236}">
                      <a16:creationId xmlns:a16="http://schemas.microsoft.com/office/drawing/2014/main" id="{59C08988-83C3-F665-9AC9-736CF788D5AD}"/>
                    </a:ext>
                  </a:extLst>
                </p:cNvPr>
                <p:cNvSpPr/>
                <p:nvPr/>
              </p:nvSpPr>
              <p:spPr>
                <a:xfrm rot="17427232">
                  <a:off x="2998880" y="3508810"/>
                  <a:ext cx="1106830" cy="277168"/>
                </a:xfrm>
                <a:prstGeom prst="donut">
                  <a:avLst>
                    <a:gd name="adj" fmla="val 15126"/>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Moon 157">
                  <a:extLst>
                    <a:ext uri="{FF2B5EF4-FFF2-40B4-BE49-F238E27FC236}">
                      <a16:creationId xmlns:a16="http://schemas.microsoft.com/office/drawing/2014/main" id="{9553549D-EF34-578E-78DC-274D17BDA7DE}"/>
                    </a:ext>
                  </a:extLst>
                </p:cNvPr>
                <p:cNvSpPr/>
                <p:nvPr/>
              </p:nvSpPr>
              <p:spPr>
                <a:xfrm rot="15698477">
                  <a:off x="3206875" y="3528038"/>
                  <a:ext cx="683372" cy="711746"/>
                </a:xfrm>
                <a:prstGeom prst="moon">
                  <a:avLst>
                    <a:gd name="adj" fmla="val 26471"/>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59">
                <a:extLst>
                  <a:ext uri="{FF2B5EF4-FFF2-40B4-BE49-F238E27FC236}">
                    <a16:creationId xmlns:a16="http://schemas.microsoft.com/office/drawing/2014/main" id="{5303CD85-C005-FB78-8B2E-06C9D12B6618}"/>
                  </a:ext>
                </a:extLst>
              </p:cNvPr>
              <p:cNvGrpSpPr/>
              <p:nvPr/>
            </p:nvGrpSpPr>
            <p:grpSpPr>
              <a:xfrm rot="15037940">
                <a:off x="8879735" y="6106951"/>
                <a:ext cx="1371600" cy="1219200"/>
                <a:chOff x="5054670" y="3483331"/>
                <a:chExt cx="2518179" cy="2335186"/>
              </a:xfrm>
            </p:grpSpPr>
            <p:sp>
              <p:nvSpPr>
                <p:cNvPr id="125" name="Flowchart: Summing Junction 124">
                  <a:extLst>
                    <a:ext uri="{FF2B5EF4-FFF2-40B4-BE49-F238E27FC236}">
                      <a16:creationId xmlns:a16="http://schemas.microsoft.com/office/drawing/2014/main" id="{A60DF2E2-8429-589C-D998-76876168478E}"/>
                    </a:ext>
                  </a:extLst>
                </p:cNvPr>
                <p:cNvSpPr/>
                <p:nvPr/>
              </p:nvSpPr>
              <p:spPr>
                <a:xfrm rot="3409060">
                  <a:off x="5231950" y="406847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Summing Junction 125">
                  <a:extLst>
                    <a:ext uri="{FF2B5EF4-FFF2-40B4-BE49-F238E27FC236}">
                      <a16:creationId xmlns:a16="http://schemas.microsoft.com/office/drawing/2014/main" id="{3B8B311B-F367-439A-72CF-4D225C81A508}"/>
                    </a:ext>
                  </a:extLst>
                </p:cNvPr>
                <p:cNvSpPr/>
                <p:nvPr/>
              </p:nvSpPr>
              <p:spPr>
                <a:xfrm rot="20334370">
                  <a:off x="5191154" y="4458182"/>
                  <a:ext cx="395698" cy="973676"/>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Summing Junction 126">
                  <a:extLst>
                    <a:ext uri="{FF2B5EF4-FFF2-40B4-BE49-F238E27FC236}">
                      <a16:creationId xmlns:a16="http://schemas.microsoft.com/office/drawing/2014/main" id="{2C25BC75-884A-878C-1E95-9B04D6F654AC}"/>
                    </a:ext>
                  </a:extLst>
                </p:cNvPr>
                <p:cNvSpPr/>
                <p:nvPr/>
              </p:nvSpPr>
              <p:spPr>
                <a:xfrm rot="19412749">
                  <a:off x="5407595" y="4823454"/>
                  <a:ext cx="367257" cy="881636"/>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umming Junction 127">
                  <a:extLst>
                    <a:ext uri="{FF2B5EF4-FFF2-40B4-BE49-F238E27FC236}">
                      <a16:creationId xmlns:a16="http://schemas.microsoft.com/office/drawing/2014/main" id="{2612867C-ECBD-6DC7-EBA8-6459BD803A01}"/>
                    </a:ext>
                  </a:extLst>
                </p:cNvPr>
                <p:cNvSpPr/>
                <p:nvPr/>
              </p:nvSpPr>
              <p:spPr>
                <a:xfrm rot="19549270">
                  <a:off x="5661779" y="5074369"/>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Summing Junction 128">
                  <a:extLst>
                    <a:ext uri="{FF2B5EF4-FFF2-40B4-BE49-F238E27FC236}">
                      <a16:creationId xmlns:a16="http://schemas.microsoft.com/office/drawing/2014/main" id="{D0201297-83F1-CDB6-981B-F71711A53770}"/>
                    </a:ext>
                  </a:extLst>
                </p:cNvPr>
                <p:cNvSpPr/>
                <p:nvPr/>
              </p:nvSpPr>
              <p:spPr>
                <a:xfrm rot="18594368">
                  <a:off x="5930590" y="5197649"/>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Summing Junction 129">
                  <a:extLst>
                    <a:ext uri="{FF2B5EF4-FFF2-40B4-BE49-F238E27FC236}">
                      <a16:creationId xmlns:a16="http://schemas.microsoft.com/office/drawing/2014/main" id="{0F333059-C8CA-A4EB-67E2-920FFF6F096C}"/>
                    </a:ext>
                  </a:extLst>
                </p:cNvPr>
                <p:cNvSpPr/>
                <p:nvPr/>
              </p:nvSpPr>
              <p:spPr>
                <a:xfrm rot="16200000">
                  <a:off x="6197081" y="5232919"/>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Flowchart: Summing Junction 130">
                  <a:extLst>
                    <a:ext uri="{FF2B5EF4-FFF2-40B4-BE49-F238E27FC236}">
                      <a16:creationId xmlns:a16="http://schemas.microsoft.com/office/drawing/2014/main" id="{DBBC72F5-E2E9-F5F0-5AF8-B77697FFEE6A}"/>
                    </a:ext>
                  </a:extLst>
                </p:cNvPr>
                <p:cNvSpPr/>
                <p:nvPr/>
              </p:nvSpPr>
              <p:spPr>
                <a:xfrm rot="13942495">
                  <a:off x="6522046" y="4992508"/>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umming Junction 131">
                  <a:extLst>
                    <a:ext uri="{FF2B5EF4-FFF2-40B4-BE49-F238E27FC236}">
                      <a16:creationId xmlns:a16="http://schemas.microsoft.com/office/drawing/2014/main" id="{F2850990-8CB9-588F-B363-D374954B594B}"/>
                    </a:ext>
                  </a:extLst>
                </p:cNvPr>
                <p:cNvSpPr/>
                <p:nvPr/>
              </p:nvSpPr>
              <p:spPr>
                <a:xfrm rot="12156359">
                  <a:off x="6659884" y="4648444"/>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umming Junction 132">
                  <a:extLst>
                    <a:ext uri="{FF2B5EF4-FFF2-40B4-BE49-F238E27FC236}">
                      <a16:creationId xmlns:a16="http://schemas.microsoft.com/office/drawing/2014/main" id="{04FD3C9B-BB8A-5959-8174-E1E9F728C1D7}"/>
                    </a:ext>
                  </a:extLst>
                </p:cNvPr>
                <p:cNvSpPr/>
                <p:nvPr/>
              </p:nvSpPr>
              <p:spPr>
                <a:xfrm rot="9235357">
                  <a:off x="6544528" y="431495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Summing Junction 133">
                  <a:extLst>
                    <a:ext uri="{FF2B5EF4-FFF2-40B4-BE49-F238E27FC236}">
                      <a16:creationId xmlns:a16="http://schemas.microsoft.com/office/drawing/2014/main" id="{C8991ACA-3C30-9CB6-CF93-01C6C4B91863}"/>
                    </a:ext>
                  </a:extLst>
                </p:cNvPr>
                <p:cNvSpPr/>
                <p:nvPr/>
              </p:nvSpPr>
              <p:spPr>
                <a:xfrm rot="9981834">
                  <a:off x="6468329" y="4086350"/>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Summing Junction 134">
                  <a:extLst>
                    <a:ext uri="{FF2B5EF4-FFF2-40B4-BE49-F238E27FC236}">
                      <a16:creationId xmlns:a16="http://schemas.microsoft.com/office/drawing/2014/main" id="{1B85B0AF-7587-BDAC-FC92-3AE7E5730E1F}"/>
                    </a:ext>
                  </a:extLst>
                </p:cNvPr>
                <p:cNvSpPr/>
                <p:nvPr/>
              </p:nvSpPr>
              <p:spPr>
                <a:xfrm rot="4526018">
                  <a:off x="6600348" y="3832074"/>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Summing Junction 135">
                  <a:extLst>
                    <a:ext uri="{FF2B5EF4-FFF2-40B4-BE49-F238E27FC236}">
                      <a16:creationId xmlns:a16="http://schemas.microsoft.com/office/drawing/2014/main" id="{1AE5DE73-664D-D15F-15E0-D2E1813FC96A}"/>
                    </a:ext>
                  </a:extLst>
                </p:cNvPr>
                <p:cNvSpPr/>
                <p:nvPr/>
              </p:nvSpPr>
              <p:spPr>
                <a:xfrm rot="5924976">
                  <a:off x="6603382" y="330605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Summing Junction 136">
                  <a:extLst>
                    <a:ext uri="{FF2B5EF4-FFF2-40B4-BE49-F238E27FC236}">
                      <a16:creationId xmlns:a16="http://schemas.microsoft.com/office/drawing/2014/main" id="{FA7453F6-6B4D-D1E6-B684-6D76AF06CA28}"/>
                    </a:ext>
                  </a:extLst>
                </p:cNvPr>
                <p:cNvSpPr/>
                <p:nvPr/>
              </p:nvSpPr>
              <p:spPr>
                <a:xfrm rot="3475491">
                  <a:off x="6167526" y="3419568"/>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lowchart: Summing Junction 137">
                  <a:extLst>
                    <a:ext uri="{FF2B5EF4-FFF2-40B4-BE49-F238E27FC236}">
                      <a16:creationId xmlns:a16="http://schemas.microsoft.com/office/drawing/2014/main" id="{C8D7FE81-B94C-7FBD-1721-43E154E7B910}"/>
                    </a:ext>
                  </a:extLst>
                </p:cNvPr>
                <p:cNvSpPr/>
                <p:nvPr/>
              </p:nvSpPr>
              <p:spPr>
                <a:xfrm rot="3102145">
                  <a:off x="5780534" y="3668993"/>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lowchart: Summing Junction 138">
                  <a:extLst>
                    <a:ext uri="{FF2B5EF4-FFF2-40B4-BE49-F238E27FC236}">
                      <a16:creationId xmlns:a16="http://schemas.microsoft.com/office/drawing/2014/main" id="{07C69F70-9E41-D84C-0AEB-00537137A99D}"/>
                    </a:ext>
                  </a:extLst>
                </p:cNvPr>
                <p:cNvSpPr/>
                <p:nvPr/>
              </p:nvSpPr>
              <p:spPr>
                <a:xfrm rot="3547316">
                  <a:off x="5602143" y="3925257"/>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lowchart: Summing Junction 139">
                  <a:extLst>
                    <a:ext uri="{FF2B5EF4-FFF2-40B4-BE49-F238E27FC236}">
                      <a16:creationId xmlns:a16="http://schemas.microsoft.com/office/drawing/2014/main" id="{798CA5BE-F5E4-BE39-0C53-BC01FB385942}"/>
                    </a:ext>
                  </a:extLst>
                </p:cNvPr>
                <p:cNvSpPr/>
                <p:nvPr/>
              </p:nvSpPr>
              <p:spPr>
                <a:xfrm rot="6820095">
                  <a:off x="7005981" y="3841901"/>
                  <a:ext cx="389587" cy="744148"/>
                </a:xfrm>
                <a:prstGeom prst="flowChartSummingJunction">
                  <a:avLst/>
                </a:prstGeom>
                <a:solidFill>
                  <a:srgbClr val="FFCC66"/>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169">
                <a:extLst>
                  <a:ext uri="{FF2B5EF4-FFF2-40B4-BE49-F238E27FC236}">
                    <a16:creationId xmlns:a16="http://schemas.microsoft.com/office/drawing/2014/main" id="{FB49462E-3D93-DD06-58AC-83132A3F4446}"/>
                  </a:ext>
                </a:extLst>
              </p:cNvPr>
              <p:cNvGrpSpPr/>
              <p:nvPr/>
            </p:nvGrpSpPr>
            <p:grpSpPr>
              <a:xfrm>
                <a:off x="8305800" y="7010400"/>
                <a:ext cx="838200" cy="697523"/>
                <a:chOff x="1376707" y="228600"/>
                <a:chExt cx="6784149" cy="6090755"/>
              </a:xfrm>
              <a:solidFill>
                <a:srgbClr val="FFC000"/>
              </a:solidFill>
            </p:grpSpPr>
            <p:sp>
              <p:nvSpPr>
                <p:cNvPr id="40" name="Isosceles Triangle 39">
                  <a:extLst>
                    <a:ext uri="{FF2B5EF4-FFF2-40B4-BE49-F238E27FC236}">
                      <a16:creationId xmlns:a16="http://schemas.microsoft.com/office/drawing/2014/main" id="{D85DFE4A-F408-F264-4245-C9FE353A334F}"/>
                    </a:ext>
                  </a:extLst>
                </p:cNvPr>
                <p:cNvSpPr/>
                <p:nvPr/>
              </p:nvSpPr>
              <p:spPr>
                <a:xfrm>
                  <a:off x="4191000" y="228600"/>
                  <a:ext cx="1066800" cy="1905000"/>
                </a:xfrm>
                <a:prstGeom prst="triangle">
                  <a:avLst>
                    <a:gd name="adj" fmla="val 5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a:extLst>
                    <a:ext uri="{FF2B5EF4-FFF2-40B4-BE49-F238E27FC236}">
                      <a16:creationId xmlns:a16="http://schemas.microsoft.com/office/drawing/2014/main" id="{35BE4F67-DAD2-79A4-846E-CC769BAC843F}"/>
                    </a:ext>
                  </a:extLst>
                </p:cNvPr>
                <p:cNvSpPr/>
                <p:nvPr/>
              </p:nvSpPr>
              <p:spPr>
                <a:xfrm>
                  <a:off x="4191000" y="990600"/>
                  <a:ext cx="1066800" cy="914400"/>
                </a:xfrm>
                <a:prstGeom prst="trapezoid">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Block Arc 116">
                  <a:extLst>
                    <a:ext uri="{FF2B5EF4-FFF2-40B4-BE49-F238E27FC236}">
                      <a16:creationId xmlns:a16="http://schemas.microsoft.com/office/drawing/2014/main" id="{C437EFF4-3B4B-9C28-BD4B-EED3BD3BF39A}"/>
                    </a:ext>
                  </a:extLst>
                </p:cNvPr>
                <p:cNvSpPr/>
                <p:nvPr/>
              </p:nvSpPr>
              <p:spPr>
                <a:xfrm rot="15661763" flipH="1">
                  <a:off x="5408556" y="3381138"/>
                  <a:ext cx="2816923" cy="2687676"/>
                </a:xfrm>
                <a:prstGeom prst="blockArc">
                  <a:avLst>
                    <a:gd name="adj1" fmla="val 11458411"/>
                    <a:gd name="adj2" fmla="val 20673493"/>
                    <a:gd name="adj3" fmla="val 222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Block Arc 117">
                  <a:extLst>
                    <a:ext uri="{FF2B5EF4-FFF2-40B4-BE49-F238E27FC236}">
                      <a16:creationId xmlns:a16="http://schemas.microsoft.com/office/drawing/2014/main" id="{D00A5179-C15D-2853-CAB4-42D888F8473D}"/>
                    </a:ext>
                  </a:extLst>
                </p:cNvPr>
                <p:cNvSpPr/>
                <p:nvPr/>
              </p:nvSpPr>
              <p:spPr>
                <a:xfrm rot="5938237">
                  <a:off x="1224856" y="3444939"/>
                  <a:ext cx="2680187" cy="2376486"/>
                </a:xfrm>
                <a:prstGeom prst="blockArc">
                  <a:avLst>
                    <a:gd name="adj1" fmla="val 11465375"/>
                    <a:gd name="adj2" fmla="val 20915349"/>
                    <a:gd name="adj3" fmla="val 19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Oval 118">
                  <a:extLst>
                    <a:ext uri="{FF2B5EF4-FFF2-40B4-BE49-F238E27FC236}">
                      <a16:creationId xmlns:a16="http://schemas.microsoft.com/office/drawing/2014/main" id="{29231236-D525-C9EE-51FA-0C418328D0AD}"/>
                    </a:ext>
                  </a:extLst>
                </p:cNvPr>
                <p:cNvSpPr/>
                <p:nvPr/>
              </p:nvSpPr>
              <p:spPr>
                <a:xfrm>
                  <a:off x="2819400" y="1524000"/>
                  <a:ext cx="3810000" cy="38100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Block Arc 119">
                  <a:extLst>
                    <a:ext uri="{FF2B5EF4-FFF2-40B4-BE49-F238E27FC236}">
                      <a16:creationId xmlns:a16="http://schemas.microsoft.com/office/drawing/2014/main" id="{EEEA0603-0F31-9FBD-35A1-34F3A430033A}"/>
                    </a:ext>
                  </a:extLst>
                </p:cNvPr>
                <p:cNvSpPr/>
                <p:nvPr/>
              </p:nvSpPr>
              <p:spPr>
                <a:xfrm rot="5938237">
                  <a:off x="2394213" y="3958926"/>
                  <a:ext cx="2300369" cy="2339112"/>
                </a:xfrm>
                <a:prstGeom prst="blockArc">
                  <a:avLst>
                    <a:gd name="adj1" fmla="val 12699487"/>
                    <a:gd name="adj2" fmla="val 20915349"/>
                    <a:gd name="adj3" fmla="val 19557"/>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Block Arc 120">
                  <a:extLst>
                    <a:ext uri="{FF2B5EF4-FFF2-40B4-BE49-F238E27FC236}">
                      <a16:creationId xmlns:a16="http://schemas.microsoft.com/office/drawing/2014/main" id="{F3E27CBA-E1E4-B2A4-D1B2-624DEE77512C}"/>
                    </a:ext>
                  </a:extLst>
                </p:cNvPr>
                <p:cNvSpPr/>
                <p:nvPr/>
              </p:nvSpPr>
              <p:spPr>
                <a:xfrm rot="15661763" flipH="1">
                  <a:off x="4784075" y="3873224"/>
                  <a:ext cx="2406470" cy="2485792"/>
                </a:xfrm>
                <a:prstGeom prst="blockArc">
                  <a:avLst>
                    <a:gd name="adj1" fmla="val 12815022"/>
                    <a:gd name="adj2" fmla="val 20243753"/>
                    <a:gd name="adj3" fmla="val 2099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Rounded Rectangle 106">
                  <a:extLst>
                    <a:ext uri="{FF2B5EF4-FFF2-40B4-BE49-F238E27FC236}">
                      <a16:creationId xmlns:a16="http://schemas.microsoft.com/office/drawing/2014/main" id="{A0BA606B-EBD5-CA6E-452C-CEB733FF1F8E}"/>
                    </a:ext>
                  </a:extLst>
                </p:cNvPr>
                <p:cNvSpPr/>
                <p:nvPr/>
              </p:nvSpPr>
              <p:spPr>
                <a:xfrm>
                  <a:off x="2752039" y="3077502"/>
                  <a:ext cx="3929519" cy="392953"/>
                </a:xfrm>
                <a:prstGeom prst="roundRect">
                  <a:avLst>
                    <a:gd name="adj" fmla="val 30785"/>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B46CE0EC-AE51-858E-5BEC-91906F01F0CE}"/>
                    </a:ext>
                  </a:extLst>
                </p:cNvPr>
                <p:cNvSpPr/>
                <p:nvPr/>
              </p:nvSpPr>
              <p:spPr>
                <a:xfrm>
                  <a:off x="4419600" y="2971800"/>
                  <a:ext cx="533400" cy="609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030CD9A7-76AE-FCF5-9808-6A7A560D201C}"/>
                    </a:ext>
                  </a:extLst>
                </p:cNvPr>
                <p:cNvSpPr/>
                <p:nvPr/>
              </p:nvSpPr>
              <p:spPr>
                <a:xfrm rot="16200000">
                  <a:off x="4533900" y="1028700"/>
                  <a:ext cx="381000" cy="1066800"/>
                </a:xfrm>
                <a:prstGeom prst="moon">
                  <a:avLst>
                    <a:gd name="adj" fmla="val 64118"/>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9" name="Group 145">
              <a:extLst>
                <a:ext uri="{FF2B5EF4-FFF2-40B4-BE49-F238E27FC236}">
                  <a16:creationId xmlns:a16="http://schemas.microsoft.com/office/drawing/2014/main" id="{71804D79-D375-AB80-ADF3-22571A769136}"/>
                </a:ext>
              </a:extLst>
            </p:cNvPr>
            <p:cNvGrpSpPr/>
            <p:nvPr/>
          </p:nvGrpSpPr>
          <p:grpSpPr>
            <a:xfrm>
              <a:off x="6053022" y="3935198"/>
              <a:ext cx="860035" cy="2075535"/>
              <a:chOff x="3930669" y="1447801"/>
              <a:chExt cx="1343592" cy="2591351"/>
            </a:xfrm>
          </p:grpSpPr>
          <p:sp>
            <p:nvSpPr>
              <p:cNvPr id="160" name="Oval 159">
                <a:extLst>
                  <a:ext uri="{FF2B5EF4-FFF2-40B4-BE49-F238E27FC236}">
                    <a16:creationId xmlns:a16="http://schemas.microsoft.com/office/drawing/2014/main" id="{9A0FC606-E45C-7348-07CA-BFDAF9205799}"/>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8E432053-497A-B0BD-141A-405129246BD8}"/>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a:extLst>
                  <a:ext uri="{FF2B5EF4-FFF2-40B4-BE49-F238E27FC236}">
                    <a16:creationId xmlns:a16="http://schemas.microsoft.com/office/drawing/2014/main" id="{164854C4-6FD8-3288-07F5-4A361D6ADEF3}"/>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a:extLst>
                  <a:ext uri="{FF2B5EF4-FFF2-40B4-BE49-F238E27FC236}">
                    <a16:creationId xmlns:a16="http://schemas.microsoft.com/office/drawing/2014/main" id="{B509BDD6-B665-190B-3C6A-EA5198D8969E}"/>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FA972E7F-6F45-3EE7-C5A0-0DE794EE33A1}"/>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DA1AB47B-E150-D598-975E-A377424BC1E2}"/>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CFE135C2-4A09-47A1-1B1A-2F84377C853C}"/>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DEFF6EB3-408B-EB52-A947-E0A668D63401}"/>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hord 167">
                <a:extLst>
                  <a:ext uri="{FF2B5EF4-FFF2-40B4-BE49-F238E27FC236}">
                    <a16:creationId xmlns:a16="http://schemas.microsoft.com/office/drawing/2014/main" id="{8B0926F1-92A0-CB88-38F0-E76EF3295DEB}"/>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rapezoid 168">
                <a:extLst>
                  <a:ext uri="{FF2B5EF4-FFF2-40B4-BE49-F238E27FC236}">
                    <a16:creationId xmlns:a16="http://schemas.microsoft.com/office/drawing/2014/main" id="{D763039E-F299-7704-94B3-3C44624E4316}"/>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Cloud 169">
                <a:extLst>
                  <a:ext uri="{FF2B5EF4-FFF2-40B4-BE49-F238E27FC236}">
                    <a16:creationId xmlns:a16="http://schemas.microsoft.com/office/drawing/2014/main" id="{E4D861FD-CA6C-2EE4-D197-536ED786241C}"/>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loud 170">
                <a:extLst>
                  <a:ext uri="{FF2B5EF4-FFF2-40B4-BE49-F238E27FC236}">
                    <a16:creationId xmlns:a16="http://schemas.microsoft.com/office/drawing/2014/main" id="{E9D6ACC1-1FA4-63AA-3162-A25332D663FB}"/>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E0B8C3E8-3BD4-DD26-0FF8-F3DC62B56978}"/>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59">
              <a:extLst>
                <a:ext uri="{FF2B5EF4-FFF2-40B4-BE49-F238E27FC236}">
                  <a16:creationId xmlns:a16="http://schemas.microsoft.com/office/drawing/2014/main" id="{42AD1006-A64F-A8C4-3566-820060B15412}"/>
                </a:ext>
              </a:extLst>
            </p:cNvPr>
            <p:cNvGrpSpPr/>
            <p:nvPr/>
          </p:nvGrpSpPr>
          <p:grpSpPr>
            <a:xfrm>
              <a:off x="7019454" y="3967235"/>
              <a:ext cx="928913" cy="2025958"/>
              <a:chOff x="5817073" y="1532681"/>
              <a:chExt cx="1306526" cy="2496891"/>
            </a:xfrm>
          </p:grpSpPr>
          <p:sp>
            <p:nvSpPr>
              <p:cNvPr id="174" name="Cloud 173">
                <a:extLst>
                  <a:ext uri="{FF2B5EF4-FFF2-40B4-BE49-F238E27FC236}">
                    <a16:creationId xmlns:a16="http://schemas.microsoft.com/office/drawing/2014/main" id="{85596AE0-6687-C1D2-EC64-FFB0F19E890B}"/>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loud 174">
                <a:extLst>
                  <a:ext uri="{FF2B5EF4-FFF2-40B4-BE49-F238E27FC236}">
                    <a16:creationId xmlns:a16="http://schemas.microsoft.com/office/drawing/2014/main" id="{AEAEE2E7-55B1-DE95-4814-2F214ECDA2A5}"/>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1DEAD2F6-71D8-9914-9A67-C2CA8EC0E679}"/>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1E2FA154-2498-22CE-0900-3712DED18F25}"/>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042353FD-6D95-E6CB-E433-A83C0C823985}"/>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EA5A1B12-21CB-2D6F-A12D-921BA589820A}"/>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3CE904D7-2787-AC0D-9338-8CA1BEBFD6A6}"/>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0863433C-5026-2178-4249-53BE83AFFA4B}"/>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210E053D-AEC2-B40F-4943-2C07AAD4472B}"/>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a:extLst>
                  <a:ext uri="{FF2B5EF4-FFF2-40B4-BE49-F238E27FC236}">
                    <a16:creationId xmlns:a16="http://schemas.microsoft.com/office/drawing/2014/main" id="{EF0178DF-D1F5-022E-77B5-490FA596C10F}"/>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a:extLst>
                  <a:ext uri="{FF2B5EF4-FFF2-40B4-BE49-F238E27FC236}">
                    <a16:creationId xmlns:a16="http://schemas.microsoft.com/office/drawing/2014/main" id="{372A96E7-9493-ACF2-8A77-1F9C9B39AE4E}"/>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D927D883-1EA8-9A25-2BED-9433F6E78A65}"/>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Cloud 185">
                <a:extLst>
                  <a:ext uri="{FF2B5EF4-FFF2-40B4-BE49-F238E27FC236}">
                    <a16:creationId xmlns:a16="http://schemas.microsoft.com/office/drawing/2014/main" id="{ED716931-A922-66F1-0484-83ED1E32EDEE}"/>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31">
                <a:extLst>
                  <a:ext uri="{FF2B5EF4-FFF2-40B4-BE49-F238E27FC236}">
                    <a16:creationId xmlns:a16="http://schemas.microsoft.com/office/drawing/2014/main" id="{2856715B-2DFD-30DE-86BD-F5FCEDE1365C}"/>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2349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764" y="1066800"/>
            <a:ext cx="5721036" cy="1631216"/>
          </a:xfrm>
          <a:prstGeom prst="rect">
            <a:avLst/>
          </a:prstGeom>
        </p:spPr>
        <p:txBody>
          <a:bodyPr wrap="square">
            <a:spAutoFit/>
          </a:bodyPr>
          <a:lstStyle/>
          <a:p>
            <a:r>
              <a:rPr lang="en-US" dirty="0">
                <a:solidFill>
                  <a:schemeClr val="bg1"/>
                </a:solidFill>
              </a:rPr>
              <a:t>What would you do if a family member or Church leader asked you to change the music you listen to, the way you dance, or the way you speak?</a:t>
            </a:r>
          </a:p>
          <a:p>
            <a:endParaRPr lang="en-US" dirty="0"/>
          </a:p>
          <a:p>
            <a:r>
              <a:rPr lang="en-US" sz="2800" dirty="0">
                <a:solidFill>
                  <a:srgbClr val="FFFF00"/>
                </a:solidFill>
              </a:rPr>
              <a:t>What are you willing to change?</a:t>
            </a:r>
          </a:p>
        </p:txBody>
      </p:sp>
      <p:grpSp>
        <p:nvGrpSpPr>
          <p:cNvPr id="3" name="Group 2"/>
          <p:cNvGrpSpPr/>
          <p:nvPr/>
        </p:nvGrpSpPr>
        <p:grpSpPr>
          <a:xfrm>
            <a:off x="8915400" y="304800"/>
            <a:ext cx="1101200" cy="914400"/>
            <a:chOff x="2133600" y="3352800"/>
            <a:chExt cx="1558400" cy="1524000"/>
          </a:xfrm>
        </p:grpSpPr>
        <p:sp>
          <p:nvSpPr>
            <p:cNvPr id="4" name="Rectangle 3"/>
            <p:cNvSpPr/>
            <p:nvPr/>
          </p:nvSpPr>
          <p:spPr>
            <a:xfrm>
              <a:off x="2667000" y="35814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133600" y="43434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05200" y="33528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971800" y="41148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5315348">
              <a:off x="3062634" y="3000212"/>
              <a:ext cx="248758" cy="1009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1035113" y="2899372"/>
            <a:ext cx="3581400" cy="2667000"/>
            <a:chOff x="914400" y="1312928"/>
            <a:chExt cx="4953000" cy="3487672"/>
          </a:xfrm>
        </p:grpSpPr>
        <p:sp>
          <p:nvSpPr>
            <p:cNvPr id="10" name="Moon 9"/>
            <p:cNvSpPr/>
            <p:nvPr/>
          </p:nvSpPr>
          <p:spPr>
            <a:xfrm rot="5400000">
              <a:off x="1466850" y="2114550"/>
              <a:ext cx="1943100" cy="2438400"/>
            </a:xfrm>
            <a:prstGeom prst="moon">
              <a:avLst>
                <a:gd name="adj" fmla="val 1748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14400" y="3962400"/>
              <a:ext cx="7620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276600" y="3962400"/>
              <a:ext cx="762000" cy="838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724400" y="2057400"/>
              <a:ext cx="1143000" cy="1905000"/>
            </a:xfrm>
            <a:prstGeom prst="round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901842" y="2310056"/>
              <a:ext cx="803831" cy="838200"/>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42953" y="1312928"/>
              <a:ext cx="1961803" cy="1280643"/>
            </a:xfrm>
            <a:custGeom>
              <a:avLst/>
              <a:gdLst>
                <a:gd name="connsiteX0" fmla="*/ 0 w 1961803"/>
                <a:gd name="connsiteY0" fmla="*/ 1180890 h 1280643"/>
                <a:gd name="connsiteX1" fmla="*/ 66502 w 1961803"/>
                <a:gd name="connsiteY1" fmla="*/ 1147639 h 1280643"/>
                <a:gd name="connsiteX2" fmla="*/ 116378 w 1961803"/>
                <a:gd name="connsiteY2" fmla="*/ 1131014 h 1280643"/>
                <a:gd name="connsiteX3" fmla="*/ 299258 w 1961803"/>
                <a:gd name="connsiteY3" fmla="*/ 1014636 h 1280643"/>
                <a:gd name="connsiteX4" fmla="*/ 365760 w 1961803"/>
                <a:gd name="connsiteY4" fmla="*/ 964759 h 1280643"/>
                <a:gd name="connsiteX5" fmla="*/ 498763 w 1961803"/>
                <a:gd name="connsiteY5" fmla="*/ 865007 h 1280643"/>
                <a:gd name="connsiteX6" fmla="*/ 565265 w 1961803"/>
                <a:gd name="connsiteY6" fmla="*/ 748628 h 1280643"/>
                <a:gd name="connsiteX7" fmla="*/ 631767 w 1961803"/>
                <a:gd name="connsiteY7" fmla="*/ 698752 h 1280643"/>
                <a:gd name="connsiteX8" fmla="*/ 698269 w 1961803"/>
                <a:gd name="connsiteY8" fmla="*/ 598999 h 1280643"/>
                <a:gd name="connsiteX9" fmla="*/ 714894 w 1961803"/>
                <a:gd name="connsiteY9" fmla="*/ 532497 h 1280643"/>
                <a:gd name="connsiteX10" fmla="*/ 748145 w 1961803"/>
                <a:gd name="connsiteY10" fmla="*/ 482621 h 1280643"/>
                <a:gd name="connsiteX11" fmla="*/ 781396 w 1961803"/>
                <a:gd name="connsiteY11" fmla="*/ 399494 h 1280643"/>
                <a:gd name="connsiteX12" fmla="*/ 814647 w 1961803"/>
                <a:gd name="connsiteY12" fmla="*/ 299741 h 1280643"/>
                <a:gd name="connsiteX13" fmla="*/ 798022 w 1961803"/>
                <a:gd name="connsiteY13" fmla="*/ 17108 h 1280643"/>
                <a:gd name="connsiteX14" fmla="*/ 748145 w 1961803"/>
                <a:gd name="connsiteY14" fmla="*/ 483 h 1280643"/>
                <a:gd name="connsiteX15" fmla="*/ 532014 w 1961803"/>
                <a:gd name="connsiteY15" fmla="*/ 17108 h 1280643"/>
                <a:gd name="connsiteX16" fmla="*/ 482138 w 1961803"/>
                <a:gd name="connsiteY16" fmla="*/ 33734 h 1280643"/>
                <a:gd name="connsiteX17" fmla="*/ 399011 w 1961803"/>
                <a:gd name="connsiteY17" fmla="*/ 133487 h 1280643"/>
                <a:gd name="connsiteX18" fmla="*/ 365760 w 1961803"/>
                <a:gd name="connsiteY18" fmla="*/ 249865 h 1280643"/>
                <a:gd name="connsiteX19" fmla="*/ 382385 w 1961803"/>
                <a:gd name="connsiteY19" fmla="*/ 416119 h 1280643"/>
                <a:gd name="connsiteX20" fmla="*/ 399011 w 1961803"/>
                <a:gd name="connsiteY20" fmla="*/ 465996 h 1280643"/>
                <a:gd name="connsiteX21" fmla="*/ 448887 w 1961803"/>
                <a:gd name="connsiteY21" fmla="*/ 515872 h 1280643"/>
                <a:gd name="connsiteX22" fmla="*/ 482138 w 1961803"/>
                <a:gd name="connsiteY22" fmla="*/ 565748 h 1280643"/>
                <a:gd name="connsiteX23" fmla="*/ 598516 w 1961803"/>
                <a:gd name="connsiteY23" fmla="*/ 648876 h 1280643"/>
                <a:gd name="connsiteX24" fmla="*/ 648392 w 1961803"/>
                <a:gd name="connsiteY24" fmla="*/ 665501 h 1280643"/>
                <a:gd name="connsiteX25" fmla="*/ 698269 w 1961803"/>
                <a:gd name="connsiteY25" fmla="*/ 698752 h 1280643"/>
                <a:gd name="connsiteX26" fmla="*/ 764771 w 1961803"/>
                <a:gd name="connsiteY26" fmla="*/ 748628 h 1280643"/>
                <a:gd name="connsiteX27" fmla="*/ 864523 w 1961803"/>
                <a:gd name="connsiteY27" fmla="*/ 781879 h 1280643"/>
                <a:gd name="connsiteX28" fmla="*/ 947651 w 1961803"/>
                <a:gd name="connsiteY28" fmla="*/ 815130 h 1280643"/>
                <a:gd name="connsiteX29" fmla="*/ 1047403 w 1961803"/>
                <a:gd name="connsiteY29" fmla="*/ 848381 h 1280643"/>
                <a:gd name="connsiteX30" fmla="*/ 1147156 w 1961803"/>
                <a:gd name="connsiteY30" fmla="*/ 914883 h 1280643"/>
                <a:gd name="connsiteX31" fmla="*/ 1197032 w 1961803"/>
                <a:gd name="connsiteY31" fmla="*/ 948134 h 1280643"/>
                <a:gd name="connsiteX32" fmla="*/ 1246909 w 1961803"/>
                <a:gd name="connsiteY32" fmla="*/ 1047887 h 1280643"/>
                <a:gd name="connsiteX33" fmla="*/ 1330036 w 1961803"/>
                <a:gd name="connsiteY33" fmla="*/ 1147639 h 1280643"/>
                <a:gd name="connsiteX34" fmla="*/ 1363287 w 1961803"/>
                <a:gd name="connsiteY34" fmla="*/ 1197516 h 1280643"/>
                <a:gd name="connsiteX35" fmla="*/ 1413163 w 1961803"/>
                <a:gd name="connsiteY35" fmla="*/ 1247392 h 1280643"/>
                <a:gd name="connsiteX36" fmla="*/ 1512916 w 1961803"/>
                <a:gd name="connsiteY36" fmla="*/ 1280643 h 1280643"/>
                <a:gd name="connsiteX37" fmla="*/ 1629294 w 1961803"/>
                <a:gd name="connsiteY37" fmla="*/ 1264017 h 1280643"/>
                <a:gd name="connsiteX38" fmla="*/ 1679171 w 1961803"/>
                <a:gd name="connsiteY38" fmla="*/ 1230767 h 1280643"/>
                <a:gd name="connsiteX39" fmla="*/ 1762298 w 1961803"/>
                <a:gd name="connsiteY39" fmla="*/ 1131014 h 1280643"/>
                <a:gd name="connsiteX40" fmla="*/ 1812174 w 1961803"/>
                <a:gd name="connsiteY40" fmla="*/ 964759 h 1280643"/>
                <a:gd name="connsiteX41" fmla="*/ 1828800 w 1961803"/>
                <a:gd name="connsiteY41" fmla="*/ 865007 h 1280643"/>
                <a:gd name="connsiteX42" fmla="*/ 1845425 w 1961803"/>
                <a:gd name="connsiteY42" fmla="*/ 815130 h 1280643"/>
                <a:gd name="connsiteX43" fmla="*/ 1895302 w 1961803"/>
                <a:gd name="connsiteY43" fmla="*/ 798505 h 1280643"/>
                <a:gd name="connsiteX44" fmla="*/ 1961803 w 1961803"/>
                <a:gd name="connsiteY44" fmla="*/ 798505 h 128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961803" h="1280643">
                  <a:moveTo>
                    <a:pt x="0" y="1180890"/>
                  </a:moveTo>
                  <a:cubicBezTo>
                    <a:pt x="22167" y="1169806"/>
                    <a:pt x="43722" y="1157402"/>
                    <a:pt x="66502" y="1147639"/>
                  </a:cubicBezTo>
                  <a:cubicBezTo>
                    <a:pt x="82610" y="1140736"/>
                    <a:pt x="100704" y="1138851"/>
                    <a:pt x="116378" y="1131014"/>
                  </a:cubicBezTo>
                  <a:cubicBezTo>
                    <a:pt x="152672" y="1112867"/>
                    <a:pt x="272914" y="1034394"/>
                    <a:pt x="299258" y="1014636"/>
                  </a:cubicBezTo>
                  <a:cubicBezTo>
                    <a:pt x="321425" y="998010"/>
                    <a:pt x="342705" y="980129"/>
                    <a:pt x="365760" y="964759"/>
                  </a:cubicBezTo>
                  <a:cubicBezTo>
                    <a:pt x="489707" y="882127"/>
                    <a:pt x="411006" y="952764"/>
                    <a:pt x="498763" y="865007"/>
                  </a:cubicBezTo>
                  <a:cubicBezTo>
                    <a:pt x="517785" y="807941"/>
                    <a:pt x="514940" y="798953"/>
                    <a:pt x="565265" y="748628"/>
                  </a:cubicBezTo>
                  <a:cubicBezTo>
                    <a:pt x="584858" y="729035"/>
                    <a:pt x="613358" y="719462"/>
                    <a:pt x="631767" y="698752"/>
                  </a:cubicBezTo>
                  <a:cubicBezTo>
                    <a:pt x="658317" y="668884"/>
                    <a:pt x="698269" y="598999"/>
                    <a:pt x="698269" y="598999"/>
                  </a:cubicBezTo>
                  <a:cubicBezTo>
                    <a:pt x="703811" y="576832"/>
                    <a:pt x="705893" y="553499"/>
                    <a:pt x="714894" y="532497"/>
                  </a:cubicBezTo>
                  <a:cubicBezTo>
                    <a:pt x="722765" y="514131"/>
                    <a:pt x="739209" y="500493"/>
                    <a:pt x="748145" y="482621"/>
                  </a:cubicBezTo>
                  <a:cubicBezTo>
                    <a:pt x="761492" y="455928"/>
                    <a:pt x="771197" y="427541"/>
                    <a:pt x="781396" y="399494"/>
                  </a:cubicBezTo>
                  <a:cubicBezTo>
                    <a:pt x="793374" y="366555"/>
                    <a:pt x="814647" y="299741"/>
                    <a:pt x="814647" y="299741"/>
                  </a:cubicBezTo>
                  <a:cubicBezTo>
                    <a:pt x="809105" y="205530"/>
                    <a:pt x="818495" y="109235"/>
                    <a:pt x="798022" y="17108"/>
                  </a:cubicBezTo>
                  <a:cubicBezTo>
                    <a:pt x="794220" y="0"/>
                    <a:pt x="765670" y="483"/>
                    <a:pt x="748145" y="483"/>
                  </a:cubicBezTo>
                  <a:cubicBezTo>
                    <a:pt x="675889" y="483"/>
                    <a:pt x="604058" y="11566"/>
                    <a:pt x="532014" y="17108"/>
                  </a:cubicBezTo>
                  <a:cubicBezTo>
                    <a:pt x="515389" y="22650"/>
                    <a:pt x="496719" y="24013"/>
                    <a:pt x="482138" y="33734"/>
                  </a:cubicBezTo>
                  <a:cubicBezTo>
                    <a:pt x="454560" y="52119"/>
                    <a:pt x="414346" y="102817"/>
                    <a:pt x="399011" y="133487"/>
                  </a:cubicBezTo>
                  <a:cubicBezTo>
                    <a:pt x="387083" y="157343"/>
                    <a:pt x="371088" y="228551"/>
                    <a:pt x="365760" y="249865"/>
                  </a:cubicBezTo>
                  <a:cubicBezTo>
                    <a:pt x="371302" y="305283"/>
                    <a:pt x="373916" y="361072"/>
                    <a:pt x="382385" y="416119"/>
                  </a:cubicBezTo>
                  <a:cubicBezTo>
                    <a:pt x="385050" y="433440"/>
                    <a:pt x="389290" y="451414"/>
                    <a:pt x="399011" y="465996"/>
                  </a:cubicBezTo>
                  <a:cubicBezTo>
                    <a:pt x="412053" y="485559"/>
                    <a:pt x="433835" y="497810"/>
                    <a:pt x="448887" y="515872"/>
                  </a:cubicBezTo>
                  <a:cubicBezTo>
                    <a:pt x="461679" y="531222"/>
                    <a:pt x="468009" y="551619"/>
                    <a:pt x="482138" y="565748"/>
                  </a:cubicBezTo>
                  <a:cubicBezTo>
                    <a:pt x="489668" y="573278"/>
                    <a:pt x="579636" y="639436"/>
                    <a:pt x="598516" y="648876"/>
                  </a:cubicBezTo>
                  <a:cubicBezTo>
                    <a:pt x="614190" y="656713"/>
                    <a:pt x="631767" y="659959"/>
                    <a:pt x="648392" y="665501"/>
                  </a:cubicBezTo>
                  <a:cubicBezTo>
                    <a:pt x="665018" y="676585"/>
                    <a:pt x="682009" y="687138"/>
                    <a:pt x="698269" y="698752"/>
                  </a:cubicBezTo>
                  <a:cubicBezTo>
                    <a:pt x="720817" y="714857"/>
                    <a:pt x="739987" y="736236"/>
                    <a:pt x="764771" y="748628"/>
                  </a:cubicBezTo>
                  <a:cubicBezTo>
                    <a:pt x="796120" y="764303"/>
                    <a:pt x="831981" y="768862"/>
                    <a:pt x="864523" y="781879"/>
                  </a:cubicBezTo>
                  <a:cubicBezTo>
                    <a:pt x="892232" y="792963"/>
                    <a:pt x="919604" y="804931"/>
                    <a:pt x="947651" y="815130"/>
                  </a:cubicBezTo>
                  <a:cubicBezTo>
                    <a:pt x="980590" y="827108"/>
                    <a:pt x="1047403" y="848381"/>
                    <a:pt x="1047403" y="848381"/>
                  </a:cubicBezTo>
                  <a:lnTo>
                    <a:pt x="1147156" y="914883"/>
                  </a:lnTo>
                  <a:lnTo>
                    <a:pt x="1197032" y="948134"/>
                  </a:lnTo>
                  <a:cubicBezTo>
                    <a:pt x="1292324" y="1091070"/>
                    <a:pt x="1178076" y="910223"/>
                    <a:pt x="1246909" y="1047887"/>
                  </a:cubicBezTo>
                  <a:cubicBezTo>
                    <a:pt x="1277868" y="1109804"/>
                    <a:pt x="1284075" y="1092486"/>
                    <a:pt x="1330036" y="1147639"/>
                  </a:cubicBezTo>
                  <a:cubicBezTo>
                    <a:pt x="1342828" y="1162989"/>
                    <a:pt x="1350495" y="1182166"/>
                    <a:pt x="1363287" y="1197516"/>
                  </a:cubicBezTo>
                  <a:cubicBezTo>
                    <a:pt x="1378339" y="1215578"/>
                    <a:pt x="1392610" y="1235974"/>
                    <a:pt x="1413163" y="1247392"/>
                  </a:cubicBezTo>
                  <a:cubicBezTo>
                    <a:pt x="1443802" y="1264414"/>
                    <a:pt x="1512916" y="1280643"/>
                    <a:pt x="1512916" y="1280643"/>
                  </a:cubicBezTo>
                  <a:cubicBezTo>
                    <a:pt x="1551709" y="1275101"/>
                    <a:pt x="1591760" y="1275277"/>
                    <a:pt x="1629294" y="1264017"/>
                  </a:cubicBezTo>
                  <a:cubicBezTo>
                    <a:pt x="1648433" y="1258275"/>
                    <a:pt x="1663821" y="1243559"/>
                    <a:pt x="1679171" y="1230767"/>
                  </a:cubicBezTo>
                  <a:cubicBezTo>
                    <a:pt x="1727172" y="1190766"/>
                    <a:pt x="1729605" y="1180053"/>
                    <a:pt x="1762298" y="1131014"/>
                  </a:cubicBezTo>
                  <a:cubicBezTo>
                    <a:pt x="1783507" y="1067388"/>
                    <a:pt x="1799610" y="1027581"/>
                    <a:pt x="1812174" y="964759"/>
                  </a:cubicBezTo>
                  <a:cubicBezTo>
                    <a:pt x="1818785" y="931704"/>
                    <a:pt x="1821487" y="897914"/>
                    <a:pt x="1828800" y="865007"/>
                  </a:cubicBezTo>
                  <a:cubicBezTo>
                    <a:pt x="1832602" y="847899"/>
                    <a:pt x="1833033" y="827522"/>
                    <a:pt x="1845425" y="815130"/>
                  </a:cubicBezTo>
                  <a:cubicBezTo>
                    <a:pt x="1857817" y="802738"/>
                    <a:pt x="1878676" y="804047"/>
                    <a:pt x="1895302" y="798505"/>
                  </a:cubicBezTo>
                  <a:cubicBezTo>
                    <a:pt x="1955489" y="758380"/>
                    <a:pt x="1936242" y="747382"/>
                    <a:pt x="1961803" y="798505"/>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7" name="TextBox 16"/>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Music — Good or Bad?</a:t>
            </a:r>
          </a:p>
        </p:txBody>
      </p:sp>
      <p:sp>
        <p:nvSpPr>
          <p:cNvPr id="18" name="TextBox 17"/>
          <p:cNvSpPr txBox="1"/>
          <p:nvPr/>
        </p:nvSpPr>
        <p:spPr>
          <a:xfrm>
            <a:off x="6628645" y="1545125"/>
            <a:ext cx="5412464" cy="2800767"/>
          </a:xfrm>
          <a:prstGeom prst="rect">
            <a:avLst/>
          </a:prstGeom>
          <a:noFill/>
        </p:spPr>
        <p:txBody>
          <a:bodyPr wrap="square" rtlCol="0">
            <a:spAutoFit/>
          </a:bodyPr>
          <a:lstStyle/>
          <a:p>
            <a:pPr fontAlgn="base"/>
            <a:r>
              <a:rPr lang="en-US" sz="2000" dirty="0">
                <a:solidFill>
                  <a:schemeClr val="bg1"/>
                </a:solidFill>
              </a:rPr>
              <a:t>“…Music can, by its tempo, by its beat, by its intensity, dull the spiritual sensitivity of people…Be selective in what you consume and what you produce. It becomes a part of you. </a:t>
            </a:r>
          </a:p>
          <a:p>
            <a:pPr fontAlgn="base"/>
            <a:r>
              <a:rPr lang="en-US" sz="2000" dirty="0">
                <a:solidFill>
                  <a:schemeClr val="bg1"/>
                </a:solidFill>
              </a:rPr>
              <a:t>…Young people, you cannot afford to fill your mind with the </a:t>
            </a:r>
            <a:r>
              <a:rPr lang="en-US" sz="2000" i="1" u="sng" dirty="0">
                <a:solidFill>
                  <a:schemeClr val="bg1"/>
                </a:solidFill>
              </a:rPr>
              <a:t>unworthy</a:t>
            </a:r>
            <a:r>
              <a:rPr lang="en-US" sz="2000" dirty="0">
                <a:solidFill>
                  <a:schemeClr val="bg1"/>
                </a:solidFill>
              </a:rPr>
              <a:t> hard music of our day…”</a:t>
            </a:r>
          </a:p>
          <a:p>
            <a:pPr fontAlgn="base"/>
            <a:r>
              <a:rPr lang="en-US" sz="2000" dirty="0">
                <a:solidFill>
                  <a:schemeClr val="bg1"/>
                </a:solidFill>
              </a:rPr>
              <a:t>Boyd K. Packer</a:t>
            </a:r>
          </a:p>
          <a:p>
            <a:pPr fontAlgn="base"/>
            <a:endParaRPr lang="en-US" sz="1600" dirty="0">
              <a:solidFill>
                <a:schemeClr val="bg1"/>
              </a:solidFill>
            </a:endParaRPr>
          </a:p>
          <a:p>
            <a:pPr fontAlgn="base"/>
            <a:endParaRPr lang="en-US" sz="2000" dirty="0">
              <a:solidFill>
                <a:schemeClr val="bg1"/>
              </a:solidFill>
            </a:endParaRPr>
          </a:p>
        </p:txBody>
      </p:sp>
      <p:sp>
        <p:nvSpPr>
          <p:cNvPr id="19" name="TextBox 18"/>
          <p:cNvSpPr txBox="1"/>
          <p:nvPr/>
        </p:nvSpPr>
        <p:spPr>
          <a:xfrm>
            <a:off x="6102035" y="4446243"/>
            <a:ext cx="4556911" cy="923330"/>
          </a:xfrm>
          <a:prstGeom prst="rect">
            <a:avLst/>
          </a:prstGeom>
          <a:noFill/>
        </p:spPr>
        <p:txBody>
          <a:bodyPr wrap="square" rtlCol="0">
            <a:spAutoFit/>
          </a:bodyPr>
          <a:lstStyle/>
          <a:p>
            <a:r>
              <a:rPr lang="en-US" i="1" dirty="0">
                <a:solidFill>
                  <a:srgbClr val="FFFF00"/>
                </a:solidFill>
              </a:rPr>
              <a:t>1 Nephi  18:9  “They began to dance, and to sing, and to speak with much rudeness”</a:t>
            </a:r>
          </a:p>
          <a:p>
            <a:endParaRPr lang="en-US" i="1" dirty="0">
              <a:solidFill>
                <a:srgbClr val="FFFF00"/>
              </a:solidFill>
            </a:endParaRPr>
          </a:p>
        </p:txBody>
      </p:sp>
      <p:sp>
        <p:nvSpPr>
          <p:cNvPr id="20" name="Rectangle 19"/>
          <p:cNvSpPr/>
          <p:nvPr/>
        </p:nvSpPr>
        <p:spPr>
          <a:xfrm>
            <a:off x="5066921" y="5381913"/>
            <a:ext cx="6426873" cy="923330"/>
          </a:xfrm>
          <a:prstGeom prst="rect">
            <a:avLst/>
          </a:prstGeom>
        </p:spPr>
        <p:txBody>
          <a:bodyPr wrap="square">
            <a:spAutoFit/>
          </a:bodyPr>
          <a:lstStyle/>
          <a:p>
            <a:r>
              <a:rPr lang="en-US" i="1" dirty="0">
                <a:solidFill>
                  <a:schemeClr val="bg1"/>
                </a:solidFill>
                <a:latin typeface="Open Sans"/>
              </a:rPr>
              <a:t>R</a:t>
            </a:r>
            <a:r>
              <a:rPr lang="en-US" b="0" i="1" dirty="0">
                <a:solidFill>
                  <a:schemeClr val="bg1"/>
                </a:solidFill>
                <a:effectLst/>
                <a:latin typeface="Open Sans"/>
              </a:rPr>
              <a:t>udeness</a:t>
            </a:r>
            <a:r>
              <a:rPr lang="en-US" b="0" i="0" dirty="0">
                <a:solidFill>
                  <a:schemeClr val="bg1"/>
                </a:solidFill>
                <a:effectLst/>
                <a:latin typeface="Open Sans"/>
              </a:rPr>
              <a:t> = being vulgar or coarse. Vulgar and course dancing, music, and speech are offensive to the Lord and result in losing the companionship of the Holy Ghost.</a:t>
            </a:r>
            <a:endParaRPr lang="en-US" dirty="0">
              <a:solidFill>
                <a:schemeClr val="bg1"/>
              </a:solidFill>
            </a:endParaRP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3870" y="187058"/>
            <a:ext cx="806842" cy="1005572"/>
          </a:xfrm>
          <a:prstGeom prst="rect">
            <a:avLst/>
          </a:prstGeom>
        </p:spPr>
      </p:pic>
    </p:spTree>
    <p:extLst>
      <p:ext uri="{BB962C8B-B14F-4D97-AF65-F5344CB8AC3E}">
        <p14:creationId xmlns:p14="http://schemas.microsoft.com/office/powerpoint/2010/main" val="227932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18"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734493" y="452672"/>
            <a:ext cx="6781800" cy="5909310"/>
          </a:xfrm>
          <a:prstGeom prst="rect">
            <a:avLst/>
          </a:prstGeom>
        </p:spPr>
        <p:txBody>
          <a:bodyPr wrap="square">
            <a:spAutoFit/>
          </a:bodyPr>
          <a:lstStyle/>
          <a:p>
            <a:pPr fontAlgn="base"/>
            <a:r>
              <a:rPr lang="en-US" dirty="0">
                <a:solidFill>
                  <a:schemeClr val="bg1"/>
                </a:solidFill>
              </a:rPr>
              <a:t>“How you communicate should reflect who you are as a son or daughter of God. Clean and intelligent language is evidence of a bright and wholesome mind. Good language that uplifts, encourages, and compliments others invites the Spirit to be with you. Our words, like our deeds, should be filled with faith, hope, and charity. …</a:t>
            </a:r>
          </a:p>
          <a:p>
            <a:pPr fontAlgn="base"/>
            <a:endParaRPr lang="en-US" dirty="0">
              <a:solidFill>
                <a:schemeClr val="bg1"/>
              </a:solidFill>
            </a:endParaRPr>
          </a:p>
          <a:p>
            <a:pPr fontAlgn="base"/>
            <a:r>
              <a:rPr lang="en-US" dirty="0">
                <a:solidFill>
                  <a:schemeClr val="bg1"/>
                </a:solidFill>
              </a:rPr>
              <a:t>“Choose carefully the music you listen to. </a:t>
            </a:r>
          </a:p>
          <a:p>
            <a:pPr fontAlgn="base"/>
            <a:r>
              <a:rPr lang="en-US" dirty="0">
                <a:solidFill>
                  <a:schemeClr val="bg1"/>
                </a:solidFill>
              </a:rPr>
              <a:t>Pay attention to how you feel when you are listening. Some music can carry evil and destructive messages. </a:t>
            </a:r>
          </a:p>
          <a:p>
            <a:pPr fontAlgn="base"/>
            <a:endParaRPr lang="en-US" dirty="0">
              <a:solidFill>
                <a:schemeClr val="bg1"/>
              </a:solidFill>
            </a:endParaRPr>
          </a:p>
          <a:p>
            <a:pPr fontAlgn="base"/>
            <a:r>
              <a:rPr lang="en-US" dirty="0">
                <a:solidFill>
                  <a:schemeClr val="bg1"/>
                </a:solidFill>
              </a:rPr>
              <a:t>Do not listen to music that encourages immorality or glorifies violence through its lyrics, beat, or intensity. </a:t>
            </a:r>
          </a:p>
          <a:p>
            <a:pPr fontAlgn="base"/>
            <a:endParaRPr lang="en-US" dirty="0">
              <a:solidFill>
                <a:schemeClr val="bg1"/>
              </a:solidFill>
            </a:endParaRPr>
          </a:p>
          <a:p>
            <a:pPr fontAlgn="base"/>
            <a:r>
              <a:rPr lang="en-US" dirty="0">
                <a:solidFill>
                  <a:schemeClr val="bg1"/>
                </a:solidFill>
              </a:rPr>
              <a:t>Do not listen to music that uses vulgar or offensive language or promotes evil practices. Such music can dull your spiritual sensitivity. …</a:t>
            </a:r>
          </a:p>
          <a:p>
            <a:pPr fontAlgn="base"/>
            <a:endParaRPr lang="en-US" dirty="0">
              <a:solidFill>
                <a:schemeClr val="bg1"/>
              </a:solidFill>
            </a:endParaRPr>
          </a:p>
          <a:p>
            <a:pPr fontAlgn="base"/>
            <a:endParaRPr lang="en-US" dirty="0">
              <a:solidFill>
                <a:schemeClr val="bg1"/>
              </a:solidFill>
            </a:endParaRPr>
          </a:p>
          <a:p>
            <a:pPr fontAlgn="base"/>
            <a:r>
              <a:rPr lang="en-US" dirty="0">
                <a:solidFill>
                  <a:schemeClr val="bg1"/>
                </a:solidFill>
              </a:rPr>
              <a:t>“Attend only those dances where dress, grooming, lighting, lyrics, music, and entertainment contribute to a wholesome atmosphere where the Spirit may be present.”</a:t>
            </a:r>
          </a:p>
          <a:p>
            <a:pPr fontAlgn="base"/>
            <a:r>
              <a:rPr lang="en-US" sz="1400" dirty="0">
                <a:solidFill>
                  <a:schemeClr val="bg1"/>
                </a:solidFill>
              </a:rPr>
              <a:t>For the Strength of the Youth Booklet </a:t>
            </a:r>
          </a:p>
        </p:txBody>
      </p:sp>
      <p:grpSp>
        <p:nvGrpSpPr>
          <p:cNvPr id="4" name="Group 3"/>
          <p:cNvGrpSpPr/>
          <p:nvPr/>
        </p:nvGrpSpPr>
        <p:grpSpPr>
          <a:xfrm>
            <a:off x="9004425" y="1723176"/>
            <a:ext cx="2362200" cy="2362200"/>
            <a:chOff x="1676400" y="990600"/>
            <a:chExt cx="5715000" cy="5715000"/>
          </a:xfrm>
        </p:grpSpPr>
        <p:sp>
          <p:nvSpPr>
            <p:cNvPr id="5" name="Oval 4"/>
            <p:cNvSpPr/>
            <p:nvPr/>
          </p:nvSpPr>
          <p:spPr>
            <a:xfrm>
              <a:off x="1676400" y="990600"/>
              <a:ext cx="5715000" cy="5715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218329" y="2519082"/>
              <a:ext cx="2667000" cy="2667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379259" y="3702423"/>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307818" y="2005343"/>
            <a:ext cx="985318" cy="1071258"/>
            <a:chOff x="6672405" y="4748543"/>
            <a:chExt cx="985318" cy="1071258"/>
          </a:xfrm>
        </p:grpSpPr>
        <p:grpSp>
          <p:nvGrpSpPr>
            <p:cNvPr id="10" name="Group 9"/>
            <p:cNvGrpSpPr/>
            <p:nvPr/>
          </p:nvGrpSpPr>
          <p:grpSpPr>
            <a:xfrm>
              <a:off x="6750329" y="4996279"/>
              <a:ext cx="823522" cy="823522"/>
              <a:chOff x="5003637" y="4031221"/>
              <a:chExt cx="2667000" cy="2667000"/>
            </a:xfrm>
          </p:grpSpPr>
          <p:sp>
            <p:nvSpPr>
              <p:cNvPr id="14" name="Oval 13"/>
              <p:cNvSpPr/>
              <p:nvPr/>
            </p:nvSpPr>
            <p:spPr>
              <a:xfrm>
                <a:off x="5003637" y="4031221"/>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oon 14"/>
              <p:cNvSpPr/>
              <p:nvPr/>
            </p:nvSpPr>
            <p:spPr>
              <a:xfrm rot="16200000">
                <a:off x="6116595" y="5417495"/>
                <a:ext cx="405949" cy="1098640"/>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p:cNvGrpSpPr/>
              <p:nvPr/>
            </p:nvGrpSpPr>
            <p:grpSpPr>
              <a:xfrm rot="377617">
                <a:off x="6513334" y="4633573"/>
                <a:ext cx="612001" cy="612001"/>
                <a:chOff x="2452639" y="4588413"/>
                <a:chExt cx="612001" cy="612001"/>
              </a:xfrm>
            </p:grpSpPr>
            <p:sp>
              <p:nvSpPr>
                <p:cNvPr id="22" name="Oval 21"/>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flipH="1">
                  <a:off x="2635368" y="4914300"/>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rot="377617" flipH="1">
                <a:off x="5543318" y="4627106"/>
                <a:ext cx="612001" cy="612001"/>
                <a:chOff x="2452639" y="4588413"/>
                <a:chExt cx="612001" cy="612001"/>
              </a:xfrm>
            </p:grpSpPr>
            <p:sp>
              <p:nvSpPr>
                <p:cNvPr id="18" name="Oval 17"/>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flipH="1">
                  <a:off x="2575141" y="4907059"/>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Moon 10"/>
            <p:cNvSpPr/>
            <p:nvPr/>
          </p:nvSpPr>
          <p:spPr>
            <a:xfrm rot="5400000">
              <a:off x="6903267" y="4567474"/>
              <a:ext cx="529627" cy="891766"/>
            </a:xfrm>
            <a:prstGeom prst="moon">
              <a:avLst>
                <a:gd name="adj" fmla="val 174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672405" y="5142368"/>
              <a:ext cx="90534" cy="1901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567189" y="5158966"/>
              <a:ext cx="90534" cy="1901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4031" y="434567"/>
            <a:ext cx="1285592" cy="1136266"/>
            <a:chOff x="506994" y="443620"/>
            <a:chExt cx="1285592" cy="1136266"/>
          </a:xfrm>
        </p:grpSpPr>
        <p:grpSp>
          <p:nvGrpSpPr>
            <p:cNvPr id="26" name="Group 25"/>
            <p:cNvGrpSpPr/>
            <p:nvPr/>
          </p:nvGrpSpPr>
          <p:grpSpPr>
            <a:xfrm>
              <a:off x="506994" y="841619"/>
              <a:ext cx="738267" cy="738267"/>
              <a:chOff x="4364700" y="661956"/>
              <a:chExt cx="2667000" cy="2667000"/>
            </a:xfrm>
          </p:grpSpPr>
          <p:sp>
            <p:nvSpPr>
              <p:cNvPr id="27" name="Oval 26"/>
              <p:cNvSpPr/>
              <p:nvPr/>
            </p:nvSpPr>
            <p:spPr>
              <a:xfrm>
                <a:off x="4364700" y="661956"/>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rot="14121608">
                <a:off x="4787169" y="1214397"/>
                <a:ext cx="762000" cy="762000"/>
                <a:chOff x="1226056" y="2773679"/>
                <a:chExt cx="762000" cy="762000"/>
              </a:xfrm>
            </p:grpSpPr>
            <p:sp>
              <p:nvSpPr>
                <p:cNvPr id="38" name="Oval 37"/>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rot="8038943" flipH="1">
                <a:off x="5828327" y="1216128"/>
                <a:ext cx="762000" cy="762000"/>
                <a:chOff x="1226056" y="2773679"/>
                <a:chExt cx="762000" cy="762000"/>
              </a:xfrm>
            </p:grpSpPr>
            <p:sp>
              <p:nvSpPr>
                <p:cNvPr id="34" name="Oval 33"/>
                <p:cNvSpPr/>
                <p:nvPr/>
              </p:nvSpPr>
              <p:spPr>
                <a:xfrm>
                  <a:off x="1226056" y="2773679"/>
                  <a:ext cx="762000" cy="762000"/>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78456" y="2926079"/>
                  <a:ext cx="561830" cy="561830"/>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4212067">
                  <a:off x="1524735" y="3106471"/>
                  <a:ext cx="409430" cy="3637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39914" y="3267701"/>
                  <a:ext cx="179072" cy="15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Moon 29"/>
              <p:cNvSpPr/>
              <p:nvPr/>
            </p:nvSpPr>
            <p:spPr>
              <a:xfrm rot="5124408">
                <a:off x="5128290" y="791949"/>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Moon 30"/>
              <p:cNvSpPr/>
              <p:nvPr/>
            </p:nvSpPr>
            <p:spPr>
              <a:xfrm rot="5578965">
                <a:off x="6126881" y="789543"/>
                <a:ext cx="209287" cy="572363"/>
              </a:xfrm>
              <a:prstGeom prst="moon">
                <a:avLst/>
              </a:prstGeom>
              <a:solidFill>
                <a:schemeClr val="bg2">
                  <a:lumMod val="5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Moon 31"/>
              <p:cNvSpPr/>
              <p:nvPr/>
            </p:nvSpPr>
            <p:spPr>
              <a:xfrm rot="16664277">
                <a:off x="5816809" y="2144507"/>
                <a:ext cx="405949" cy="644828"/>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42" name="Speech Bubble: Rectangle with Corners Rounded 41"/>
            <p:cNvSpPr/>
            <p:nvPr/>
          </p:nvSpPr>
          <p:spPr>
            <a:xfrm>
              <a:off x="1113576" y="443620"/>
              <a:ext cx="679010" cy="443620"/>
            </a:xfrm>
            <a:prstGeom prst="wedgeRoundRectCallout">
              <a:avLst>
                <a:gd name="adj1" fmla="val -32833"/>
                <a:gd name="adj2" fmla="val 6250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333472" y="3389018"/>
            <a:ext cx="985318" cy="1029132"/>
            <a:chOff x="10455246" y="2999719"/>
            <a:chExt cx="985318" cy="1029132"/>
          </a:xfrm>
        </p:grpSpPr>
        <p:grpSp>
          <p:nvGrpSpPr>
            <p:cNvPr id="45" name="Group 44"/>
            <p:cNvGrpSpPr/>
            <p:nvPr/>
          </p:nvGrpSpPr>
          <p:grpSpPr>
            <a:xfrm>
              <a:off x="10527672" y="3168713"/>
              <a:ext cx="860138" cy="860138"/>
              <a:chOff x="4868501" y="4267258"/>
              <a:chExt cx="2209800" cy="2209800"/>
            </a:xfrm>
          </p:grpSpPr>
          <p:sp>
            <p:nvSpPr>
              <p:cNvPr id="50" name="Oval 49"/>
              <p:cNvSpPr/>
              <p:nvPr/>
            </p:nvSpPr>
            <p:spPr>
              <a:xfrm>
                <a:off x="4868501" y="4267258"/>
                <a:ext cx="2209800" cy="22098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830430" y="5667469"/>
                <a:ext cx="650387" cy="2295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6074025" y="4869070"/>
                <a:ext cx="612001" cy="612001"/>
                <a:chOff x="2452639" y="4588413"/>
                <a:chExt cx="612001" cy="612001"/>
              </a:xfrm>
            </p:grpSpPr>
            <p:sp>
              <p:nvSpPr>
                <p:cNvPr id="61" name="Oval 60"/>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flipH="1">
                <a:off x="5257704" y="4858508"/>
                <a:ext cx="612001" cy="612001"/>
                <a:chOff x="2452639" y="4588413"/>
                <a:chExt cx="612001" cy="612001"/>
              </a:xfrm>
            </p:grpSpPr>
            <p:sp>
              <p:nvSpPr>
                <p:cNvPr id="57" name="Oval 56"/>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flipH="1">
                  <a:off x="2588428" y="4985187"/>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rot="21213287">
                <a:off x="5441135" y="4526732"/>
                <a:ext cx="986828" cy="470780"/>
                <a:chOff x="5413972" y="4517679"/>
                <a:chExt cx="1013989" cy="506994"/>
              </a:xfrm>
            </p:grpSpPr>
            <p:cxnSp>
              <p:nvCxnSpPr>
                <p:cNvPr id="55" name="Straight Connector 54"/>
                <p:cNvCxnSpPr/>
                <p:nvPr/>
              </p:nvCxnSpPr>
              <p:spPr>
                <a:xfrm>
                  <a:off x="5413972" y="4517679"/>
                  <a:ext cx="525101" cy="5069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flipH="1">
                  <a:off x="5928512" y="4608214"/>
                  <a:ext cx="499449" cy="4058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a:off x="10455246" y="2999719"/>
              <a:ext cx="985318" cy="600546"/>
              <a:chOff x="10455246" y="2999719"/>
              <a:chExt cx="985318" cy="600546"/>
            </a:xfrm>
          </p:grpSpPr>
          <p:sp>
            <p:nvSpPr>
              <p:cNvPr id="47" name="Moon 46"/>
              <p:cNvSpPr/>
              <p:nvPr/>
            </p:nvSpPr>
            <p:spPr>
              <a:xfrm rot="5400000">
                <a:off x="10686108" y="2818650"/>
                <a:ext cx="529627" cy="891766"/>
              </a:xfrm>
              <a:prstGeom prst="moon">
                <a:avLst>
                  <a:gd name="adj" fmla="val 1744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0455246" y="3393544"/>
                <a:ext cx="90534" cy="1901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1350030" y="3410142"/>
                <a:ext cx="90534" cy="1901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p:cNvGrpSpPr/>
          <p:nvPr/>
        </p:nvGrpSpPr>
        <p:grpSpPr>
          <a:xfrm>
            <a:off x="149896" y="4742213"/>
            <a:ext cx="1759838" cy="1785429"/>
            <a:chOff x="181069" y="4731822"/>
            <a:chExt cx="1759838" cy="1785429"/>
          </a:xfrm>
        </p:grpSpPr>
        <p:grpSp>
          <p:nvGrpSpPr>
            <p:cNvPr id="65" name="Group 64"/>
            <p:cNvGrpSpPr/>
            <p:nvPr/>
          </p:nvGrpSpPr>
          <p:grpSpPr>
            <a:xfrm>
              <a:off x="181069" y="5314659"/>
              <a:ext cx="1396690" cy="1202592"/>
              <a:chOff x="383246" y="3929479"/>
              <a:chExt cx="1740722" cy="1498814"/>
            </a:xfrm>
          </p:grpSpPr>
          <p:grpSp>
            <p:nvGrpSpPr>
              <p:cNvPr id="66" name="Group 65"/>
              <p:cNvGrpSpPr/>
              <p:nvPr/>
            </p:nvGrpSpPr>
            <p:grpSpPr>
              <a:xfrm>
                <a:off x="794657" y="3929479"/>
                <a:ext cx="823522" cy="823522"/>
                <a:chOff x="5003637" y="4031221"/>
                <a:chExt cx="2667000" cy="2667000"/>
              </a:xfrm>
            </p:grpSpPr>
            <p:sp>
              <p:nvSpPr>
                <p:cNvPr id="69" name="Oval 68"/>
                <p:cNvSpPr/>
                <p:nvPr/>
              </p:nvSpPr>
              <p:spPr>
                <a:xfrm>
                  <a:off x="5003637" y="4031221"/>
                  <a:ext cx="2667000" cy="266700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oon 69"/>
                <p:cNvSpPr/>
                <p:nvPr/>
              </p:nvSpPr>
              <p:spPr>
                <a:xfrm rot="16200000">
                  <a:off x="6116595" y="5417495"/>
                  <a:ext cx="405949" cy="1098640"/>
                </a:xfrm>
                <a:prstGeom prst="moon">
                  <a:avLst>
                    <a:gd name="adj" fmla="val 86527"/>
                  </a:avLst>
                </a:prstGeom>
                <a:solidFill>
                  <a:schemeClr val="accent2">
                    <a:lumMod val="75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71" name="Group 70"/>
                <p:cNvGrpSpPr/>
                <p:nvPr/>
              </p:nvGrpSpPr>
              <p:grpSpPr>
                <a:xfrm rot="377617">
                  <a:off x="6513334" y="4633573"/>
                  <a:ext cx="612001" cy="612001"/>
                  <a:chOff x="2452639" y="4588413"/>
                  <a:chExt cx="612001" cy="612001"/>
                </a:xfrm>
              </p:grpSpPr>
              <p:sp>
                <p:nvSpPr>
                  <p:cNvPr id="77" name="Oval 76"/>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flipH="1">
                    <a:off x="2635368" y="4914300"/>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rot="377617" flipH="1">
                  <a:off x="5543318" y="4627106"/>
                  <a:ext cx="612001" cy="612001"/>
                  <a:chOff x="2452639" y="4588413"/>
                  <a:chExt cx="612001" cy="612001"/>
                </a:xfrm>
              </p:grpSpPr>
              <p:sp>
                <p:nvSpPr>
                  <p:cNvPr id="73" name="Oval 72"/>
                  <p:cNvSpPr/>
                  <p:nvPr/>
                </p:nvSpPr>
                <p:spPr>
                  <a:xfrm flipH="1">
                    <a:off x="2452639" y="4588413"/>
                    <a:ext cx="612001" cy="612001"/>
                  </a:xfrm>
                  <a:prstGeom prst="ellipse">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flipH="1">
                    <a:off x="2491006" y="4710813"/>
                    <a:ext cx="451234" cy="451234"/>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17387933" flipH="1">
                    <a:off x="2495922" y="4855695"/>
                    <a:ext cx="328834" cy="292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flipH="1">
                    <a:off x="2575141" y="4907059"/>
                    <a:ext cx="143822" cy="122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7" name="Freeform: Shape 66"/>
              <p:cNvSpPr/>
              <p:nvPr/>
            </p:nvSpPr>
            <p:spPr>
              <a:xfrm>
                <a:off x="1457607" y="4028793"/>
                <a:ext cx="666361" cy="778598"/>
              </a:xfrm>
              <a:custGeom>
                <a:avLst/>
                <a:gdLst>
                  <a:gd name="connsiteX0" fmla="*/ 694955 w 867902"/>
                  <a:gd name="connsiteY0" fmla="*/ 0 h 965247"/>
                  <a:gd name="connsiteX1" fmla="*/ 826230 w 867902"/>
                  <a:gd name="connsiteY1" fmla="*/ 144856 h 965247"/>
                  <a:gd name="connsiteX2" fmla="*/ 823219 w 867902"/>
                  <a:gd name="connsiteY2" fmla="*/ 161313 h 965247"/>
                  <a:gd name="connsiteX3" fmla="*/ 823851 w 867902"/>
                  <a:gd name="connsiteY3" fmla="*/ 162144 h 965247"/>
                  <a:gd name="connsiteX4" fmla="*/ 672141 w 867902"/>
                  <a:gd name="connsiteY4" fmla="*/ 769114 h 965247"/>
                  <a:gd name="connsiteX5" fmla="*/ 0 w 867902"/>
                  <a:gd name="connsiteY5" fmla="*/ 871835 h 965247"/>
                  <a:gd name="connsiteX6" fmla="*/ 142378 w 867902"/>
                  <a:gd name="connsiteY6" fmla="*/ 729334 h 965247"/>
                  <a:gd name="connsiteX7" fmla="*/ 529641 w 867902"/>
                  <a:gd name="connsiteY7" fmla="*/ 626737 h 965247"/>
                  <a:gd name="connsiteX8" fmla="*/ 668134 w 867902"/>
                  <a:gd name="connsiteY8" fmla="*/ 314057 h 965247"/>
                  <a:gd name="connsiteX9" fmla="*/ 658227 w 867902"/>
                  <a:gd name="connsiteY9" fmla="*/ 281530 h 965247"/>
                  <a:gd name="connsiteX10" fmla="*/ 643857 w 867902"/>
                  <a:gd name="connsiteY10" fmla="*/ 278329 h 965247"/>
                  <a:gd name="connsiteX11" fmla="*/ 563680 w 867902"/>
                  <a:gd name="connsiteY11" fmla="*/ 144856 h 965247"/>
                  <a:gd name="connsiteX12" fmla="*/ 694955 w 867902"/>
                  <a:gd name="connsiteY12" fmla="*/ 0 h 96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7902" h="965247">
                    <a:moveTo>
                      <a:pt x="694955" y="0"/>
                    </a:moveTo>
                    <a:cubicBezTo>
                      <a:pt x="767456" y="0"/>
                      <a:pt x="826230" y="64854"/>
                      <a:pt x="826230" y="144856"/>
                    </a:cubicBezTo>
                    <a:lnTo>
                      <a:pt x="823219" y="161313"/>
                    </a:lnTo>
                    <a:lnTo>
                      <a:pt x="823851" y="162144"/>
                    </a:lnTo>
                    <a:cubicBezTo>
                      <a:pt x="917622" y="328033"/>
                      <a:pt x="859226" y="581867"/>
                      <a:pt x="672141" y="769114"/>
                    </a:cubicBezTo>
                    <a:cubicBezTo>
                      <a:pt x="458330" y="983111"/>
                      <a:pt x="157403" y="1029101"/>
                      <a:pt x="0" y="871835"/>
                    </a:cubicBezTo>
                    <a:lnTo>
                      <a:pt x="142378" y="729334"/>
                    </a:lnTo>
                    <a:cubicBezTo>
                      <a:pt x="221079" y="807966"/>
                      <a:pt x="394463" y="762032"/>
                      <a:pt x="529641" y="626737"/>
                    </a:cubicBezTo>
                    <a:cubicBezTo>
                      <a:pt x="631024" y="525266"/>
                      <a:pt x="682123" y="402347"/>
                      <a:pt x="668134" y="314057"/>
                    </a:cubicBezTo>
                    <a:lnTo>
                      <a:pt x="658227" y="281530"/>
                    </a:lnTo>
                    <a:lnTo>
                      <a:pt x="643857" y="278329"/>
                    </a:lnTo>
                    <a:cubicBezTo>
                      <a:pt x="596740" y="256339"/>
                      <a:pt x="563680" y="204858"/>
                      <a:pt x="563680" y="144856"/>
                    </a:cubicBezTo>
                    <a:cubicBezTo>
                      <a:pt x="563680" y="64854"/>
                      <a:pt x="622454" y="0"/>
                      <a:pt x="694955"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p:cNvSpPr/>
              <p:nvPr/>
            </p:nvSpPr>
            <p:spPr>
              <a:xfrm rot="20331916" flipH="1" flipV="1">
                <a:off x="383246" y="4709239"/>
                <a:ext cx="618689" cy="719054"/>
              </a:xfrm>
              <a:custGeom>
                <a:avLst/>
                <a:gdLst>
                  <a:gd name="connsiteX0" fmla="*/ 694955 w 867902"/>
                  <a:gd name="connsiteY0" fmla="*/ 0 h 965247"/>
                  <a:gd name="connsiteX1" fmla="*/ 826230 w 867902"/>
                  <a:gd name="connsiteY1" fmla="*/ 144856 h 965247"/>
                  <a:gd name="connsiteX2" fmla="*/ 823219 w 867902"/>
                  <a:gd name="connsiteY2" fmla="*/ 161313 h 965247"/>
                  <a:gd name="connsiteX3" fmla="*/ 823851 w 867902"/>
                  <a:gd name="connsiteY3" fmla="*/ 162144 h 965247"/>
                  <a:gd name="connsiteX4" fmla="*/ 672141 w 867902"/>
                  <a:gd name="connsiteY4" fmla="*/ 769114 h 965247"/>
                  <a:gd name="connsiteX5" fmla="*/ 0 w 867902"/>
                  <a:gd name="connsiteY5" fmla="*/ 871835 h 965247"/>
                  <a:gd name="connsiteX6" fmla="*/ 142378 w 867902"/>
                  <a:gd name="connsiteY6" fmla="*/ 729334 h 965247"/>
                  <a:gd name="connsiteX7" fmla="*/ 529641 w 867902"/>
                  <a:gd name="connsiteY7" fmla="*/ 626737 h 965247"/>
                  <a:gd name="connsiteX8" fmla="*/ 668134 w 867902"/>
                  <a:gd name="connsiteY8" fmla="*/ 314057 h 965247"/>
                  <a:gd name="connsiteX9" fmla="*/ 658227 w 867902"/>
                  <a:gd name="connsiteY9" fmla="*/ 281530 h 965247"/>
                  <a:gd name="connsiteX10" fmla="*/ 643857 w 867902"/>
                  <a:gd name="connsiteY10" fmla="*/ 278329 h 965247"/>
                  <a:gd name="connsiteX11" fmla="*/ 563680 w 867902"/>
                  <a:gd name="connsiteY11" fmla="*/ 144856 h 965247"/>
                  <a:gd name="connsiteX12" fmla="*/ 694955 w 867902"/>
                  <a:gd name="connsiteY12" fmla="*/ 0 h 96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7902" h="965247">
                    <a:moveTo>
                      <a:pt x="694955" y="0"/>
                    </a:moveTo>
                    <a:cubicBezTo>
                      <a:pt x="767456" y="0"/>
                      <a:pt x="826230" y="64854"/>
                      <a:pt x="826230" y="144856"/>
                    </a:cubicBezTo>
                    <a:lnTo>
                      <a:pt x="823219" y="161313"/>
                    </a:lnTo>
                    <a:lnTo>
                      <a:pt x="823851" y="162144"/>
                    </a:lnTo>
                    <a:cubicBezTo>
                      <a:pt x="917622" y="328033"/>
                      <a:pt x="859226" y="581867"/>
                      <a:pt x="672141" y="769114"/>
                    </a:cubicBezTo>
                    <a:cubicBezTo>
                      <a:pt x="458330" y="983111"/>
                      <a:pt x="157403" y="1029101"/>
                      <a:pt x="0" y="871835"/>
                    </a:cubicBezTo>
                    <a:lnTo>
                      <a:pt x="142378" y="729334"/>
                    </a:lnTo>
                    <a:cubicBezTo>
                      <a:pt x="221079" y="807966"/>
                      <a:pt x="394463" y="762032"/>
                      <a:pt x="529641" y="626737"/>
                    </a:cubicBezTo>
                    <a:cubicBezTo>
                      <a:pt x="631024" y="525266"/>
                      <a:pt x="682123" y="402347"/>
                      <a:pt x="668134" y="314057"/>
                    </a:cubicBezTo>
                    <a:lnTo>
                      <a:pt x="658227" y="281530"/>
                    </a:lnTo>
                    <a:lnTo>
                      <a:pt x="643857" y="278329"/>
                    </a:lnTo>
                    <a:cubicBezTo>
                      <a:pt x="596740" y="256339"/>
                      <a:pt x="563680" y="204858"/>
                      <a:pt x="563680" y="144856"/>
                    </a:cubicBezTo>
                    <a:cubicBezTo>
                      <a:pt x="563680" y="64854"/>
                      <a:pt x="622454" y="0"/>
                      <a:pt x="694955" y="0"/>
                    </a:cubicBez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344031" y="4731822"/>
              <a:ext cx="1062760" cy="473920"/>
              <a:chOff x="688063" y="5818238"/>
              <a:chExt cx="2199992" cy="981050"/>
            </a:xfrm>
          </p:grpSpPr>
          <p:sp>
            <p:nvSpPr>
              <p:cNvPr id="84" name="Freeform: Shape 83"/>
              <p:cNvSpPr/>
              <p:nvPr/>
            </p:nvSpPr>
            <p:spPr>
              <a:xfrm>
                <a:off x="688063" y="5848680"/>
                <a:ext cx="2199992" cy="343890"/>
              </a:xfrm>
              <a:custGeom>
                <a:avLst/>
                <a:gdLst>
                  <a:gd name="connsiteX0" fmla="*/ 0 w 2199992"/>
                  <a:gd name="connsiteY0" fmla="*/ 307676 h 343890"/>
                  <a:gd name="connsiteX1" fmla="*/ 45268 w 2199992"/>
                  <a:gd name="connsiteY1" fmla="*/ 271463 h 343890"/>
                  <a:gd name="connsiteX2" fmla="*/ 72428 w 2199992"/>
                  <a:gd name="connsiteY2" fmla="*/ 253356 h 343890"/>
                  <a:gd name="connsiteX3" fmla="*/ 126749 w 2199992"/>
                  <a:gd name="connsiteY3" fmla="*/ 217142 h 343890"/>
                  <a:gd name="connsiteX4" fmla="*/ 181070 w 2199992"/>
                  <a:gd name="connsiteY4" fmla="*/ 180928 h 343890"/>
                  <a:gd name="connsiteX5" fmla="*/ 208230 w 2199992"/>
                  <a:gd name="connsiteY5" fmla="*/ 153768 h 343890"/>
                  <a:gd name="connsiteX6" fmla="*/ 244444 w 2199992"/>
                  <a:gd name="connsiteY6" fmla="*/ 144714 h 343890"/>
                  <a:gd name="connsiteX7" fmla="*/ 280658 w 2199992"/>
                  <a:gd name="connsiteY7" fmla="*/ 117554 h 343890"/>
                  <a:gd name="connsiteX8" fmla="*/ 344032 w 2199992"/>
                  <a:gd name="connsiteY8" fmla="*/ 99447 h 343890"/>
                  <a:gd name="connsiteX9" fmla="*/ 742385 w 2199992"/>
                  <a:gd name="connsiteY9" fmla="*/ 99447 h 343890"/>
                  <a:gd name="connsiteX10" fmla="*/ 796705 w 2199992"/>
                  <a:gd name="connsiteY10" fmla="*/ 81340 h 343890"/>
                  <a:gd name="connsiteX11" fmla="*/ 841973 w 2199992"/>
                  <a:gd name="connsiteY11" fmla="*/ 72286 h 343890"/>
                  <a:gd name="connsiteX12" fmla="*/ 869133 w 2199992"/>
                  <a:gd name="connsiteY12" fmla="*/ 63233 h 343890"/>
                  <a:gd name="connsiteX13" fmla="*/ 959668 w 2199992"/>
                  <a:gd name="connsiteY13" fmla="*/ 45126 h 343890"/>
                  <a:gd name="connsiteX14" fmla="*/ 1068309 w 2199992"/>
                  <a:gd name="connsiteY14" fmla="*/ 17966 h 343890"/>
                  <a:gd name="connsiteX15" fmla="*/ 1312753 w 2199992"/>
                  <a:gd name="connsiteY15" fmla="*/ 17966 h 343890"/>
                  <a:gd name="connsiteX16" fmla="*/ 1339913 w 2199992"/>
                  <a:gd name="connsiteY16" fmla="*/ 27019 h 343890"/>
                  <a:gd name="connsiteX17" fmla="*/ 1394234 w 2199992"/>
                  <a:gd name="connsiteY17" fmla="*/ 36072 h 343890"/>
                  <a:gd name="connsiteX18" fmla="*/ 1511929 w 2199992"/>
                  <a:gd name="connsiteY18" fmla="*/ 54179 h 343890"/>
                  <a:gd name="connsiteX19" fmla="*/ 1575303 w 2199992"/>
                  <a:gd name="connsiteY19" fmla="*/ 72286 h 343890"/>
                  <a:gd name="connsiteX20" fmla="*/ 1638678 w 2199992"/>
                  <a:gd name="connsiteY20" fmla="*/ 90393 h 343890"/>
                  <a:gd name="connsiteX21" fmla="*/ 1765426 w 2199992"/>
                  <a:gd name="connsiteY21" fmla="*/ 99447 h 343890"/>
                  <a:gd name="connsiteX22" fmla="*/ 1865014 w 2199992"/>
                  <a:gd name="connsiteY22" fmla="*/ 144714 h 343890"/>
                  <a:gd name="connsiteX23" fmla="*/ 1892175 w 2199992"/>
                  <a:gd name="connsiteY23" fmla="*/ 162821 h 343890"/>
                  <a:gd name="connsiteX24" fmla="*/ 1919335 w 2199992"/>
                  <a:gd name="connsiteY24" fmla="*/ 180928 h 343890"/>
                  <a:gd name="connsiteX25" fmla="*/ 1937442 w 2199992"/>
                  <a:gd name="connsiteY25" fmla="*/ 208088 h 343890"/>
                  <a:gd name="connsiteX26" fmla="*/ 1991763 w 2199992"/>
                  <a:gd name="connsiteY26" fmla="*/ 226195 h 343890"/>
                  <a:gd name="connsiteX27" fmla="*/ 2018923 w 2199992"/>
                  <a:gd name="connsiteY27" fmla="*/ 244302 h 343890"/>
                  <a:gd name="connsiteX28" fmla="*/ 2037030 w 2199992"/>
                  <a:gd name="connsiteY28" fmla="*/ 271463 h 343890"/>
                  <a:gd name="connsiteX29" fmla="*/ 2091351 w 2199992"/>
                  <a:gd name="connsiteY29" fmla="*/ 289570 h 343890"/>
                  <a:gd name="connsiteX30" fmla="*/ 2118511 w 2199992"/>
                  <a:gd name="connsiteY30" fmla="*/ 307676 h 343890"/>
                  <a:gd name="connsiteX31" fmla="*/ 2145672 w 2199992"/>
                  <a:gd name="connsiteY31" fmla="*/ 316730 h 343890"/>
                  <a:gd name="connsiteX32" fmla="*/ 2172832 w 2199992"/>
                  <a:gd name="connsiteY32" fmla="*/ 334837 h 343890"/>
                  <a:gd name="connsiteX33" fmla="*/ 2199992 w 2199992"/>
                  <a:gd name="connsiteY33" fmla="*/ 343890 h 3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99992" h="343890">
                    <a:moveTo>
                      <a:pt x="0" y="307676"/>
                    </a:moveTo>
                    <a:cubicBezTo>
                      <a:pt x="15089" y="295605"/>
                      <a:pt x="29809" y="283057"/>
                      <a:pt x="45268" y="271463"/>
                    </a:cubicBezTo>
                    <a:cubicBezTo>
                      <a:pt x="53973" y="264935"/>
                      <a:pt x="64069" y="260322"/>
                      <a:pt x="72428" y="253356"/>
                    </a:cubicBezTo>
                    <a:cubicBezTo>
                      <a:pt x="117638" y="215680"/>
                      <a:pt x="79017" y="233052"/>
                      <a:pt x="126749" y="217142"/>
                    </a:cubicBezTo>
                    <a:cubicBezTo>
                      <a:pt x="144856" y="205071"/>
                      <a:pt x="165682" y="196316"/>
                      <a:pt x="181070" y="180928"/>
                    </a:cubicBezTo>
                    <a:cubicBezTo>
                      <a:pt x="190123" y="171875"/>
                      <a:pt x="197114" y="160120"/>
                      <a:pt x="208230" y="153768"/>
                    </a:cubicBezTo>
                    <a:cubicBezTo>
                      <a:pt x="219033" y="147595"/>
                      <a:pt x="232373" y="147732"/>
                      <a:pt x="244444" y="144714"/>
                    </a:cubicBezTo>
                    <a:cubicBezTo>
                      <a:pt x="256515" y="135661"/>
                      <a:pt x="267557" y="125040"/>
                      <a:pt x="280658" y="117554"/>
                    </a:cubicBezTo>
                    <a:cubicBezTo>
                      <a:pt x="290764" y="111779"/>
                      <a:pt x="336187" y="101408"/>
                      <a:pt x="344032" y="99447"/>
                    </a:cubicBezTo>
                    <a:cubicBezTo>
                      <a:pt x="510681" y="116111"/>
                      <a:pt x="492341" y="118200"/>
                      <a:pt x="742385" y="99447"/>
                    </a:cubicBezTo>
                    <a:cubicBezTo>
                      <a:pt x="761418" y="98020"/>
                      <a:pt x="778291" y="86362"/>
                      <a:pt x="796705" y="81340"/>
                    </a:cubicBezTo>
                    <a:cubicBezTo>
                      <a:pt x="811551" y="77291"/>
                      <a:pt x="827044" y="76018"/>
                      <a:pt x="841973" y="72286"/>
                    </a:cubicBezTo>
                    <a:cubicBezTo>
                      <a:pt x="851231" y="69971"/>
                      <a:pt x="859834" y="65379"/>
                      <a:pt x="869133" y="63233"/>
                    </a:cubicBezTo>
                    <a:cubicBezTo>
                      <a:pt x="899121" y="56313"/>
                      <a:pt x="930471" y="54858"/>
                      <a:pt x="959668" y="45126"/>
                    </a:cubicBezTo>
                    <a:cubicBezTo>
                      <a:pt x="1031403" y="21214"/>
                      <a:pt x="995162" y="30157"/>
                      <a:pt x="1068309" y="17966"/>
                    </a:cubicBezTo>
                    <a:cubicBezTo>
                      <a:pt x="1161865" y="-13221"/>
                      <a:pt x="1103975" y="2501"/>
                      <a:pt x="1312753" y="17966"/>
                    </a:cubicBezTo>
                    <a:cubicBezTo>
                      <a:pt x="1322270" y="18671"/>
                      <a:pt x="1330597" y="24949"/>
                      <a:pt x="1339913" y="27019"/>
                    </a:cubicBezTo>
                    <a:cubicBezTo>
                      <a:pt x="1357833" y="31001"/>
                      <a:pt x="1376173" y="32788"/>
                      <a:pt x="1394234" y="36072"/>
                    </a:cubicBezTo>
                    <a:cubicBezTo>
                      <a:pt x="1485491" y="52664"/>
                      <a:pt x="1389238" y="38843"/>
                      <a:pt x="1511929" y="54179"/>
                    </a:cubicBezTo>
                    <a:cubicBezTo>
                      <a:pt x="1577043" y="75885"/>
                      <a:pt x="1495735" y="49552"/>
                      <a:pt x="1575303" y="72286"/>
                    </a:cubicBezTo>
                    <a:cubicBezTo>
                      <a:pt x="1597158" y="78530"/>
                      <a:pt x="1615514" y="87819"/>
                      <a:pt x="1638678" y="90393"/>
                    </a:cubicBezTo>
                    <a:cubicBezTo>
                      <a:pt x="1680776" y="95071"/>
                      <a:pt x="1723177" y="96429"/>
                      <a:pt x="1765426" y="99447"/>
                    </a:cubicBezTo>
                    <a:cubicBezTo>
                      <a:pt x="1832033" y="112768"/>
                      <a:pt x="1797889" y="99964"/>
                      <a:pt x="1865014" y="144714"/>
                    </a:cubicBezTo>
                    <a:lnTo>
                      <a:pt x="1892175" y="162821"/>
                    </a:lnTo>
                    <a:lnTo>
                      <a:pt x="1919335" y="180928"/>
                    </a:lnTo>
                    <a:cubicBezTo>
                      <a:pt x="1925371" y="189981"/>
                      <a:pt x="1928215" y="202321"/>
                      <a:pt x="1937442" y="208088"/>
                    </a:cubicBezTo>
                    <a:cubicBezTo>
                      <a:pt x="1953627" y="218204"/>
                      <a:pt x="1991763" y="226195"/>
                      <a:pt x="1991763" y="226195"/>
                    </a:cubicBezTo>
                    <a:cubicBezTo>
                      <a:pt x="2000816" y="232231"/>
                      <a:pt x="2011229" y="236608"/>
                      <a:pt x="2018923" y="244302"/>
                    </a:cubicBezTo>
                    <a:cubicBezTo>
                      <a:pt x="2026617" y="251996"/>
                      <a:pt x="2027803" y="265696"/>
                      <a:pt x="2037030" y="271463"/>
                    </a:cubicBezTo>
                    <a:cubicBezTo>
                      <a:pt x="2053215" y="281579"/>
                      <a:pt x="2075470" y="278983"/>
                      <a:pt x="2091351" y="289570"/>
                    </a:cubicBezTo>
                    <a:cubicBezTo>
                      <a:pt x="2100404" y="295605"/>
                      <a:pt x="2108779" y="302810"/>
                      <a:pt x="2118511" y="307676"/>
                    </a:cubicBezTo>
                    <a:cubicBezTo>
                      <a:pt x="2127047" y="311944"/>
                      <a:pt x="2137136" y="312462"/>
                      <a:pt x="2145672" y="316730"/>
                    </a:cubicBezTo>
                    <a:cubicBezTo>
                      <a:pt x="2155404" y="321596"/>
                      <a:pt x="2163100" y="329971"/>
                      <a:pt x="2172832" y="334837"/>
                    </a:cubicBezTo>
                    <a:cubicBezTo>
                      <a:pt x="2181368" y="339105"/>
                      <a:pt x="2199992" y="343890"/>
                      <a:pt x="2199992" y="343890"/>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8835" flipH="1" flipV="1">
                <a:off x="939404" y="5964604"/>
                <a:ext cx="509821" cy="834684"/>
              </a:xfrm>
              <a:prstGeom prst="rect">
                <a:avLst/>
              </a:prstGeom>
            </p:spPr>
          </p:pic>
          <p:pic>
            <p:nvPicPr>
              <p:cNvPr id="82" name="Picture 8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580691" y="5818238"/>
                <a:ext cx="509821" cy="834684"/>
              </a:xfrm>
              <a:prstGeom prst="rect">
                <a:avLst/>
              </a:prstGeom>
            </p:spPr>
          </p:pic>
          <p:pic>
            <p:nvPicPr>
              <p:cNvPr id="83" name="Picture 8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22514" flipH="1" flipV="1">
                <a:off x="2259701" y="5964604"/>
                <a:ext cx="509821" cy="834684"/>
              </a:xfrm>
              <a:prstGeom prst="rect">
                <a:avLst/>
              </a:prstGeom>
            </p:spPr>
          </p:pic>
        </p:grpSp>
        <p:grpSp>
          <p:nvGrpSpPr>
            <p:cNvPr id="87" name="Group 86"/>
            <p:cNvGrpSpPr/>
            <p:nvPr/>
          </p:nvGrpSpPr>
          <p:grpSpPr>
            <a:xfrm>
              <a:off x="1575302" y="4813425"/>
              <a:ext cx="365605" cy="303586"/>
              <a:chOff x="2133600" y="3352800"/>
              <a:chExt cx="1558400" cy="1524000"/>
            </a:xfrm>
          </p:grpSpPr>
          <p:sp>
            <p:nvSpPr>
              <p:cNvPr id="88" name="Rectangle 87"/>
              <p:cNvSpPr/>
              <p:nvPr/>
            </p:nvSpPr>
            <p:spPr>
              <a:xfrm>
                <a:off x="2667000" y="35814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2133600" y="43434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3505200" y="3352800"/>
                <a:ext cx="152400" cy="990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2971800" y="4114800"/>
                <a:ext cx="685800" cy="533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rot="15315348">
                <a:off x="3062634" y="3000212"/>
                <a:ext cx="248758" cy="1009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87485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21" presetClass="entr" presetSubtype="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heel(1)">
                                      <p:cBhvr>
                                        <p:cTn id="9" dur="2000"/>
                                        <p:tgtEl>
                                          <p:spTgt spid="4"/>
                                        </p:tgtEl>
                                      </p:cBhvr>
                                    </p:animEffect>
                                  </p:childTnLst>
                                </p:cTn>
                              </p:par>
                              <p:par>
                                <p:cTn id="10" presetID="26"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1" presetClass="entr" presetSubtype="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par>
                                <p:cTn id="32" presetID="26"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80">
                                          <p:stCondLst>
                                            <p:cond delay="0"/>
                                          </p:stCondLst>
                                        </p:cTn>
                                        <p:tgtEl>
                                          <p:spTgt spid="44"/>
                                        </p:tgtEl>
                                      </p:cBhvr>
                                    </p:animEffect>
                                    <p:anim calcmode="lin" valueType="num">
                                      <p:cBhvr>
                                        <p:cTn id="35"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0" dur="26">
                                          <p:stCondLst>
                                            <p:cond delay="650"/>
                                          </p:stCondLst>
                                        </p:cTn>
                                        <p:tgtEl>
                                          <p:spTgt spid="44"/>
                                        </p:tgtEl>
                                      </p:cBhvr>
                                      <p:to x="100000" y="60000"/>
                                    </p:animScale>
                                    <p:animScale>
                                      <p:cBhvr>
                                        <p:cTn id="41" dur="166" decel="50000">
                                          <p:stCondLst>
                                            <p:cond delay="676"/>
                                          </p:stCondLst>
                                        </p:cTn>
                                        <p:tgtEl>
                                          <p:spTgt spid="44"/>
                                        </p:tgtEl>
                                      </p:cBhvr>
                                      <p:to x="100000" y="100000"/>
                                    </p:animScale>
                                    <p:animScale>
                                      <p:cBhvr>
                                        <p:cTn id="42" dur="26">
                                          <p:stCondLst>
                                            <p:cond delay="1312"/>
                                          </p:stCondLst>
                                        </p:cTn>
                                        <p:tgtEl>
                                          <p:spTgt spid="44"/>
                                        </p:tgtEl>
                                      </p:cBhvr>
                                      <p:to x="100000" y="80000"/>
                                    </p:animScale>
                                    <p:animScale>
                                      <p:cBhvr>
                                        <p:cTn id="43" dur="166" decel="50000">
                                          <p:stCondLst>
                                            <p:cond delay="1338"/>
                                          </p:stCondLst>
                                        </p:cTn>
                                        <p:tgtEl>
                                          <p:spTgt spid="44"/>
                                        </p:tgtEl>
                                      </p:cBhvr>
                                      <p:to x="100000" y="100000"/>
                                    </p:animScale>
                                    <p:animScale>
                                      <p:cBhvr>
                                        <p:cTn id="44" dur="26">
                                          <p:stCondLst>
                                            <p:cond delay="1642"/>
                                          </p:stCondLst>
                                        </p:cTn>
                                        <p:tgtEl>
                                          <p:spTgt spid="44"/>
                                        </p:tgtEl>
                                      </p:cBhvr>
                                      <p:to x="100000" y="90000"/>
                                    </p:animScale>
                                    <p:animScale>
                                      <p:cBhvr>
                                        <p:cTn id="45" dur="166" decel="50000">
                                          <p:stCondLst>
                                            <p:cond delay="1668"/>
                                          </p:stCondLst>
                                        </p:cTn>
                                        <p:tgtEl>
                                          <p:spTgt spid="44"/>
                                        </p:tgtEl>
                                      </p:cBhvr>
                                      <p:to x="100000" y="100000"/>
                                    </p:animScale>
                                    <p:animScale>
                                      <p:cBhvr>
                                        <p:cTn id="46" dur="26">
                                          <p:stCondLst>
                                            <p:cond delay="1808"/>
                                          </p:stCondLst>
                                        </p:cTn>
                                        <p:tgtEl>
                                          <p:spTgt spid="44"/>
                                        </p:tgtEl>
                                      </p:cBhvr>
                                      <p:to x="100000" y="95000"/>
                                    </p:animScale>
                                    <p:animScale>
                                      <p:cBhvr>
                                        <p:cTn id="47" dur="166" decel="50000">
                                          <p:stCondLst>
                                            <p:cond delay="1834"/>
                                          </p:stCondLst>
                                        </p:cTn>
                                        <p:tgtEl>
                                          <p:spTgt spid="44"/>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
                                            <p:txEl>
                                              <p:pRg st="10" end="10"/>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
                                            <p:txEl>
                                              <p:pRg st="11" end="11"/>
                                            </p:txEl>
                                          </p:spTgt>
                                        </p:tgtEl>
                                        <p:attrNameLst>
                                          <p:attrName>style.visibility</p:attrName>
                                        </p:attrNameLst>
                                      </p:cBhvr>
                                      <p:to>
                                        <p:strVal val="visible"/>
                                      </p:to>
                                    </p:set>
                                  </p:childTnLst>
                                </p:cTn>
                              </p:par>
                              <p:par>
                                <p:cTn id="58" presetID="26" presetClass="entr" presetSubtype="0" fill="hold" nodeType="withEffect">
                                  <p:stCondLst>
                                    <p:cond delay="0"/>
                                  </p:stCondLst>
                                  <p:childTnLst>
                                    <p:set>
                                      <p:cBhvr>
                                        <p:cTn id="59" dur="1" fill="hold">
                                          <p:stCondLst>
                                            <p:cond delay="0"/>
                                          </p:stCondLst>
                                        </p:cTn>
                                        <p:tgtEl>
                                          <p:spTgt spid="93"/>
                                        </p:tgtEl>
                                        <p:attrNameLst>
                                          <p:attrName>style.visibility</p:attrName>
                                        </p:attrNameLst>
                                      </p:cBhvr>
                                      <p:to>
                                        <p:strVal val="visible"/>
                                      </p:to>
                                    </p:set>
                                    <p:animEffect transition="in" filter="wipe(down)">
                                      <p:cBhvr>
                                        <p:cTn id="60" dur="580">
                                          <p:stCondLst>
                                            <p:cond delay="0"/>
                                          </p:stCondLst>
                                        </p:cTn>
                                        <p:tgtEl>
                                          <p:spTgt spid="93"/>
                                        </p:tgtEl>
                                      </p:cBhvr>
                                    </p:animEffect>
                                    <p:anim calcmode="lin" valueType="num">
                                      <p:cBhvr>
                                        <p:cTn id="61" dur="1822"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9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9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93"/>
                                        </p:tgtEl>
                                        <p:attrNameLst>
                                          <p:attrName>ppt_y</p:attrName>
                                        </p:attrNameLst>
                                      </p:cBhvr>
                                      <p:tavLst>
                                        <p:tav tm="0" fmla="#ppt_y-sin(pi*$)/81">
                                          <p:val>
                                            <p:fltVal val="0"/>
                                          </p:val>
                                        </p:tav>
                                        <p:tav tm="100000">
                                          <p:val>
                                            <p:fltVal val="1"/>
                                          </p:val>
                                        </p:tav>
                                      </p:tavLst>
                                    </p:anim>
                                    <p:animScale>
                                      <p:cBhvr>
                                        <p:cTn id="66" dur="26">
                                          <p:stCondLst>
                                            <p:cond delay="650"/>
                                          </p:stCondLst>
                                        </p:cTn>
                                        <p:tgtEl>
                                          <p:spTgt spid="93"/>
                                        </p:tgtEl>
                                      </p:cBhvr>
                                      <p:to x="100000" y="60000"/>
                                    </p:animScale>
                                    <p:animScale>
                                      <p:cBhvr>
                                        <p:cTn id="67" dur="166" decel="50000">
                                          <p:stCondLst>
                                            <p:cond delay="676"/>
                                          </p:stCondLst>
                                        </p:cTn>
                                        <p:tgtEl>
                                          <p:spTgt spid="93"/>
                                        </p:tgtEl>
                                      </p:cBhvr>
                                      <p:to x="100000" y="100000"/>
                                    </p:animScale>
                                    <p:animScale>
                                      <p:cBhvr>
                                        <p:cTn id="68" dur="26">
                                          <p:stCondLst>
                                            <p:cond delay="1312"/>
                                          </p:stCondLst>
                                        </p:cTn>
                                        <p:tgtEl>
                                          <p:spTgt spid="93"/>
                                        </p:tgtEl>
                                      </p:cBhvr>
                                      <p:to x="100000" y="80000"/>
                                    </p:animScale>
                                    <p:animScale>
                                      <p:cBhvr>
                                        <p:cTn id="69" dur="166" decel="50000">
                                          <p:stCondLst>
                                            <p:cond delay="1338"/>
                                          </p:stCondLst>
                                        </p:cTn>
                                        <p:tgtEl>
                                          <p:spTgt spid="93"/>
                                        </p:tgtEl>
                                      </p:cBhvr>
                                      <p:to x="100000" y="100000"/>
                                    </p:animScale>
                                    <p:animScale>
                                      <p:cBhvr>
                                        <p:cTn id="70" dur="26">
                                          <p:stCondLst>
                                            <p:cond delay="1642"/>
                                          </p:stCondLst>
                                        </p:cTn>
                                        <p:tgtEl>
                                          <p:spTgt spid="93"/>
                                        </p:tgtEl>
                                      </p:cBhvr>
                                      <p:to x="100000" y="90000"/>
                                    </p:animScale>
                                    <p:animScale>
                                      <p:cBhvr>
                                        <p:cTn id="71" dur="166" decel="50000">
                                          <p:stCondLst>
                                            <p:cond delay="1668"/>
                                          </p:stCondLst>
                                        </p:cTn>
                                        <p:tgtEl>
                                          <p:spTgt spid="93"/>
                                        </p:tgtEl>
                                      </p:cBhvr>
                                      <p:to x="100000" y="100000"/>
                                    </p:animScale>
                                    <p:animScale>
                                      <p:cBhvr>
                                        <p:cTn id="72" dur="26">
                                          <p:stCondLst>
                                            <p:cond delay="1808"/>
                                          </p:stCondLst>
                                        </p:cTn>
                                        <p:tgtEl>
                                          <p:spTgt spid="93"/>
                                        </p:tgtEl>
                                      </p:cBhvr>
                                      <p:to x="100000" y="95000"/>
                                    </p:animScale>
                                    <p:animScale>
                                      <p:cBhvr>
                                        <p:cTn id="73" dur="166" decel="50000">
                                          <p:stCondLst>
                                            <p:cond delay="1834"/>
                                          </p:stCondLst>
                                        </p:cTn>
                                        <p:tgtEl>
                                          <p:spTgt spid="9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Nephi’s Advise to His Brothers</a:t>
            </a:r>
          </a:p>
        </p:txBody>
      </p:sp>
      <p:sp>
        <p:nvSpPr>
          <p:cNvPr id="8" name="TextBox 7"/>
          <p:cNvSpPr txBox="1"/>
          <p:nvPr/>
        </p:nvSpPr>
        <p:spPr>
          <a:xfrm>
            <a:off x="102606" y="6323908"/>
            <a:ext cx="3352800" cy="461665"/>
          </a:xfrm>
          <a:prstGeom prst="rect">
            <a:avLst/>
          </a:prstGeom>
          <a:noFill/>
        </p:spPr>
        <p:txBody>
          <a:bodyPr wrap="square" rtlCol="0">
            <a:spAutoFit/>
          </a:bodyPr>
          <a:lstStyle/>
          <a:p>
            <a:r>
              <a:rPr lang="en-US" sz="2400" dirty="0">
                <a:solidFill>
                  <a:schemeClr val="bg2"/>
                </a:solidFill>
              </a:rPr>
              <a:t>1 Nephi 16:4-5</a:t>
            </a:r>
          </a:p>
        </p:txBody>
      </p:sp>
      <p:sp>
        <p:nvSpPr>
          <p:cNvPr id="9" name="TextBox 8"/>
          <p:cNvSpPr txBox="1"/>
          <p:nvPr/>
        </p:nvSpPr>
        <p:spPr>
          <a:xfrm>
            <a:off x="1676400" y="1371600"/>
            <a:ext cx="4343400" cy="3416320"/>
          </a:xfrm>
          <a:prstGeom prst="rect">
            <a:avLst/>
          </a:prstGeom>
          <a:noFill/>
        </p:spPr>
        <p:txBody>
          <a:bodyPr wrap="square" rtlCol="0">
            <a:spAutoFit/>
          </a:bodyPr>
          <a:lstStyle/>
          <a:p>
            <a:r>
              <a:rPr lang="en-US" sz="2400" dirty="0">
                <a:solidFill>
                  <a:schemeClr val="bg2"/>
                </a:solidFill>
              </a:rPr>
              <a:t>Nephi’s brothers would not murmur if they would:</a:t>
            </a:r>
          </a:p>
          <a:p>
            <a:endParaRPr lang="en-US" sz="2400" dirty="0">
              <a:solidFill>
                <a:schemeClr val="bg2"/>
              </a:solidFill>
            </a:endParaRPr>
          </a:p>
          <a:p>
            <a:r>
              <a:rPr lang="en-US" sz="2400" dirty="0">
                <a:solidFill>
                  <a:srgbClr val="FF0000"/>
                </a:solidFill>
              </a:rPr>
              <a:t>Hearken to the truth</a:t>
            </a:r>
          </a:p>
          <a:p>
            <a:endParaRPr lang="en-US" sz="2400" dirty="0">
              <a:solidFill>
                <a:srgbClr val="FF0000"/>
              </a:solidFill>
            </a:endParaRPr>
          </a:p>
          <a:p>
            <a:r>
              <a:rPr lang="en-US" sz="2400" dirty="0">
                <a:solidFill>
                  <a:srgbClr val="FF0000"/>
                </a:solidFill>
              </a:rPr>
              <a:t>Give heed unto the truth</a:t>
            </a:r>
          </a:p>
          <a:p>
            <a:endParaRPr lang="en-US" sz="2400" dirty="0">
              <a:solidFill>
                <a:srgbClr val="FF0000"/>
              </a:solidFill>
            </a:endParaRPr>
          </a:p>
          <a:p>
            <a:r>
              <a:rPr lang="en-US" sz="2400" dirty="0">
                <a:solidFill>
                  <a:srgbClr val="FF0000"/>
                </a:solidFill>
              </a:rPr>
              <a:t>Walk uprightly before God</a:t>
            </a:r>
          </a:p>
          <a:p>
            <a:endParaRPr lang="en-US" sz="2400" dirty="0">
              <a:solidFill>
                <a:schemeClr val="bg2"/>
              </a:solidFill>
            </a:endParaRPr>
          </a:p>
        </p:txBody>
      </p:sp>
      <p:sp>
        <p:nvSpPr>
          <p:cNvPr id="10" name="TextBox 9"/>
          <p:cNvSpPr txBox="1"/>
          <p:nvPr/>
        </p:nvSpPr>
        <p:spPr>
          <a:xfrm>
            <a:off x="6019800" y="1524001"/>
            <a:ext cx="4343400" cy="1200329"/>
          </a:xfrm>
          <a:prstGeom prst="rect">
            <a:avLst/>
          </a:prstGeom>
          <a:noFill/>
        </p:spPr>
        <p:txBody>
          <a:bodyPr wrap="square" rtlCol="0">
            <a:spAutoFit/>
          </a:bodyPr>
          <a:lstStyle/>
          <a:p>
            <a:r>
              <a:rPr lang="en-US" sz="2400" dirty="0">
                <a:solidFill>
                  <a:schemeClr val="bg2"/>
                </a:solidFill>
              </a:rPr>
              <a:t>Nephi exhorts his brothers to:</a:t>
            </a:r>
          </a:p>
          <a:p>
            <a:endParaRPr lang="en-US" sz="2400" dirty="0">
              <a:solidFill>
                <a:schemeClr val="bg2"/>
              </a:solidFill>
            </a:endParaRPr>
          </a:p>
          <a:p>
            <a:r>
              <a:rPr lang="en-US" sz="2400" dirty="0">
                <a:solidFill>
                  <a:srgbClr val="FFFF00"/>
                </a:solidFill>
              </a:rPr>
              <a:t>Keep the commandments</a:t>
            </a:r>
          </a:p>
        </p:txBody>
      </p:sp>
      <p:sp>
        <p:nvSpPr>
          <p:cNvPr id="11" name="TextBox 10"/>
          <p:cNvSpPr txBox="1"/>
          <p:nvPr/>
        </p:nvSpPr>
        <p:spPr>
          <a:xfrm>
            <a:off x="5808478" y="4761796"/>
            <a:ext cx="5329518" cy="1200329"/>
          </a:xfrm>
          <a:prstGeom prst="rect">
            <a:avLst/>
          </a:prstGeom>
          <a:noFill/>
        </p:spPr>
        <p:txBody>
          <a:bodyPr wrap="square" rtlCol="0">
            <a:spAutoFit/>
          </a:bodyPr>
          <a:lstStyle/>
          <a:p>
            <a:r>
              <a:rPr lang="en-US" sz="2400" dirty="0">
                <a:solidFill>
                  <a:schemeClr val="bg2"/>
                </a:solidFill>
              </a:rPr>
              <a:t>Nephi has great hopes that they would:</a:t>
            </a:r>
          </a:p>
          <a:p>
            <a:endParaRPr lang="en-US" sz="2400" dirty="0">
              <a:solidFill>
                <a:schemeClr val="bg2"/>
              </a:solidFill>
            </a:endParaRPr>
          </a:p>
          <a:p>
            <a:r>
              <a:rPr lang="en-US" sz="2400" dirty="0">
                <a:solidFill>
                  <a:srgbClr val="00B0F0"/>
                </a:solidFill>
              </a:rPr>
              <a:t>Walk in the paths of righteousness</a:t>
            </a:r>
          </a:p>
        </p:txBody>
      </p:sp>
      <p:grpSp>
        <p:nvGrpSpPr>
          <p:cNvPr id="56" name="Group 55"/>
          <p:cNvGrpSpPr/>
          <p:nvPr/>
        </p:nvGrpSpPr>
        <p:grpSpPr>
          <a:xfrm>
            <a:off x="6934200" y="2743201"/>
            <a:ext cx="1497142" cy="1667693"/>
            <a:chOff x="1228308" y="4246854"/>
            <a:chExt cx="1945234" cy="2166831"/>
          </a:xfrm>
        </p:grpSpPr>
        <p:grpSp>
          <p:nvGrpSpPr>
            <p:cNvPr id="57" name="Group 21"/>
            <p:cNvGrpSpPr/>
            <p:nvPr/>
          </p:nvGrpSpPr>
          <p:grpSpPr>
            <a:xfrm>
              <a:off x="1228308" y="4246854"/>
              <a:ext cx="1945234" cy="2166831"/>
              <a:chOff x="1228308" y="4246854"/>
              <a:chExt cx="1945234" cy="2166831"/>
            </a:xfrm>
          </p:grpSpPr>
          <p:grpSp>
            <p:nvGrpSpPr>
              <p:cNvPr id="59" name="Group 16"/>
              <p:cNvGrpSpPr/>
              <p:nvPr/>
            </p:nvGrpSpPr>
            <p:grpSpPr>
              <a:xfrm rot="20765964">
                <a:off x="1228308" y="4246854"/>
                <a:ext cx="1360826" cy="2144824"/>
                <a:chOff x="1371600" y="4112942"/>
                <a:chExt cx="1360826" cy="2144824"/>
              </a:xfrm>
            </p:grpSpPr>
            <p:sp>
              <p:nvSpPr>
                <p:cNvPr id="63" name="Flowchart: Delay 62"/>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Delay 63"/>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7"/>
              <p:cNvGrpSpPr/>
              <p:nvPr/>
            </p:nvGrpSpPr>
            <p:grpSpPr>
              <a:xfrm rot="21421466">
                <a:off x="1812716" y="4268861"/>
                <a:ext cx="1360826" cy="2144824"/>
                <a:chOff x="1371600" y="4112942"/>
                <a:chExt cx="1360826" cy="2144824"/>
              </a:xfrm>
            </p:grpSpPr>
            <p:sp>
              <p:nvSpPr>
                <p:cNvPr id="61" name="Flowchart: Delay 60"/>
                <p:cNvSpPr/>
                <p:nvPr/>
              </p:nvSpPr>
              <p:spPr>
                <a:xfrm rot="16679535">
                  <a:off x="914400" y="4572000"/>
                  <a:ext cx="2133600"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lowchart: Delay 61"/>
                <p:cNvSpPr/>
                <p:nvPr/>
              </p:nvSpPr>
              <p:spPr>
                <a:xfrm rot="16679535">
                  <a:off x="1050414" y="4575754"/>
                  <a:ext cx="2144824" cy="12192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Rectangle 57"/>
            <p:cNvSpPr/>
            <p:nvPr/>
          </p:nvSpPr>
          <p:spPr>
            <a:xfrm rot="327394">
              <a:off x="2035848" y="4685306"/>
              <a:ext cx="1069211" cy="1679554"/>
            </a:xfrm>
            <a:prstGeom prst="rect">
              <a:avLst/>
            </a:prstGeom>
          </p:spPr>
          <p:txBody>
            <a:bodyPr wrap="square">
              <a:spAutoFit/>
            </a:bodyPr>
            <a:lstStyle/>
            <a:p>
              <a:r>
                <a:rPr lang="en-US" sz="1400" dirty="0" err="1"/>
                <a:t>לא</a:t>
              </a:r>
              <a:r>
                <a:rPr lang="en-US" sz="1400" dirty="0"/>
                <a:t> </a:t>
              </a:r>
              <a:r>
                <a:rPr lang="en-US" sz="1400" dirty="0" err="1"/>
                <a:t>יהיה</a:t>
              </a:r>
              <a:r>
                <a:rPr lang="en-US" sz="1400" dirty="0"/>
                <a:t> </a:t>
              </a:r>
              <a:r>
                <a:rPr lang="en-US" sz="1400" dirty="0" err="1"/>
                <a:t>לך</a:t>
              </a:r>
              <a:r>
                <a:rPr lang="en-US" sz="1400" dirty="0"/>
                <a:t> </a:t>
              </a:r>
              <a:r>
                <a:rPr lang="en-US" sz="1400" dirty="0" err="1"/>
                <a:t>אלוקים</a:t>
              </a:r>
              <a:r>
                <a:rPr lang="en-US" sz="1400" dirty="0"/>
                <a:t> </a:t>
              </a:r>
              <a:r>
                <a:rPr lang="en-US" sz="1400" dirty="0" err="1"/>
                <a:t>אחר</a:t>
              </a:r>
              <a:r>
                <a:rPr lang="en-US" sz="1400" dirty="0"/>
                <a:t> </a:t>
              </a:r>
              <a:r>
                <a:rPr lang="en-US" dirty="0" err="1"/>
                <a:t>על</a:t>
              </a:r>
              <a:r>
                <a:rPr lang="en-US" dirty="0"/>
                <a:t> </a:t>
              </a:r>
              <a:r>
                <a:rPr lang="en-US" dirty="0" err="1"/>
                <a:t>פני</a:t>
              </a:r>
              <a:endParaRPr lang="en-US" dirty="0"/>
            </a:p>
          </p:txBody>
        </p:sp>
      </p:grpSp>
      <p:grpSp>
        <p:nvGrpSpPr>
          <p:cNvPr id="2" name="Group 1">
            <a:extLst>
              <a:ext uri="{FF2B5EF4-FFF2-40B4-BE49-F238E27FC236}">
                <a16:creationId xmlns:a16="http://schemas.microsoft.com/office/drawing/2014/main" id="{8A169143-B24C-8BC7-064B-7AFFBD8DFE9F}"/>
              </a:ext>
            </a:extLst>
          </p:cNvPr>
          <p:cNvGrpSpPr/>
          <p:nvPr/>
        </p:nvGrpSpPr>
        <p:grpSpPr>
          <a:xfrm>
            <a:off x="2013557" y="4343048"/>
            <a:ext cx="895970" cy="2075889"/>
            <a:chOff x="397451" y="228208"/>
            <a:chExt cx="1468018" cy="3502792"/>
          </a:xfrm>
        </p:grpSpPr>
        <p:sp>
          <p:nvSpPr>
            <p:cNvPr id="3" name="Oval 2">
              <a:extLst>
                <a:ext uri="{FF2B5EF4-FFF2-40B4-BE49-F238E27FC236}">
                  <a16:creationId xmlns:a16="http://schemas.microsoft.com/office/drawing/2014/main" id="{8EC989B8-662B-79AB-B349-04DE4B42B160}"/>
                </a:ext>
              </a:extLst>
            </p:cNvPr>
            <p:cNvSpPr/>
            <p:nvPr/>
          </p:nvSpPr>
          <p:spPr>
            <a:xfrm rot="18351009">
              <a:off x="270681" y="2203966"/>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EE96982-DE88-5EFF-0C45-89DA838CD4A3}"/>
                </a:ext>
              </a:extLst>
            </p:cNvPr>
            <p:cNvSpPr/>
            <p:nvPr/>
          </p:nvSpPr>
          <p:spPr>
            <a:xfrm rot="3424369">
              <a:off x="1450963" y="2194762"/>
              <a:ext cx="541276" cy="28773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6933DFC6-3551-5644-B80E-C73DFC02432F}"/>
                </a:ext>
              </a:extLst>
            </p:cNvPr>
            <p:cNvSpPr/>
            <p:nvPr/>
          </p:nvSpPr>
          <p:spPr>
            <a:xfrm>
              <a:off x="710999" y="1363546"/>
              <a:ext cx="939777" cy="2046452"/>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10E06AA-3F8A-F3AD-5689-408C3C688002}"/>
                </a:ext>
              </a:extLst>
            </p:cNvPr>
            <p:cNvSpPr/>
            <p:nvPr/>
          </p:nvSpPr>
          <p:spPr>
            <a:xfrm rot="20950279">
              <a:off x="611582" y="3361948"/>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B3E3A82B-347F-23F9-456C-37A4DB618C32}"/>
                </a:ext>
              </a:extLst>
            </p:cNvPr>
            <p:cNvSpPr/>
            <p:nvPr/>
          </p:nvSpPr>
          <p:spPr>
            <a:xfrm rot="19846626">
              <a:off x="1276514"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7191C5D-6AE6-B00F-CA0D-66199CB2848A}"/>
                </a:ext>
              </a:extLst>
            </p:cNvPr>
            <p:cNvSpPr/>
            <p:nvPr/>
          </p:nvSpPr>
          <p:spPr>
            <a:xfrm rot="20950279">
              <a:off x="1081472" y="3361950"/>
              <a:ext cx="534815" cy="36905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99409456-C9B6-262F-65AB-BFB8320876D9}"/>
                </a:ext>
              </a:extLst>
            </p:cNvPr>
            <p:cNvSpPr/>
            <p:nvPr/>
          </p:nvSpPr>
          <p:spPr>
            <a:xfrm rot="1753374" flipH="1">
              <a:off x="618671" y="1303512"/>
              <a:ext cx="413686" cy="1108167"/>
            </a:xfrm>
            <a:prstGeom prst="trapezoid">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5462071-74DD-38B9-32A0-FCA22375DD9E}"/>
                </a:ext>
              </a:extLst>
            </p:cNvPr>
            <p:cNvSpPr/>
            <p:nvPr/>
          </p:nvSpPr>
          <p:spPr>
            <a:xfrm>
              <a:off x="678482" y="343180"/>
              <a:ext cx="939777" cy="12594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84E5CEC7-FA51-E571-51A2-98EE0CB11AA9}"/>
                </a:ext>
              </a:extLst>
            </p:cNvPr>
            <p:cNvSpPr/>
            <p:nvPr/>
          </p:nvSpPr>
          <p:spPr>
            <a:xfrm rot="21115497">
              <a:off x="421705" y="228208"/>
              <a:ext cx="1368039" cy="1223973"/>
            </a:xfrm>
            <a:custGeom>
              <a:avLst/>
              <a:gdLst>
                <a:gd name="connsiteX0" fmla="*/ 806836 w 1368039"/>
                <a:gd name="connsiteY0" fmla="*/ 11691 h 1223973"/>
                <a:gd name="connsiteX1" fmla="*/ 1366412 w 1368039"/>
                <a:gd name="connsiteY1" fmla="*/ 407315 h 1223973"/>
                <a:gd name="connsiteX2" fmla="*/ 1362201 w 1368039"/>
                <a:gd name="connsiteY2" fmla="*/ 419421 h 1223973"/>
                <a:gd name="connsiteX3" fmla="*/ 1362201 w 1368039"/>
                <a:gd name="connsiteY3" fmla="*/ 1168198 h 1223973"/>
                <a:gd name="connsiteX4" fmla="*/ 1223027 w 1368039"/>
                <a:gd name="connsiteY4" fmla="*/ 1168198 h 1223973"/>
                <a:gd name="connsiteX5" fmla="*/ 1083852 w 1368039"/>
                <a:gd name="connsiteY5" fmla="*/ 1168198 h 1223973"/>
                <a:gd name="connsiteX6" fmla="*/ 1083852 w 1368039"/>
                <a:gd name="connsiteY6" fmla="*/ 621291 h 1223973"/>
                <a:gd name="connsiteX7" fmla="*/ 1063840 w 1368039"/>
                <a:gd name="connsiteY7" fmla="*/ 626613 h 1223973"/>
                <a:gd name="connsiteX8" fmla="*/ 718874 w 1368039"/>
                <a:gd name="connsiteY8" fmla="*/ 631678 h 1223973"/>
                <a:gd name="connsiteX9" fmla="*/ 388931 w 1368039"/>
                <a:gd name="connsiteY9" fmla="*/ 530859 h 1223973"/>
                <a:gd name="connsiteX10" fmla="*/ 378632 w 1368039"/>
                <a:gd name="connsiteY10" fmla="*/ 524661 h 1223973"/>
                <a:gd name="connsiteX11" fmla="*/ 242097 w 1368039"/>
                <a:gd name="connsiteY11" fmla="*/ 1038860 h 1223973"/>
                <a:gd name="connsiteX12" fmla="*/ 121049 w 1368039"/>
                <a:gd name="connsiteY12" fmla="*/ 1006718 h 1223973"/>
                <a:gd name="connsiteX13" fmla="*/ 0 w 1368039"/>
                <a:gd name="connsiteY13" fmla="*/ 974577 h 1223973"/>
                <a:gd name="connsiteX14" fmla="*/ 172770 w 1368039"/>
                <a:gd name="connsiteY14" fmla="*/ 323915 h 1223973"/>
                <a:gd name="connsiteX15" fmla="*/ 162697 w 1368039"/>
                <a:gd name="connsiteY15" fmla="*/ 300268 h 1223973"/>
                <a:gd name="connsiteX16" fmla="*/ 159298 w 1368039"/>
                <a:gd name="connsiteY16" fmla="*/ 236054 h 1223973"/>
                <a:gd name="connsiteX17" fmla="*/ 806836 w 1368039"/>
                <a:gd name="connsiteY17" fmla="*/ 11691 h 1223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68039" h="1223973">
                  <a:moveTo>
                    <a:pt x="806836" y="11691"/>
                  </a:moveTo>
                  <a:cubicBezTo>
                    <a:pt x="1140171" y="58983"/>
                    <a:pt x="1390702" y="236111"/>
                    <a:pt x="1366412" y="407315"/>
                  </a:cubicBezTo>
                  <a:lnTo>
                    <a:pt x="1362201" y="419421"/>
                  </a:lnTo>
                  <a:lnTo>
                    <a:pt x="1362201" y="1168198"/>
                  </a:lnTo>
                  <a:cubicBezTo>
                    <a:pt x="1315810" y="1361411"/>
                    <a:pt x="1269418" y="974986"/>
                    <a:pt x="1223027" y="1168198"/>
                  </a:cubicBezTo>
                  <a:cubicBezTo>
                    <a:pt x="1176635" y="1361411"/>
                    <a:pt x="1130244" y="974986"/>
                    <a:pt x="1083852" y="1168198"/>
                  </a:cubicBezTo>
                  <a:lnTo>
                    <a:pt x="1083852" y="621291"/>
                  </a:lnTo>
                  <a:lnTo>
                    <a:pt x="1063840" y="626613"/>
                  </a:lnTo>
                  <a:cubicBezTo>
                    <a:pt x="962769" y="646371"/>
                    <a:pt x="843875" y="649413"/>
                    <a:pt x="718874" y="631678"/>
                  </a:cubicBezTo>
                  <a:cubicBezTo>
                    <a:pt x="593874" y="613943"/>
                    <a:pt x="480517" y="577950"/>
                    <a:pt x="388931" y="530859"/>
                  </a:cubicBezTo>
                  <a:lnTo>
                    <a:pt x="378632" y="524661"/>
                  </a:lnTo>
                  <a:lnTo>
                    <a:pt x="242097" y="1038860"/>
                  </a:lnTo>
                  <a:cubicBezTo>
                    <a:pt x="152162" y="1214887"/>
                    <a:pt x="210984" y="830690"/>
                    <a:pt x="121049" y="1006718"/>
                  </a:cubicBezTo>
                  <a:cubicBezTo>
                    <a:pt x="31113" y="1182746"/>
                    <a:pt x="89936" y="798549"/>
                    <a:pt x="0" y="974577"/>
                  </a:cubicBezTo>
                  <a:lnTo>
                    <a:pt x="172770" y="323915"/>
                  </a:lnTo>
                  <a:lnTo>
                    <a:pt x="162697" y="300268"/>
                  </a:lnTo>
                  <a:cubicBezTo>
                    <a:pt x="157519" y="278947"/>
                    <a:pt x="156262" y="257454"/>
                    <a:pt x="159298" y="236054"/>
                  </a:cubicBezTo>
                  <a:cubicBezTo>
                    <a:pt x="183588" y="64849"/>
                    <a:pt x="473501" y="-35602"/>
                    <a:pt x="806836" y="11691"/>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ounded Rectangle 152">
              <a:extLst>
                <a:ext uri="{FF2B5EF4-FFF2-40B4-BE49-F238E27FC236}">
                  <a16:creationId xmlns:a16="http://schemas.microsoft.com/office/drawing/2014/main" id="{0E18C3CC-1AA3-0FB4-6E2E-D1D72E7568F1}"/>
                </a:ext>
              </a:extLst>
            </p:cNvPr>
            <p:cNvSpPr/>
            <p:nvPr/>
          </p:nvSpPr>
          <p:spPr>
            <a:xfrm rot="5400000">
              <a:off x="1067593" y="-36303"/>
              <a:ext cx="180121" cy="1312129"/>
            </a:xfrm>
            <a:prstGeom prst="roundRect">
              <a:avLst/>
            </a:prstGeom>
            <a:solidFill>
              <a:srgbClr val="DEC69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5CE96E5A-38D9-2B4B-F03D-C2205D3D3B5D}"/>
                </a:ext>
              </a:extLst>
            </p:cNvPr>
            <p:cNvSpPr/>
            <p:nvPr/>
          </p:nvSpPr>
          <p:spPr>
            <a:xfrm rot="2009698">
              <a:off x="1023518" y="1336540"/>
              <a:ext cx="110402" cy="1651790"/>
            </a:xfrm>
            <a:prstGeom prst="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154">
              <a:extLst>
                <a:ext uri="{FF2B5EF4-FFF2-40B4-BE49-F238E27FC236}">
                  <a16:creationId xmlns:a16="http://schemas.microsoft.com/office/drawing/2014/main" id="{90847524-7E06-32FB-FDCB-BCC313CD6677}"/>
                </a:ext>
              </a:extLst>
            </p:cNvPr>
            <p:cNvSpPr/>
            <p:nvPr/>
          </p:nvSpPr>
          <p:spPr>
            <a:xfrm>
              <a:off x="491023" y="2480111"/>
              <a:ext cx="437375" cy="630423"/>
            </a:xfrm>
            <a:prstGeom prst="roundRect">
              <a:avLst/>
            </a:prstGeom>
            <a:solidFill>
              <a:srgbClr val="C6AA5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145">
            <a:extLst>
              <a:ext uri="{FF2B5EF4-FFF2-40B4-BE49-F238E27FC236}">
                <a16:creationId xmlns:a16="http://schemas.microsoft.com/office/drawing/2014/main" id="{B48957E7-17BE-CECE-7109-DE8FCF10D40D}"/>
              </a:ext>
            </a:extLst>
          </p:cNvPr>
          <p:cNvGrpSpPr/>
          <p:nvPr/>
        </p:nvGrpSpPr>
        <p:grpSpPr>
          <a:xfrm>
            <a:off x="3150240" y="4524868"/>
            <a:ext cx="901780" cy="1923063"/>
            <a:chOff x="3930669" y="1447801"/>
            <a:chExt cx="1343592" cy="2591351"/>
          </a:xfrm>
        </p:grpSpPr>
        <p:sp>
          <p:nvSpPr>
            <p:cNvPr id="75" name="Oval 74">
              <a:extLst>
                <a:ext uri="{FF2B5EF4-FFF2-40B4-BE49-F238E27FC236}">
                  <a16:creationId xmlns:a16="http://schemas.microsoft.com/office/drawing/2014/main" id="{5C2EAA7E-E3F0-C7FB-6409-60BFE229C27E}"/>
                </a:ext>
              </a:extLst>
            </p:cNvPr>
            <p:cNvSpPr/>
            <p:nvPr/>
          </p:nvSpPr>
          <p:spPr>
            <a:xfrm rot="4042086" flipH="1">
              <a:off x="4975304" y="3115278"/>
              <a:ext cx="382624" cy="2003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D7FB9AE-AC7E-A02C-2A1E-9BB0A896053F}"/>
                </a:ext>
              </a:extLst>
            </p:cNvPr>
            <p:cNvSpPr/>
            <p:nvPr/>
          </p:nvSpPr>
          <p:spPr>
            <a:xfrm rot="17268661">
              <a:off x="3839513" y="3173030"/>
              <a:ext cx="382624" cy="20031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CE5E4CAA-19F8-DA0C-B702-1F202ED42CCB}"/>
                </a:ext>
              </a:extLst>
            </p:cNvPr>
            <p:cNvSpPr/>
            <p:nvPr/>
          </p:nvSpPr>
          <p:spPr>
            <a:xfrm>
              <a:off x="4165223" y="2377767"/>
              <a:ext cx="916731" cy="148848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77">
              <a:extLst>
                <a:ext uri="{FF2B5EF4-FFF2-40B4-BE49-F238E27FC236}">
                  <a16:creationId xmlns:a16="http://schemas.microsoft.com/office/drawing/2014/main" id="{D7A45B38-2C94-E50E-3CE6-1A4EEC161F68}"/>
                </a:ext>
              </a:extLst>
            </p:cNvPr>
            <p:cNvSpPr/>
            <p:nvPr/>
          </p:nvSpPr>
          <p:spPr>
            <a:xfrm rot="20382913">
              <a:off x="4820405" y="2413651"/>
              <a:ext cx="378938" cy="86161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B6DFC3BE-699C-5623-4042-31884A876816}"/>
                </a:ext>
              </a:extLst>
            </p:cNvPr>
            <p:cNvSpPr/>
            <p:nvPr/>
          </p:nvSpPr>
          <p:spPr>
            <a:xfrm rot="1217087" flipH="1">
              <a:off x="4005339" y="2418225"/>
              <a:ext cx="412495" cy="892841"/>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75D7C17-4882-816D-B9E9-8A97B475A529}"/>
                </a:ext>
              </a:extLst>
            </p:cNvPr>
            <p:cNvSpPr/>
            <p:nvPr/>
          </p:nvSpPr>
          <p:spPr>
            <a:xfrm>
              <a:off x="4165223" y="1504088"/>
              <a:ext cx="916731" cy="10920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E63152E-C1C7-5965-B093-1375DEBDD671}"/>
                </a:ext>
              </a:extLst>
            </p:cNvPr>
            <p:cNvSpPr/>
            <p:nvPr/>
          </p:nvSpPr>
          <p:spPr>
            <a:xfrm rot="20950279">
              <a:off x="4201156"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BE7F908-0866-0F73-C683-AE43C15F92B9}"/>
                </a:ext>
              </a:extLst>
            </p:cNvPr>
            <p:cNvSpPr/>
            <p:nvPr/>
          </p:nvSpPr>
          <p:spPr>
            <a:xfrm rot="20950279">
              <a:off x="4580858" y="3770724"/>
              <a:ext cx="423064" cy="26842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hord 82">
              <a:extLst>
                <a:ext uri="{FF2B5EF4-FFF2-40B4-BE49-F238E27FC236}">
                  <a16:creationId xmlns:a16="http://schemas.microsoft.com/office/drawing/2014/main" id="{568CAF8B-67F2-3516-300B-BB2110B876F1}"/>
                </a:ext>
              </a:extLst>
            </p:cNvPr>
            <p:cNvSpPr/>
            <p:nvPr/>
          </p:nvSpPr>
          <p:spPr>
            <a:xfrm rot="7621963">
              <a:off x="4220668" y="1389322"/>
              <a:ext cx="776422" cy="893379"/>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D807D226-F725-D5D4-BCD8-8B27725FCFA9}"/>
                </a:ext>
              </a:extLst>
            </p:cNvPr>
            <p:cNvSpPr/>
            <p:nvPr/>
          </p:nvSpPr>
          <p:spPr>
            <a:xfrm>
              <a:off x="4241618" y="3178638"/>
              <a:ext cx="763942" cy="17797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a:extLst>
                <a:ext uri="{FF2B5EF4-FFF2-40B4-BE49-F238E27FC236}">
                  <a16:creationId xmlns:a16="http://schemas.microsoft.com/office/drawing/2014/main" id="{25DC0B4F-E927-139B-94CE-2B602B3043F9}"/>
                </a:ext>
              </a:extLst>
            </p:cNvPr>
            <p:cNvSpPr/>
            <p:nvPr/>
          </p:nvSpPr>
          <p:spPr>
            <a:xfrm rot="671737">
              <a:off x="3992817" y="1703335"/>
              <a:ext cx="327367" cy="1150007"/>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85">
              <a:extLst>
                <a:ext uri="{FF2B5EF4-FFF2-40B4-BE49-F238E27FC236}">
                  <a16:creationId xmlns:a16="http://schemas.microsoft.com/office/drawing/2014/main" id="{37091A5A-24D8-830A-C42C-5F7D63AF126F}"/>
                </a:ext>
              </a:extLst>
            </p:cNvPr>
            <p:cNvSpPr/>
            <p:nvPr/>
          </p:nvSpPr>
          <p:spPr>
            <a:xfrm rot="20928263" flipH="1">
              <a:off x="4861052" y="1744843"/>
              <a:ext cx="413209" cy="104584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C07B1DF7-BFFF-66E5-2F79-EE81689E766A}"/>
                </a:ext>
              </a:extLst>
            </p:cNvPr>
            <p:cNvSpPr/>
            <p:nvPr/>
          </p:nvSpPr>
          <p:spPr>
            <a:xfrm>
              <a:off x="4130041" y="1718762"/>
              <a:ext cx="985819" cy="186081"/>
            </a:xfrm>
            <a:prstGeom prst="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159">
            <a:extLst>
              <a:ext uri="{FF2B5EF4-FFF2-40B4-BE49-F238E27FC236}">
                <a16:creationId xmlns:a16="http://schemas.microsoft.com/office/drawing/2014/main" id="{2EDA86CF-969C-86C8-3BCD-92AD0D21A2D5}"/>
              </a:ext>
            </a:extLst>
          </p:cNvPr>
          <p:cNvGrpSpPr/>
          <p:nvPr/>
        </p:nvGrpSpPr>
        <p:grpSpPr>
          <a:xfrm>
            <a:off x="4246055" y="4522105"/>
            <a:ext cx="974000" cy="1877128"/>
            <a:chOff x="5817073" y="1532681"/>
            <a:chExt cx="1306526" cy="2496891"/>
          </a:xfrm>
        </p:grpSpPr>
        <p:sp>
          <p:nvSpPr>
            <p:cNvPr id="89" name="Cloud 88">
              <a:extLst>
                <a:ext uri="{FF2B5EF4-FFF2-40B4-BE49-F238E27FC236}">
                  <a16:creationId xmlns:a16="http://schemas.microsoft.com/office/drawing/2014/main" id="{38A4ED54-D012-68AE-0ABF-38CB9A39FD0F}"/>
                </a:ext>
              </a:extLst>
            </p:cNvPr>
            <p:cNvSpPr/>
            <p:nvPr/>
          </p:nvSpPr>
          <p:spPr>
            <a:xfrm rot="671737">
              <a:off x="5817073" y="1751412"/>
              <a:ext cx="413272" cy="942744"/>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loud 89">
              <a:extLst>
                <a:ext uri="{FF2B5EF4-FFF2-40B4-BE49-F238E27FC236}">
                  <a16:creationId xmlns:a16="http://schemas.microsoft.com/office/drawing/2014/main" id="{D6D093D1-CEED-F8FC-A457-1A71CAD6E343}"/>
                </a:ext>
              </a:extLst>
            </p:cNvPr>
            <p:cNvSpPr/>
            <p:nvPr/>
          </p:nvSpPr>
          <p:spPr>
            <a:xfrm rot="20706537">
              <a:off x="6651194" y="1794329"/>
              <a:ext cx="472405" cy="86177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0667BDA2-6504-7656-D675-3A648A4C6650}"/>
                </a:ext>
              </a:extLst>
            </p:cNvPr>
            <p:cNvSpPr/>
            <p:nvPr/>
          </p:nvSpPr>
          <p:spPr>
            <a:xfrm rot="18046419">
              <a:off x="5730337" y="316700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8199ABBB-A5AD-CEE7-3411-192FFD8BAC16}"/>
                </a:ext>
              </a:extLst>
            </p:cNvPr>
            <p:cNvSpPr/>
            <p:nvPr/>
          </p:nvSpPr>
          <p:spPr>
            <a:xfrm rot="4025579" flipH="1">
              <a:off x="6780339" y="3171057"/>
              <a:ext cx="401904" cy="1780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a:extLst>
                <a:ext uri="{FF2B5EF4-FFF2-40B4-BE49-F238E27FC236}">
                  <a16:creationId xmlns:a16="http://schemas.microsoft.com/office/drawing/2014/main" id="{B3AA9AE7-3A15-DD6C-BD6C-5C9865AC1B79}"/>
                </a:ext>
              </a:extLst>
            </p:cNvPr>
            <p:cNvSpPr/>
            <p:nvPr/>
          </p:nvSpPr>
          <p:spPr>
            <a:xfrm flipH="1">
              <a:off x="6008331" y="2422692"/>
              <a:ext cx="878238" cy="145049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a:extLst>
                <a:ext uri="{FF2B5EF4-FFF2-40B4-BE49-F238E27FC236}">
                  <a16:creationId xmlns:a16="http://schemas.microsoft.com/office/drawing/2014/main" id="{0FED76B0-C394-81FC-88A9-36C6A74829EB}"/>
                </a:ext>
              </a:extLst>
            </p:cNvPr>
            <p:cNvSpPr/>
            <p:nvPr/>
          </p:nvSpPr>
          <p:spPr>
            <a:xfrm rot="1217087" flipH="1">
              <a:off x="5900977" y="2429364"/>
              <a:ext cx="363026" cy="868821"/>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8E6AF69F-7B8A-8B62-4F29-2F1A164816A3}"/>
                </a:ext>
              </a:extLst>
            </p:cNvPr>
            <p:cNvSpPr/>
            <p:nvPr/>
          </p:nvSpPr>
          <p:spPr>
            <a:xfrm rot="20382913">
              <a:off x="6644565" y="2462118"/>
              <a:ext cx="395175" cy="870050"/>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B2F8360B-0A54-051D-1E94-F07B1D0F654E}"/>
                </a:ext>
              </a:extLst>
            </p:cNvPr>
            <p:cNvSpPr/>
            <p:nvPr/>
          </p:nvSpPr>
          <p:spPr>
            <a:xfrm rot="649721" flipH="1">
              <a:off x="6442842" y="3767995"/>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954C5F7-405A-81FA-14FD-5C7551662349}"/>
                </a:ext>
              </a:extLst>
            </p:cNvPr>
            <p:cNvSpPr/>
            <p:nvPr/>
          </p:nvSpPr>
          <p:spPr>
            <a:xfrm rot="649721" flipH="1">
              <a:off x="6092556" y="3767994"/>
              <a:ext cx="405299" cy="26157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02EFAE16-79DC-FFE2-2458-975ED38EB0C5}"/>
                </a:ext>
              </a:extLst>
            </p:cNvPr>
            <p:cNvSpPr/>
            <p:nvPr/>
          </p:nvSpPr>
          <p:spPr>
            <a:xfrm flipH="1">
              <a:off x="6008331" y="3699758"/>
              <a:ext cx="878238" cy="173429"/>
            </a:xfrm>
            <a:prstGeom prst="trapezoi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3926F1CE-9623-9EBD-BD3D-8136E65625E6}"/>
                </a:ext>
              </a:extLst>
            </p:cNvPr>
            <p:cNvSpPr/>
            <p:nvPr/>
          </p:nvSpPr>
          <p:spPr>
            <a:xfrm rot="10800000" flipH="1">
              <a:off x="6315616" y="2453430"/>
              <a:ext cx="292746" cy="42568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8753FFE9-1E61-1334-4ECC-BE6DF7363E65}"/>
                </a:ext>
              </a:extLst>
            </p:cNvPr>
            <p:cNvSpPr/>
            <p:nvPr/>
          </p:nvSpPr>
          <p:spPr>
            <a:xfrm flipH="1">
              <a:off x="6077248" y="1571316"/>
              <a:ext cx="809321" cy="106422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a:extLst>
                <a:ext uri="{FF2B5EF4-FFF2-40B4-BE49-F238E27FC236}">
                  <a16:creationId xmlns:a16="http://schemas.microsoft.com/office/drawing/2014/main" id="{B4358F3D-B4EB-E44E-795E-3C6DA38F4079}"/>
                </a:ext>
              </a:extLst>
            </p:cNvPr>
            <p:cNvSpPr/>
            <p:nvPr/>
          </p:nvSpPr>
          <p:spPr>
            <a:xfrm rot="16200000">
              <a:off x="6263298" y="1264802"/>
              <a:ext cx="424123" cy="959881"/>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31">
              <a:extLst>
                <a:ext uri="{FF2B5EF4-FFF2-40B4-BE49-F238E27FC236}">
                  <a16:creationId xmlns:a16="http://schemas.microsoft.com/office/drawing/2014/main" id="{FEF70742-7CE6-3C15-8090-3DB097B2645A}"/>
                </a:ext>
              </a:extLst>
            </p:cNvPr>
            <p:cNvSpPr/>
            <p:nvPr/>
          </p:nvSpPr>
          <p:spPr>
            <a:xfrm>
              <a:off x="5926330" y="1780789"/>
              <a:ext cx="1174497" cy="186081"/>
            </a:xfrm>
            <a:prstGeom prst="roundRect">
              <a:avLst>
                <a:gd name="adj" fmla="val 50000"/>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786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fade">
                                      <p:cBhvr>
                                        <p:cTn id="7" dur="1000"/>
                                        <p:tgtEl>
                                          <p:spTgt spid="9">
                                            <p:txEl>
                                              <p:pRg st="2" end="2"/>
                                            </p:txEl>
                                          </p:spTgt>
                                        </p:tgtEl>
                                      </p:cBhvr>
                                    </p:animEffect>
                                    <p:anim calcmode="lin" valueType="num">
                                      <p:cBhvr>
                                        <p:cTn id="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Effect transition="in" filter="fade">
                                      <p:cBhvr>
                                        <p:cTn id="14" dur="1000"/>
                                        <p:tgtEl>
                                          <p:spTgt spid="9">
                                            <p:txEl>
                                              <p:pRg st="4" end="4"/>
                                            </p:txEl>
                                          </p:spTgt>
                                        </p:tgtEl>
                                      </p:cBhvr>
                                    </p:animEffect>
                                    <p:anim calcmode="lin" valueType="num">
                                      <p:cBhvr>
                                        <p:cTn id="1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1000"/>
                                        <p:tgtEl>
                                          <p:spTgt spid="9">
                                            <p:txEl>
                                              <p:pRg st="6" end="6"/>
                                            </p:txEl>
                                          </p:spTgt>
                                        </p:tgtEl>
                                      </p:cBhvr>
                                    </p:animEffect>
                                    <p:anim calcmode="lin" valueType="num">
                                      <p:cBhvr>
                                        <p:cTn id="2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anim calcmode="lin" valueType="num">
                                      <p:cBhvr>
                                        <p:cTn id="29"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fade">
                                      <p:cBhvr>
                                        <p:cTn id="35" dur="1000"/>
                                        <p:tgtEl>
                                          <p:spTgt spid="10">
                                            <p:txEl>
                                              <p:pRg st="2" end="2"/>
                                            </p:txEl>
                                          </p:spTgt>
                                        </p:tgtEl>
                                      </p:cBhvr>
                                    </p:animEffect>
                                    <p:anim calcmode="lin" valueType="num">
                                      <p:cBhvr>
                                        <p:cTn id="36"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38" presetID="49" presetClass="entr" presetSubtype="0" decel="100000" fill="hold" nodeType="withEffect">
                                  <p:stCondLst>
                                    <p:cond delay="0"/>
                                  </p:stCondLst>
                                  <p:childTnLst>
                                    <p:set>
                                      <p:cBhvr>
                                        <p:cTn id="39" dur="1" fill="hold">
                                          <p:stCondLst>
                                            <p:cond delay="0"/>
                                          </p:stCondLst>
                                        </p:cTn>
                                        <p:tgtEl>
                                          <p:spTgt spid="56"/>
                                        </p:tgtEl>
                                        <p:attrNameLst>
                                          <p:attrName>style.visibility</p:attrName>
                                        </p:attrNameLst>
                                      </p:cBhvr>
                                      <p:to>
                                        <p:strVal val="visible"/>
                                      </p:to>
                                    </p:set>
                                    <p:anim calcmode="lin" valueType="num">
                                      <p:cBhvr>
                                        <p:cTn id="40" dur="2000" fill="hold"/>
                                        <p:tgtEl>
                                          <p:spTgt spid="56"/>
                                        </p:tgtEl>
                                        <p:attrNameLst>
                                          <p:attrName>ppt_w</p:attrName>
                                        </p:attrNameLst>
                                      </p:cBhvr>
                                      <p:tavLst>
                                        <p:tav tm="0">
                                          <p:val>
                                            <p:fltVal val="0"/>
                                          </p:val>
                                        </p:tav>
                                        <p:tav tm="100000">
                                          <p:val>
                                            <p:strVal val="#ppt_w"/>
                                          </p:val>
                                        </p:tav>
                                      </p:tavLst>
                                    </p:anim>
                                    <p:anim calcmode="lin" valueType="num">
                                      <p:cBhvr>
                                        <p:cTn id="41" dur="2000" fill="hold"/>
                                        <p:tgtEl>
                                          <p:spTgt spid="56"/>
                                        </p:tgtEl>
                                        <p:attrNameLst>
                                          <p:attrName>ppt_h</p:attrName>
                                        </p:attrNameLst>
                                      </p:cBhvr>
                                      <p:tavLst>
                                        <p:tav tm="0">
                                          <p:val>
                                            <p:fltVal val="0"/>
                                          </p:val>
                                        </p:tav>
                                        <p:tav tm="100000">
                                          <p:val>
                                            <p:strVal val="#ppt_h"/>
                                          </p:val>
                                        </p:tav>
                                      </p:tavLst>
                                    </p:anim>
                                    <p:anim calcmode="lin" valueType="num">
                                      <p:cBhvr>
                                        <p:cTn id="42" dur="2000" fill="hold"/>
                                        <p:tgtEl>
                                          <p:spTgt spid="56"/>
                                        </p:tgtEl>
                                        <p:attrNameLst>
                                          <p:attrName>style.rotation</p:attrName>
                                        </p:attrNameLst>
                                      </p:cBhvr>
                                      <p:tavLst>
                                        <p:tav tm="0">
                                          <p:val>
                                            <p:fltVal val="360"/>
                                          </p:val>
                                        </p:tav>
                                        <p:tav tm="100000">
                                          <p:val>
                                            <p:fltVal val="0"/>
                                          </p:val>
                                        </p:tav>
                                      </p:tavLst>
                                    </p:anim>
                                    <p:animEffect transition="in" filter="fade">
                                      <p:cBhvr>
                                        <p:cTn id="43" dur="20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1000"/>
                                        <p:tgtEl>
                                          <p:spTgt spid="11">
                                            <p:txEl>
                                              <p:pRg st="0" end="0"/>
                                            </p:txEl>
                                          </p:spTgt>
                                        </p:tgtEl>
                                      </p:cBhvr>
                                    </p:animEffect>
                                    <p:anim calcmode="lin" valueType="num">
                                      <p:cBhvr>
                                        <p:cTn id="4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11">
                                            <p:txEl>
                                              <p:pRg st="2" end="2"/>
                                            </p:txEl>
                                          </p:spTgt>
                                        </p:tgtEl>
                                        <p:attrNameLst>
                                          <p:attrName>style.visibility</p:attrName>
                                        </p:attrNameLst>
                                      </p:cBhvr>
                                      <p:to>
                                        <p:strVal val="visible"/>
                                      </p:to>
                                    </p:set>
                                    <p:animEffect transition="in" filter="fade">
                                      <p:cBhvr>
                                        <p:cTn id="55" dur="1000"/>
                                        <p:tgtEl>
                                          <p:spTgt spid="11">
                                            <p:txEl>
                                              <p:pRg st="2" end="2"/>
                                            </p:txEl>
                                          </p:spTgt>
                                        </p:tgtEl>
                                      </p:cBhvr>
                                    </p:animEffect>
                                    <p:anim calcmode="lin" valueType="num">
                                      <p:cBhvr>
                                        <p:cTn id="5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Courage</a:t>
            </a:r>
          </a:p>
        </p:txBody>
      </p:sp>
      <p:sp>
        <p:nvSpPr>
          <p:cNvPr id="33" name="TextBox 32"/>
          <p:cNvSpPr txBox="1"/>
          <p:nvPr/>
        </p:nvSpPr>
        <p:spPr>
          <a:xfrm>
            <a:off x="6705600" y="4114800"/>
            <a:ext cx="3657600" cy="369332"/>
          </a:xfrm>
          <a:prstGeom prst="rect">
            <a:avLst/>
          </a:prstGeom>
          <a:noFill/>
        </p:spPr>
        <p:txBody>
          <a:bodyPr wrap="square" rtlCol="0">
            <a:spAutoFit/>
          </a:bodyPr>
          <a:lstStyle/>
          <a:p>
            <a:endParaRPr lang="en-US" dirty="0"/>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grpSp>
        <p:nvGrpSpPr>
          <p:cNvPr id="63" name="Group 3"/>
          <p:cNvGrpSpPr/>
          <p:nvPr/>
        </p:nvGrpSpPr>
        <p:grpSpPr>
          <a:xfrm>
            <a:off x="230863" y="214923"/>
            <a:ext cx="2031972" cy="2301261"/>
            <a:chOff x="71718" y="1120588"/>
            <a:chExt cx="3070535" cy="4572000"/>
          </a:xfrm>
        </p:grpSpPr>
        <p:grpSp>
          <p:nvGrpSpPr>
            <p:cNvPr id="64" name="Group 13"/>
            <p:cNvGrpSpPr/>
            <p:nvPr/>
          </p:nvGrpSpPr>
          <p:grpSpPr>
            <a:xfrm>
              <a:off x="71718" y="1120588"/>
              <a:ext cx="3048000" cy="4572000"/>
              <a:chOff x="838200" y="1066800"/>
              <a:chExt cx="2438400" cy="3352800"/>
            </a:xfrm>
          </p:grpSpPr>
          <p:sp>
            <p:nvSpPr>
              <p:cNvPr id="66"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64"/>
            <p:cNvSpPr txBox="1"/>
            <p:nvPr/>
          </p:nvSpPr>
          <p:spPr>
            <a:xfrm>
              <a:off x="762598" y="1254182"/>
              <a:ext cx="2379655" cy="4035708"/>
            </a:xfrm>
            <a:prstGeom prst="rect">
              <a:avLst/>
            </a:prstGeom>
            <a:noFill/>
          </p:spPr>
          <p:txBody>
            <a:bodyPr wrap="square" rtlCol="0">
              <a:spAutoFit/>
            </a:bodyPr>
            <a:lstStyle/>
            <a:p>
              <a:pPr algn="ctr"/>
              <a:r>
                <a:rPr lang="en-US" sz="1400" b="1" dirty="0"/>
                <a:t>When we fear the Lord’s judgments more than the judgments of others, we can have the courage to confront unrighteous behavior</a:t>
              </a:r>
              <a:endParaRPr lang="en-US" sz="1400" b="1" dirty="0">
                <a:solidFill>
                  <a:schemeClr val="bg2">
                    <a:lumMod val="25000"/>
                  </a:schemeClr>
                </a:solidFill>
                <a:latin typeface="Tempus Sans ITC" pitchFamily="82" charset="0"/>
              </a:endParaRPr>
            </a:p>
          </p:txBody>
        </p:sp>
      </p:grpSp>
      <p:sp>
        <p:nvSpPr>
          <p:cNvPr id="7" name="Rectangle 6"/>
          <p:cNvSpPr/>
          <p:nvPr/>
        </p:nvSpPr>
        <p:spPr>
          <a:xfrm>
            <a:off x="2468577" y="1135063"/>
            <a:ext cx="7970067" cy="2862322"/>
          </a:xfrm>
          <a:prstGeom prst="rect">
            <a:avLst/>
          </a:prstGeom>
        </p:spPr>
        <p:txBody>
          <a:bodyPr wrap="square">
            <a:spAutoFit/>
          </a:bodyPr>
          <a:lstStyle/>
          <a:p>
            <a:r>
              <a:rPr lang="en-US" b="0" i="0" dirty="0">
                <a:solidFill>
                  <a:schemeClr val="bg1"/>
                </a:solidFill>
                <a:effectLst/>
                <a:latin typeface="Open Sans"/>
              </a:rPr>
              <a:t>“To respond in a </a:t>
            </a:r>
            <a:r>
              <a:rPr lang="en-US" b="0" i="0" dirty="0" err="1">
                <a:solidFill>
                  <a:schemeClr val="bg1"/>
                </a:solidFill>
                <a:effectLst/>
                <a:latin typeface="Open Sans"/>
              </a:rPr>
              <a:t>Christlike</a:t>
            </a:r>
            <a:r>
              <a:rPr lang="en-US" b="0" i="0" dirty="0">
                <a:solidFill>
                  <a:schemeClr val="bg1"/>
                </a:solidFill>
                <a:effectLst/>
                <a:latin typeface="Open Sans"/>
              </a:rPr>
              <a:t> way cannot be scripted or based on a formula. The Savior responded differently in every situation. When He was confronted by wicked King Herod, He remained silent. When He stood before Pilate, He bore a simple and powerful testimony of His divinity and purpose. </a:t>
            </a:r>
          </a:p>
          <a:p>
            <a:endParaRPr lang="en-US" dirty="0">
              <a:solidFill>
                <a:schemeClr val="bg1"/>
              </a:solidFill>
              <a:latin typeface="Open Sans"/>
            </a:endParaRPr>
          </a:p>
          <a:p>
            <a:r>
              <a:rPr lang="en-US" b="0" i="0" dirty="0">
                <a:solidFill>
                  <a:schemeClr val="bg1"/>
                </a:solidFill>
                <a:effectLst/>
                <a:latin typeface="Open Sans"/>
              </a:rPr>
              <a:t>Facing the moneychangers who were defiling the temple, He exercised His divine responsibility to preserve and protect that which was sacred. Lifted up upon a cross, He uttered the incomparable </a:t>
            </a:r>
            <a:r>
              <a:rPr lang="en-US" dirty="0">
                <a:solidFill>
                  <a:schemeClr val="bg1"/>
                </a:solidFill>
                <a:latin typeface="Open Sans"/>
              </a:rPr>
              <a:t>Christian</a:t>
            </a:r>
            <a:r>
              <a:rPr lang="en-US" b="0" i="0" dirty="0">
                <a:solidFill>
                  <a:schemeClr val="bg1"/>
                </a:solidFill>
                <a:effectLst/>
                <a:latin typeface="Open Sans"/>
              </a:rPr>
              <a:t> response: </a:t>
            </a:r>
          </a:p>
          <a:p>
            <a:endParaRPr lang="en-US" dirty="0">
              <a:solidFill>
                <a:schemeClr val="bg1"/>
              </a:solidFill>
              <a:latin typeface="Open Sans"/>
            </a:endParaRPr>
          </a:p>
          <a:p>
            <a:r>
              <a:rPr lang="en-US" b="0" i="1" dirty="0">
                <a:solidFill>
                  <a:srgbClr val="FFFF00"/>
                </a:solidFill>
                <a:effectLst/>
                <a:latin typeface="Open Sans"/>
              </a:rPr>
              <a:t>‘Father, forgive them; for they know not what they do’ (</a:t>
            </a:r>
            <a:r>
              <a:rPr lang="en-US" i="1" dirty="0">
                <a:solidFill>
                  <a:srgbClr val="FFFF00"/>
                </a:solidFill>
                <a:latin typeface="Open Sans"/>
              </a:rPr>
              <a:t>Luke 23:34</a:t>
            </a:r>
            <a:r>
              <a:rPr lang="en-US" b="0" i="1" dirty="0">
                <a:solidFill>
                  <a:srgbClr val="FFFF00"/>
                </a:solidFill>
                <a:effectLst/>
                <a:latin typeface="Open Sans"/>
              </a:rPr>
              <a:t>). …</a:t>
            </a:r>
            <a:endParaRPr lang="en-US" i="1" dirty="0">
              <a:solidFill>
                <a:srgbClr val="FFFF00"/>
              </a:solidFill>
            </a:endParaRPr>
          </a:p>
        </p:txBody>
      </p:sp>
      <p:sp>
        <p:nvSpPr>
          <p:cNvPr id="8" name="Rectangle 7"/>
          <p:cNvSpPr/>
          <p:nvPr/>
        </p:nvSpPr>
        <p:spPr>
          <a:xfrm>
            <a:off x="3107980" y="4656849"/>
            <a:ext cx="6096000" cy="1477328"/>
          </a:xfrm>
          <a:prstGeom prst="rect">
            <a:avLst/>
          </a:prstGeom>
        </p:spPr>
        <p:txBody>
          <a:bodyPr>
            <a:spAutoFit/>
          </a:bodyPr>
          <a:lstStyle/>
          <a:p>
            <a:r>
              <a:rPr lang="en-US" b="0" i="0" dirty="0">
                <a:solidFill>
                  <a:schemeClr val="bg1"/>
                </a:solidFill>
                <a:effectLst/>
                <a:latin typeface="Open Sans"/>
              </a:rPr>
              <a:t>“As we respond to others, each circumstance will be different. … </a:t>
            </a:r>
            <a:r>
              <a:rPr lang="en-US" b="0" i="1" dirty="0">
                <a:solidFill>
                  <a:schemeClr val="bg1"/>
                </a:solidFill>
                <a:effectLst/>
                <a:latin typeface="Open Sans"/>
              </a:rPr>
              <a:t>As true disciples seek guidance from the Spirit, they receive inspiration tailored to each encounter.</a:t>
            </a:r>
            <a:r>
              <a:rPr lang="en-US" b="0" i="0" dirty="0">
                <a:solidFill>
                  <a:schemeClr val="bg1"/>
                </a:solidFill>
                <a:effectLst/>
                <a:latin typeface="Open Sans"/>
              </a:rPr>
              <a:t> And in every encounter, </a:t>
            </a:r>
            <a:r>
              <a:rPr lang="en-US" b="0" i="1" dirty="0">
                <a:solidFill>
                  <a:schemeClr val="bg1"/>
                </a:solidFill>
                <a:effectLst/>
                <a:latin typeface="Open Sans"/>
              </a:rPr>
              <a:t>true disciples respond in ways that invite the Spirit of the Lord.</a:t>
            </a:r>
            <a:r>
              <a:rPr lang="en-US" b="0" i="0" dirty="0">
                <a:solidFill>
                  <a:schemeClr val="bg1"/>
                </a:solidFill>
                <a:effectLst/>
                <a:latin typeface="Open Sans"/>
              </a:rPr>
              <a:t>”</a:t>
            </a:r>
            <a:endParaRPr lang="en-US" dirty="0">
              <a:solidFill>
                <a:schemeClr val="bg1"/>
              </a:solidFill>
            </a:endParaRPr>
          </a:p>
        </p:txBody>
      </p:sp>
      <p:sp>
        <p:nvSpPr>
          <p:cNvPr id="12" name="Rectangle 11"/>
          <p:cNvSpPr/>
          <p:nvPr/>
        </p:nvSpPr>
        <p:spPr>
          <a:xfrm>
            <a:off x="10442931" y="6413047"/>
            <a:ext cx="1749069" cy="369332"/>
          </a:xfrm>
          <a:prstGeom prst="rect">
            <a:avLst/>
          </a:prstGeom>
        </p:spPr>
        <p:txBody>
          <a:bodyPr wrap="none">
            <a:spAutoFit/>
          </a:bodyPr>
          <a:lstStyle/>
          <a:p>
            <a:r>
              <a:rPr lang="en-US" b="0" i="0" dirty="0">
                <a:solidFill>
                  <a:schemeClr val="bg1"/>
                </a:solidFill>
                <a:effectLst/>
                <a:latin typeface="Open Sans"/>
              </a:rPr>
              <a:t>Robert D. Hales</a:t>
            </a:r>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0389" y="172403"/>
            <a:ext cx="849744" cy="1067922"/>
          </a:xfrm>
          <a:prstGeom prst="rect">
            <a:avLst/>
          </a:prstGeom>
        </p:spPr>
      </p:pic>
    </p:spTree>
    <p:extLst>
      <p:ext uri="{BB962C8B-B14F-4D97-AF65-F5344CB8AC3E}">
        <p14:creationId xmlns:p14="http://schemas.microsoft.com/office/powerpoint/2010/main" val="59614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Rebellious Acts Effects All </a:t>
            </a:r>
          </a:p>
        </p:txBody>
      </p:sp>
      <p:sp>
        <p:nvSpPr>
          <p:cNvPr id="9" name="TextBox 8"/>
          <p:cNvSpPr txBox="1"/>
          <p:nvPr/>
        </p:nvSpPr>
        <p:spPr>
          <a:xfrm>
            <a:off x="133539" y="6488668"/>
            <a:ext cx="2895600" cy="369332"/>
          </a:xfrm>
          <a:prstGeom prst="rect">
            <a:avLst/>
          </a:prstGeom>
          <a:noFill/>
        </p:spPr>
        <p:txBody>
          <a:bodyPr wrap="square" rtlCol="0">
            <a:spAutoFit/>
          </a:bodyPr>
          <a:lstStyle/>
          <a:p>
            <a:r>
              <a:rPr lang="en-US" dirty="0">
                <a:solidFill>
                  <a:schemeClr val="bg1"/>
                </a:solidFill>
              </a:rPr>
              <a:t>1 Nephi  18:11-21</a:t>
            </a:r>
          </a:p>
        </p:txBody>
      </p:sp>
      <p:sp>
        <p:nvSpPr>
          <p:cNvPr id="11" name="TextBox 10"/>
          <p:cNvSpPr txBox="1"/>
          <p:nvPr/>
        </p:nvSpPr>
        <p:spPr>
          <a:xfrm>
            <a:off x="1752600" y="1066801"/>
            <a:ext cx="3276600" cy="1015663"/>
          </a:xfrm>
          <a:prstGeom prst="rect">
            <a:avLst/>
          </a:prstGeom>
          <a:noFill/>
        </p:spPr>
        <p:txBody>
          <a:bodyPr wrap="square" rtlCol="0">
            <a:spAutoFit/>
          </a:bodyPr>
          <a:lstStyle/>
          <a:p>
            <a:pPr fontAlgn="base"/>
            <a:r>
              <a:rPr lang="en-US" sz="2000" b="1" dirty="0">
                <a:solidFill>
                  <a:schemeClr val="bg1"/>
                </a:solidFill>
              </a:rPr>
              <a:t>Sin leads to suffering for ourselves and sometimes for others as well.</a:t>
            </a:r>
            <a:endParaRPr lang="en-US" sz="2000" dirty="0">
              <a:solidFill>
                <a:schemeClr val="bg1"/>
              </a:solidFill>
            </a:endParaRPr>
          </a:p>
        </p:txBody>
      </p:sp>
      <p:sp>
        <p:nvSpPr>
          <p:cNvPr id="33" name="TextBox 32"/>
          <p:cNvSpPr txBox="1"/>
          <p:nvPr/>
        </p:nvSpPr>
        <p:spPr>
          <a:xfrm>
            <a:off x="6705600" y="4114800"/>
            <a:ext cx="3657600" cy="369332"/>
          </a:xfrm>
          <a:prstGeom prst="rect">
            <a:avLst/>
          </a:prstGeom>
          <a:noFill/>
        </p:spPr>
        <p:txBody>
          <a:bodyPr wrap="square" rtlCol="0">
            <a:spAutoFit/>
          </a:bodyPr>
          <a:lstStyle/>
          <a:p>
            <a:endParaRPr lang="en-US" dirty="0"/>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grpSp>
        <p:nvGrpSpPr>
          <p:cNvPr id="2" name="Group 112"/>
          <p:cNvGrpSpPr/>
          <p:nvPr/>
        </p:nvGrpSpPr>
        <p:grpSpPr>
          <a:xfrm>
            <a:off x="6096000" y="1143000"/>
            <a:ext cx="3962400" cy="5410200"/>
            <a:chOff x="0" y="0"/>
            <a:chExt cx="6858000" cy="9144000"/>
          </a:xfrm>
        </p:grpSpPr>
        <p:sp>
          <p:nvSpPr>
            <p:cNvPr id="114" name="Rectangle 113"/>
            <p:cNvSpPr/>
            <p:nvPr/>
          </p:nvSpPr>
          <p:spPr>
            <a:xfrm>
              <a:off x="0" y="0"/>
              <a:ext cx="6858000" cy="4876800"/>
            </a:xfrm>
            <a:prstGeom prst="rect">
              <a:avLst/>
            </a:prstGeom>
            <a:solidFill>
              <a:schemeClr val="accent1">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ouble Wave 114"/>
            <p:cNvSpPr/>
            <p:nvPr/>
          </p:nvSpPr>
          <p:spPr>
            <a:xfrm>
              <a:off x="0" y="4038600"/>
              <a:ext cx="6858000" cy="1981200"/>
            </a:xfrm>
            <a:prstGeom prst="doubleWave">
              <a:avLst>
                <a:gd name="adj1" fmla="val 6250"/>
                <a:gd name="adj2" fmla="val 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ouble Wave 115"/>
            <p:cNvSpPr/>
            <p:nvPr/>
          </p:nvSpPr>
          <p:spPr>
            <a:xfrm>
              <a:off x="0" y="4800600"/>
              <a:ext cx="6858000" cy="3657600"/>
            </a:xfrm>
            <a:prstGeom prst="doubleWave">
              <a:avLst>
                <a:gd name="adj1" fmla="val 6250"/>
                <a:gd name="adj2" fmla="val 0"/>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loud 116"/>
            <p:cNvSpPr/>
            <p:nvPr/>
          </p:nvSpPr>
          <p:spPr>
            <a:xfrm>
              <a:off x="0" y="1600200"/>
              <a:ext cx="2971800" cy="16764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loud 117"/>
            <p:cNvSpPr/>
            <p:nvPr/>
          </p:nvSpPr>
          <p:spPr>
            <a:xfrm>
              <a:off x="1600200" y="1295400"/>
              <a:ext cx="2971800" cy="1676400"/>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oud 118"/>
            <p:cNvSpPr/>
            <p:nvPr/>
          </p:nvSpPr>
          <p:spPr>
            <a:xfrm>
              <a:off x="1600200" y="2514600"/>
              <a:ext cx="3276600" cy="99060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119"/>
            <p:cNvSpPr/>
            <p:nvPr/>
          </p:nvSpPr>
          <p:spPr>
            <a:xfrm>
              <a:off x="3505200" y="1371600"/>
              <a:ext cx="2971800" cy="1676400"/>
            </a:xfrm>
            <a:prstGeom prst="cloud">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loud 120"/>
            <p:cNvSpPr/>
            <p:nvPr/>
          </p:nvSpPr>
          <p:spPr>
            <a:xfrm>
              <a:off x="3505200" y="0"/>
              <a:ext cx="3352800" cy="1905000"/>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Cloud 121"/>
            <p:cNvSpPr/>
            <p:nvPr/>
          </p:nvSpPr>
          <p:spPr>
            <a:xfrm>
              <a:off x="0" y="381000"/>
              <a:ext cx="4876800" cy="1676400"/>
            </a:xfrm>
            <a:prstGeom prst="cloud">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0" y="7086600"/>
              <a:ext cx="6858000" cy="2057400"/>
            </a:xfrm>
            <a:prstGeom prst="rect">
              <a:avLst/>
            </a:prstGeom>
            <a:solidFill>
              <a:srgbClr val="070833"/>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ouble Wave 123"/>
            <p:cNvSpPr/>
            <p:nvPr/>
          </p:nvSpPr>
          <p:spPr>
            <a:xfrm>
              <a:off x="0" y="6172200"/>
              <a:ext cx="6858000" cy="1981200"/>
            </a:xfrm>
            <a:prstGeom prst="doubleWave">
              <a:avLst>
                <a:gd name="adj1" fmla="val 6250"/>
                <a:gd name="adj2" fmla="val 0"/>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69"/>
            <p:cNvGrpSpPr/>
            <p:nvPr/>
          </p:nvGrpSpPr>
          <p:grpSpPr>
            <a:xfrm rot="536183">
              <a:off x="5326788" y="5350092"/>
              <a:ext cx="727335" cy="596004"/>
              <a:chOff x="1376707" y="228600"/>
              <a:chExt cx="6784149" cy="6090755"/>
            </a:xfrm>
            <a:solidFill>
              <a:srgbClr val="FFC000"/>
            </a:solidFill>
          </p:grpSpPr>
          <p:sp>
            <p:nvSpPr>
              <p:cNvPr id="158" name="Isosceles Triangle 157"/>
              <p:cNvSpPr/>
              <p:nvPr/>
            </p:nvSpPr>
            <p:spPr>
              <a:xfrm>
                <a:off x="4191000" y="228600"/>
                <a:ext cx="1066800" cy="1905000"/>
              </a:xfrm>
              <a:prstGeom prst="triangle">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rapezoid 158"/>
              <p:cNvSpPr/>
              <p:nvPr/>
            </p:nvSpPr>
            <p:spPr>
              <a:xfrm>
                <a:off x="4191000" y="990600"/>
                <a:ext cx="1066800" cy="914400"/>
              </a:xfrm>
              <a:prstGeom prst="trapezoid">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Block Arc 159"/>
              <p:cNvSpPr/>
              <p:nvPr/>
            </p:nvSpPr>
            <p:spPr>
              <a:xfrm rot="15661763" flipH="1">
                <a:off x="5408556" y="3381138"/>
                <a:ext cx="2816923" cy="2687676"/>
              </a:xfrm>
              <a:prstGeom prst="blockArc">
                <a:avLst>
                  <a:gd name="adj1" fmla="val 11458411"/>
                  <a:gd name="adj2" fmla="val 20673493"/>
                  <a:gd name="adj3" fmla="val 222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Block Arc 160"/>
              <p:cNvSpPr/>
              <p:nvPr/>
            </p:nvSpPr>
            <p:spPr>
              <a:xfrm rot="5938237">
                <a:off x="1224856" y="3444939"/>
                <a:ext cx="2680187" cy="2376486"/>
              </a:xfrm>
              <a:prstGeom prst="blockArc">
                <a:avLst>
                  <a:gd name="adj1" fmla="val 11465375"/>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Oval 161"/>
              <p:cNvSpPr/>
              <p:nvPr/>
            </p:nvSpPr>
            <p:spPr>
              <a:xfrm>
                <a:off x="2819400" y="1524000"/>
                <a:ext cx="3810000" cy="38100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Block Arc 162"/>
              <p:cNvSpPr/>
              <p:nvPr/>
            </p:nvSpPr>
            <p:spPr>
              <a:xfrm rot="5938237">
                <a:off x="2394213" y="3958926"/>
                <a:ext cx="2300369" cy="2339112"/>
              </a:xfrm>
              <a:prstGeom prst="blockArc">
                <a:avLst>
                  <a:gd name="adj1" fmla="val 12699487"/>
                  <a:gd name="adj2" fmla="val 20915349"/>
                  <a:gd name="adj3" fmla="val 1955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Block Arc 163"/>
              <p:cNvSpPr/>
              <p:nvPr/>
            </p:nvSpPr>
            <p:spPr>
              <a:xfrm rot="15661763" flipH="1">
                <a:off x="4784075" y="3873224"/>
                <a:ext cx="2406470" cy="2485792"/>
              </a:xfrm>
              <a:prstGeom prst="blockArc">
                <a:avLst>
                  <a:gd name="adj1" fmla="val 12815022"/>
                  <a:gd name="adj2" fmla="val 20243753"/>
                  <a:gd name="adj3" fmla="val 2099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Rounded Rectangle 164"/>
              <p:cNvSpPr/>
              <p:nvPr/>
            </p:nvSpPr>
            <p:spPr>
              <a:xfrm>
                <a:off x="2752039" y="3077502"/>
                <a:ext cx="3929519" cy="392953"/>
              </a:xfrm>
              <a:prstGeom prst="roundRect">
                <a:avLst>
                  <a:gd name="adj" fmla="val 30785"/>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4419600" y="2971800"/>
                <a:ext cx="533400" cy="609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Moon 166"/>
              <p:cNvSpPr/>
              <p:nvPr/>
            </p:nvSpPr>
            <p:spPr>
              <a:xfrm rot="16200000">
                <a:off x="4533900" y="1028700"/>
                <a:ext cx="381000" cy="1066800"/>
              </a:xfrm>
              <a:prstGeom prst="moon">
                <a:avLst>
                  <a:gd name="adj" fmla="val 64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24"/>
            <p:cNvGrpSpPr/>
            <p:nvPr/>
          </p:nvGrpSpPr>
          <p:grpSpPr>
            <a:xfrm>
              <a:off x="3810000" y="4953000"/>
              <a:ext cx="762000" cy="818785"/>
              <a:chOff x="1295400" y="1143000"/>
              <a:chExt cx="3886200" cy="3886200"/>
            </a:xfrm>
            <a:solidFill>
              <a:srgbClr val="996600"/>
            </a:solidFill>
          </p:grpSpPr>
          <p:sp>
            <p:nvSpPr>
              <p:cNvPr id="148" name="Rounded Rectangle 25"/>
              <p:cNvSpPr/>
              <p:nvPr/>
            </p:nvSpPr>
            <p:spPr>
              <a:xfrm rot="19092799">
                <a:off x="2328652" y="1343278"/>
                <a:ext cx="137631" cy="1781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ounded Rectangle 148"/>
              <p:cNvSpPr/>
              <p:nvPr/>
            </p:nvSpPr>
            <p:spPr>
              <a:xfrm rot="19092799">
                <a:off x="4005051" y="3095878"/>
                <a:ext cx="137631" cy="178149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ounded Rectangle 149"/>
              <p:cNvSpPr/>
              <p:nvPr/>
            </p:nvSpPr>
            <p:spPr>
              <a:xfrm rot="13977637">
                <a:off x="4172129" y="1393301"/>
                <a:ext cx="163737" cy="1752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ounded Rectangle 150"/>
              <p:cNvSpPr/>
              <p:nvPr/>
            </p:nvSpPr>
            <p:spPr>
              <a:xfrm rot="13977637">
                <a:off x="2267129" y="3069702"/>
                <a:ext cx="163737" cy="17526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ounded Rectangle 151"/>
              <p:cNvSpPr/>
              <p:nvPr/>
            </p:nvSpPr>
            <p:spPr>
              <a:xfrm rot="16200000">
                <a:off x="4305300" y="2324100"/>
                <a:ext cx="152400" cy="1600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ounded Rectangle 152"/>
              <p:cNvSpPr/>
              <p:nvPr/>
            </p:nvSpPr>
            <p:spPr>
              <a:xfrm rot="16200000">
                <a:off x="2019300" y="2324100"/>
                <a:ext cx="152400" cy="1600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3200400" y="3429000"/>
                <a:ext cx="152400" cy="1600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3200400" y="1143000"/>
                <a:ext cx="152400" cy="1600200"/>
              </a:xfrm>
              <a:prstGeom prst="roundRect">
                <a:avLst>
                  <a:gd name="adj" fmla="val 5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Sun 155"/>
              <p:cNvSpPr/>
              <p:nvPr/>
            </p:nvSpPr>
            <p:spPr>
              <a:xfrm>
                <a:off x="2438400" y="2286000"/>
                <a:ext cx="1676400" cy="1676400"/>
              </a:xfrm>
              <a:prstGeom prst="su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onut 156"/>
              <p:cNvSpPr/>
              <p:nvPr/>
            </p:nvSpPr>
            <p:spPr>
              <a:xfrm>
                <a:off x="1828800" y="1676400"/>
                <a:ext cx="2895600" cy="2895600"/>
              </a:xfrm>
              <a:prstGeom prst="donut">
                <a:avLst>
                  <a:gd name="adj" fmla="val 11571"/>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 name="Group 129"/>
            <p:cNvGrpSpPr/>
            <p:nvPr/>
          </p:nvGrpSpPr>
          <p:grpSpPr>
            <a:xfrm rot="660930">
              <a:off x="457200" y="1676400"/>
              <a:ext cx="6400800" cy="4953000"/>
              <a:chOff x="1981200" y="609600"/>
              <a:chExt cx="5943600" cy="4419600"/>
            </a:xfrm>
          </p:grpSpPr>
          <p:sp>
            <p:nvSpPr>
              <p:cNvPr id="129" name="Rectangle 128"/>
              <p:cNvSpPr/>
              <p:nvPr/>
            </p:nvSpPr>
            <p:spPr>
              <a:xfrm rot="5400000">
                <a:off x="3162299" y="2628904"/>
                <a:ext cx="3733802" cy="1524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a:off x="3530600" y="4775200"/>
                <a:ext cx="28702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ight Triangle 130"/>
              <p:cNvSpPr/>
              <p:nvPr/>
            </p:nvSpPr>
            <p:spPr>
              <a:xfrm rot="10800000">
                <a:off x="3191933"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ight Triangle 131"/>
              <p:cNvSpPr/>
              <p:nvPr/>
            </p:nvSpPr>
            <p:spPr>
              <a:xfrm rot="10800000" flipH="1">
                <a:off x="6375400" y="4775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ight Triangle 132"/>
              <p:cNvSpPr/>
              <p:nvPr/>
            </p:nvSpPr>
            <p:spPr>
              <a:xfrm rot="10800000">
                <a:off x="28532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ight Triangle 133"/>
              <p:cNvSpPr/>
              <p:nvPr/>
            </p:nvSpPr>
            <p:spPr>
              <a:xfrm rot="10800000" flipH="1">
                <a:off x="6714067" y="4521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3191932" y="4521200"/>
                <a:ext cx="3513667"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ight Triangle 135"/>
              <p:cNvSpPr/>
              <p:nvPr/>
            </p:nvSpPr>
            <p:spPr>
              <a:xfrm rot="10800000">
                <a:off x="2514600"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ight Triangle 136"/>
              <p:cNvSpPr/>
              <p:nvPr/>
            </p:nvSpPr>
            <p:spPr>
              <a:xfrm rot="10800000" flipH="1">
                <a:off x="7052733" y="42672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p:cNvSpPr/>
              <p:nvPr/>
            </p:nvSpPr>
            <p:spPr>
              <a:xfrm>
                <a:off x="2853267" y="4267200"/>
                <a:ext cx="4233333"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Triangle 138"/>
              <p:cNvSpPr/>
              <p:nvPr/>
            </p:nvSpPr>
            <p:spPr>
              <a:xfrm rot="10800000">
                <a:off x="22098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ight Triangle 139"/>
              <p:cNvSpPr/>
              <p:nvPr/>
            </p:nvSpPr>
            <p:spPr>
              <a:xfrm rot="10800000" flipH="1">
                <a:off x="7391400" y="4038600"/>
                <a:ext cx="338667" cy="254000"/>
              </a:xfrm>
              <a:prstGeom prst="rtTriangle">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p:cNvSpPr/>
              <p:nvPr/>
            </p:nvSpPr>
            <p:spPr>
              <a:xfrm>
                <a:off x="2514600" y="4038600"/>
                <a:ext cx="17526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p:cNvSpPr/>
              <p:nvPr/>
            </p:nvSpPr>
            <p:spPr>
              <a:xfrm>
                <a:off x="5715000" y="4038600"/>
                <a:ext cx="1676400" cy="254000"/>
              </a:xfrm>
              <a:prstGeom prst="rect">
                <a:avLst/>
              </a:prstGeom>
              <a:solidFill>
                <a:srgbClr val="996633"/>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a:off x="1981200" y="3962400"/>
                <a:ext cx="22860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p:cNvSpPr/>
              <p:nvPr/>
            </p:nvSpPr>
            <p:spPr>
              <a:xfrm>
                <a:off x="5715000" y="3962400"/>
                <a:ext cx="2209800" cy="45719"/>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4267200" y="4267200"/>
                <a:ext cx="1447800" cy="76200"/>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Extract 145"/>
              <p:cNvSpPr/>
              <p:nvPr/>
            </p:nvSpPr>
            <p:spPr>
              <a:xfrm>
                <a:off x="4953000" y="609600"/>
                <a:ext cx="152400" cy="228600"/>
              </a:xfrm>
              <a:prstGeom prst="flowChartExtra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p:cNvSpPr/>
              <p:nvPr/>
            </p:nvSpPr>
            <p:spPr>
              <a:xfrm rot="289766">
                <a:off x="3497622" y="1032278"/>
                <a:ext cx="1673790" cy="2909832"/>
              </a:xfrm>
              <a:prstGeom prst="moon">
                <a:avLst>
                  <a:gd name="adj" fmla="val 70551"/>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2" name="TextBox 61"/>
          <p:cNvSpPr txBox="1"/>
          <p:nvPr/>
        </p:nvSpPr>
        <p:spPr>
          <a:xfrm>
            <a:off x="439848" y="2544023"/>
            <a:ext cx="4267200" cy="2862322"/>
          </a:xfrm>
          <a:prstGeom prst="rect">
            <a:avLst/>
          </a:prstGeom>
          <a:noFill/>
        </p:spPr>
        <p:txBody>
          <a:bodyPr wrap="square" rtlCol="0">
            <a:spAutoFit/>
          </a:bodyPr>
          <a:lstStyle/>
          <a:p>
            <a:r>
              <a:rPr lang="en-US" dirty="0">
                <a:solidFill>
                  <a:schemeClr val="bg1"/>
                </a:solidFill>
              </a:rPr>
              <a:t>“No redeeming qualities were evident in the repentance of Laman and Lemuel. The pleading of their parents was of no avail, the sorrow of their younger brothers did not affect them, nor did the tears of Nephi’s wife soften their hearts. </a:t>
            </a:r>
          </a:p>
          <a:p>
            <a:endParaRPr lang="en-US" dirty="0">
              <a:solidFill>
                <a:schemeClr val="bg1"/>
              </a:solidFill>
            </a:endParaRPr>
          </a:p>
          <a:p>
            <a:r>
              <a:rPr lang="en-US" dirty="0">
                <a:solidFill>
                  <a:schemeClr val="bg1"/>
                </a:solidFill>
              </a:rPr>
              <a:t> Only the threat of death or personal suffering could get them to free Nephi and desist from their course of wickedness.”</a:t>
            </a:r>
          </a:p>
        </p:txBody>
      </p:sp>
      <p:sp>
        <p:nvSpPr>
          <p:cNvPr id="7" name="Rectangle 6"/>
          <p:cNvSpPr/>
          <p:nvPr/>
        </p:nvSpPr>
        <p:spPr>
          <a:xfrm>
            <a:off x="6096000" y="6256441"/>
            <a:ext cx="6096000" cy="461665"/>
          </a:xfrm>
          <a:prstGeom prst="rect">
            <a:avLst/>
          </a:prstGeom>
        </p:spPr>
        <p:txBody>
          <a:bodyPr>
            <a:spAutoFit/>
          </a:bodyPr>
          <a:lstStyle/>
          <a:p>
            <a:pPr algn="r"/>
            <a:r>
              <a:rPr lang="en-US" sz="1200" dirty="0">
                <a:solidFill>
                  <a:schemeClr val="bg1"/>
                </a:solidFill>
              </a:rPr>
              <a:t>Joseph Fielding McConkie and</a:t>
            </a:r>
          </a:p>
          <a:p>
            <a:pPr algn="r"/>
            <a:r>
              <a:rPr lang="en-US" sz="1200" dirty="0">
                <a:solidFill>
                  <a:schemeClr val="bg1"/>
                </a:solidFill>
              </a:rPr>
              <a:t>Robert L. Millet</a:t>
            </a:r>
          </a:p>
        </p:txBody>
      </p:sp>
      <p:grpSp>
        <p:nvGrpSpPr>
          <p:cNvPr id="13" name="Group 12"/>
          <p:cNvGrpSpPr/>
          <p:nvPr/>
        </p:nvGrpSpPr>
        <p:grpSpPr>
          <a:xfrm>
            <a:off x="10282321" y="134198"/>
            <a:ext cx="1661746" cy="1015592"/>
            <a:chOff x="10309482" y="5023070"/>
            <a:chExt cx="1661746" cy="1015592"/>
          </a:xfrm>
        </p:grpSpPr>
        <p:pic>
          <p:nvPicPr>
            <p:cNvPr id="64" name="Picture 6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9482" y="5066168"/>
              <a:ext cx="777995" cy="97249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806" y="5023070"/>
              <a:ext cx="725422" cy="1015591"/>
            </a:xfrm>
            <a:prstGeom prst="rect">
              <a:avLst/>
            </a:prstGeom>
          </p:spPr>
        </p:pic>
      </p:grpSp>
    </p:spTree>
    <p:extLst>
      <p:ext uri="{BB962C8B-B14F-4D97-AF65-F5344CB8AC3E}">
        <p14:creationId xmlns:p14="http://schemas.microsoft.com/office/powerpoint/2010/main" val="204149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000"/>
                                        <p:tgtEl>
                                          <p:spTgt spid="2"/>
                                        </p:tgtEl>
                                      </p:cBhvr>
                                    </p:animEffect>
                                    <p:anim calcmode="lin" valueType="num">
                                      <p:cBhvr>
                                        <p:cTn id="24" dur="2000" fill="hold"/>
                                        <p:tgtEl>
                                          <p:spTgt spid="2"/>
                                        </p:tgtEl>
                                        <p:attrNameLst>
                                          <p:attrName>ppt_w</p:attrName>
                                        </p:attrNameLst>
                                      </p:cBhvr>
                                      <p:tavLst>
                                        <p:tav tm="0" fmla="#ppt_w*sin(2.5*pi*$)">
                                          <p:val>
                                            <p:fltVal val="0"/>
                                          </p:val>
                                        </p:tav>
                                        <p:tav tm="100000">
                                          <p:val>
                                            <p:fltVal val="1"/>
                                          </p:val>
                                        </p:tav>
                                      </p:tavLst>
                                    </p:anim>
                                    <p:anim calcmode="lin" valueType="num">
                                      <p:cBhvr>
                                        <p:cTn id="25"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09800" y="1752600"/>
            <a:ext cx="5867400" cy="3693319"/>
          </a:xfrm>
          <a:prstGeom prst="rect">
            <a:avLst/>
          </a:prstGeom>
        </p:spPr>
        <p:txBody>
          <a:bodyPr wrap="square">
            <a:spAutoFit/>
          </a:bodyPr>
          <a:lstStyle/>
          <a:p>
            <a:pPr fontAlgn="base"/>
            <a:r>
              <a:rPr lang="en-US" dirty="0">
                <a:solidFill>
                  <a:schemeClr val="bg1"/>
                </a:solidFill>
              </a:rPr>
              <a:t>“No matter the burdens we face in life as a consequence of natural conditions, the misconduct of others, or our own mistakes and shortcomings, we are all children of a loving Heavenly Father, who sent us to earth as part of His eternal plan for our growth and progress. Our unique individual experiences can help us prepare to return to Him. … We must do everything we can to bear our burdens ‘well’ </a:t>
            </a:r>
            <a:r>
              <a:rPr lang="en-US" dirty="0">
                <a:solidFill>
                  <a:srgbClr val="FFFF00"/>
                </a:solidFill>
              </a:rPr>
              <a:t>[see D&amp;C 121:7–8]. …</a:t>
            </a:r>
          </a:p>
          <a:p>
            <a:pPr fontAlgn="base"/>
            <a:endParaRPr lang="en-US" dirty="0">
              <a:solidFill>
                <a:srgbClr val="FFFF00"/>
              </a:solidFill>
            </a:endParaRPr>
          </a:p>
          <a:p>
            <a:pPr fontAlgn="base"/>
            <a:r>
              <a:rPr lang="en-US" dirty="0">
                <a:solidFill>
                  <a:schemeClr val="bg1"/>
                </a:solidFill>
              </a:rPr>
              <a:t>“… I know that as we keep the commandments of God and our covenants, He helps us with our burdens. He strengthens us. When we repent, He forgives us and blesses us with peace of conscience and joy.”</a:t>
            </a:r>
          </a:p>
        </p:txBody>
      </p:sp>
      <p:sp>
        <p:nvSpPr>
          <p:cNvPr id="4" name="TextBox 3"/>
          <p:cNvSpPr txBox="1"/>
          <p:nvPr/>
        </p:nvSpPr>
        <p:spPr>
          <a:xfrm>
            <a:off x="1524000" y="152401"/>
            <a:ext cx="9144000" cy="830997"/>
          </a:xfrm>
          <a:prstGeom prst="rect">
            <a:avLst/>
          </a:prstGeom>
          <a:noFill/>
        </p:spPr>
        <p:txBody>
          <a:bodyPr wrap="square" rtlCol="0">
            <a:spAutoFit/>
          </a:bodyPr>
          <a:lstStyle/>
          <a:p>
            <a:pPr algn="ctr"/>
            <a:r>
              <a:rPr lang="en-US" sz="4800" dirty="0">
                <a:solidFill>
                  <a:schemeClr val="bg1"/>
                </a:solidFill>
                <a:latin typeface="Times New Roman" panose="02020603050405020304" pitchFamily="18" charset="0"/>
                <a:cs typeface="Times New Roman" panose="02020603050405020304" pitchFamily="18" charset="0"/>
              </a:rPr>
              <a:t>When We Face Trials</a:t>
            </a:r>
          </a:p>
        </p:txBody>
      </p:sp>
      <p:pic>
        <p:nvPicPr>
          <p:cNvPr id="2050" name="Picture 2" descr="http://www.lds.org/bc/content/shared/content/images/leaders/l-whitney-clayton-large.jpg"/>
          <p:cNvPicPr>
            <a:picLocks noChangeAspect="1" noChangeArrowheads="1"/>
          </p:cNvPicPr>
          <p:nvPr/>
        </p:nvPicPr>
        <p:blipFill>
          <a:blip r:embed="rId2" cstate="print"/>
          <a:srcRect/>
          <a:stretch>
            <a:fillRect/>
          </a:stretch>
        </p:blipFill>
        <p:spPr bwMode="auto">
          <a:xfrm>
            <a:off x="325923" y="370438"/>
            <a:ext cx="1037405" cy="1298707"/>
          </a:xfrm>
          <a:prstGeom prst="rect">
            <a:avLst/>
          </a:prstGeom>
          <a:noFill/>
        </p:spPr>
      </p:pic>
      <p:grpSp>
        <p:nvGrpSpPr>
          <p:cNvPr id="6" name="Group 3"/>
          <p:cNvGrpSpPr/>
          <p:nvPr/>
        </p:nvGrpSpPr>
        <p:grpSpPr>
          <a:xfrm>
            <a:off x="9782268" y="4198448"/>
            <a:ext cx="2031972" cy="2301261"/>
            <a:chOff x="71718" y="1120588"/>
            <a:chExt cx="3070535" cy="4572000"/>
          </a:xfrm>
        </p:grpSpPr>
        <p:grpSp>
          <p:nvGrpSpPr>
            <p:cNvPr id="7" name="Group 13"/>
            <p:cNvGrpSpPr/>
            <p:nvPr/>
          </p:nvGrpSpPr>
          <p:grpSpPr>
            <a:xfrm>
              <a:off x="71718" y="1120588"/>
              <a:ext cx="3048000" cy="4572000"/>
              <a:chOff x="838200" y="1066800"/>
              <a:chExt cx="2438400" cy="3352800"/>
            </a:xfrm>
          </p:grpSpPr>
          <p:sp>
            <p:nvSpPr>
              <p:cNvPr id="9"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762598" y="1452037"/>
              <a:ext cx="2379655" cy="3485384"/>
            </a:xfrm>
            <a:prstGeom prst="rect">
              <a:avLst/>
            </a:prstGeom>
            <a:noFill/>
          </p:spPr>
          <p:txBody>
            <a:bodyPr wrap="square" rtlCol="0">
              <a:spAutoFit/>
            </a:bodyPr>
            <a:lstStyle/>
            <a:p>
              <a:pPr algn="ctr"/>
              <a:r>
                <a:rPr lang="en-US" b="1" dirty="0"/>
                <a:t>We can choose to look to God and remain faithful during our trials</a:t>
              </a:r>
              <a:endParaRPr lang="en-US" sz="1400" b="1" dirty="0">
                <a:solidFill>
                  <a:schemeClr val="bg2">
                    <a:lumMod val="25000"/>
                  </a:schemeClr>
                </a:solidFill>
                <a:latin typeface="Tempus Sans ITC" pitchFamily="82" charset="0"/>
              </a:endParaRPr>
            </a:p>
          </p:txBody>
        </p:sp>
      </p:grpSp>
      <p:grpSp>
        <p:nvGrpSpPr>
          <p:cNvPr id="19" name="Group 18"/>
          <p:cNvGrpSpPr/>
          <p:nvPr/>
        </p:nvGrpSpPr>
        <p:grpSpPr>
          <a:xfrm>
            <a:off x="8144092" y="904068"/>
            <a:ext cx="2205474" cy="3289416"/>
            <a:chOff x="2455201" y="1384670"/>
            <a:chExt cx="2413686" cy="3599960"/>
          </a:xfrm>
        </p:grpSpPr>
        <p:grpSp>
          <p:nvGrpSpPr>
            <p:cNvPr id="20" name="Group 19"/>
            <p:cNvGrpSpPr/>
            <p:nvPr/>
          </p:nvGrpSpPr>
          <p:grpSpPr>
            <a:xfrm>
              <a:off x="3877953" y="1713209"/>
              <a:ext cx="804358" cy="2459902"/>
              <a:chOff x="10765432" y="2103016"/>
              <a:chExt cx="804358" cy="2459902"/>
            </a:xfrm>
          </p:grpSpPr>
          <p:grpSp>
            <p:nvGrpSpPr>
              <p:cNvPr id="33" name="Group 32"/>
              <p:cNvGrpSpPr/>
              <p:nvPr/>
            </p:nvGrpSpPr>
            <p:grpSpPr>
              <a:xfrm>
                <a:off x="10765432" y="2103016"/>
                <a:ext cx="804358" cy="2459902"/>
                <a:chOff x="7205858" y="1350098"/>
                <a:chExt cx="1258434" cy="3848561"/>
              </a:xfrm>
            </p:grpSpPr>
            <p:grpSp>
              <p:nvGrpSpPr>
                <p:cNvPr id="35" name="Group 34"/>
                <p:cNvGrpSpPr/>
                <p:nvPr/>
              </p:nvGrpSpPr>
              <p:grpSpPr>
                <a:xfrm>
                  <a:off x="7322943" y="1350098"/>
                  <a:ext cx="1141349" cy="3848561"/>
                  <a:chOff x="3729193" y="976912"/>
                  <a:chExt cx="1141349" cy="3848561"/>
                </a:xfrm>
              </p:grpSpPr>
              <p:sp>
                <p:nvSpPr>
                  <p:cNvPr id="37"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55"/>
                  <p:cNvSpPr/>
                  <p:nvPr/>
                </p:nvSpPr>
                <p:spPr>
                  <a:xfrm rot="17598643">
                    <a:off x="4317868" y="1854517"/>
                    <a:ext cx="251657" cy="85369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5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7"/>
                  <p:cNvSpPr/>
                  <p:nvPr/>
                </p:nvSpPr>
                <p:spPr>
                  <a:xfrm rot="9815699">
                    <a:off x="4320769" y="3360887"/>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5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Isosceles Triangle 35"/>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ounded Rectangle 55"/>
              <p:cNvSpPr/>
              <p:nvPr/>
            </p:nvSpPr>
            <p:spPr>
              <a:xfrm rot="19769779">
                <a:off x="11321752" y="2504849"/>
                <a:ext cx="129283" cy="6122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455201" y="2524728"/>
              <a:ext cx="769730" cy="2459902"/>
              <a:chOff x="7205858" y="1350098"/>
              <a:chExt cx="1204256" cy="3848561"/>
            </a:xfrm>
          </p:grpSpPr>
          <p:grpSp>
            <p:nvGrpSpPr>
              <p:cNvPr id="25" name="Group 24"/>
              <p:cNvGrpSpPr/>
              <p:nvPr/>
            </p:nvGrpSpPr>
            <p:grpSpPr>
              <a:xfrm>
                <a:off x="7322943" y="1350098"/>
                <a:ext cx="1003199" cy="3848561"/>
                <a:chOff x="3729193" y="976912"/>
                <a:chExt cx="1003199" cy="3848561"/>
              </a:xfrm>
            </p:grpSpPr>
            <p:sp>
              <p:nvSpPr>
                <p:cNvPr id="27"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55"/>
                <p:cNvSpPr/>
                <p:nvPr/>
              </p:nvSpPr>
              <p:spPr>
                <a:xfrm rot="19769779">
                  <a:off x="4468757" y="1811105"/>
                  <a:ext cx="263635" cy="1488011"/>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6"/>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7"/>
                <p:cNvSpPr/>
                <p:nvPr/>
              </p:nvSpPr>
              <p:spPr>
                <a:xfrm rot="9815699">
                  <a:off x="4323449" y="3451382"/>
                  <a:ext cx="308310" cy="137069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774774" y="976912"/>
                  <a:ext cx="808212" cy="8082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59"/>
                <p:cNvSpPr/>
                <p:nvPr/>
              </p:nvSpPr>
              <p:spPr>
                <a:xfrm rot="7027031">
                  <a:off x="3113315" y="2417911"/>
                  <a:ext cx="1490836" cy="259079"/>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Isosceles Triangle 25"/>
              <p:cNvSpPr/>
              <p:nvPr/>
            </p:nvSpPr>
            <p:spPr>
              <a:xfrm>
                <a:off x="7205858" y="2529430"/>
                <a:ext cx="1204256" cy="182780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p:nvPr/>
          </p:nvSpPr>
          <p:spPr>
            <a:xfrm>
              <a:off x="3597861" y="1384670"/>
              <a:ext cx="1271026" cy="3062145"/>
            </a:xfrm>
            <a:prstGeom prst="ellipse">
              <a:avLst/>
            </a:prstGeom>
            <a:solidFill>
              <a:schemeClr val="bg1">
                <a:lumMod val="75000"/>
                <a:alpha val="80000"/>
              </a:schemeClr>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816151" y="4237338"/>
              <a:ext cx="236602" cy="34810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471941" y="4237337"/>
              <a:ext cx="236602" cy="348109"/>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08076" y="6488668"/>
            <a:ext cx="1872179" cy="369332"/>
          </a:xfrm>
          <a:prstGeom prst="rect">
            <a:avLst/>
          </a:prstGeom>
        </p:spPr>
        <p:txBody>
          <a:bodyPr wrap="none">
            <a:spAutoFit/>
          </a:bodyPr>
          <a:lstStyle/>
          <a:p>
            <a:pPr fontAlgn="base"/>
            <a:r>
              <a:rPr lang="en-US" dirty="0">
                <a:solidFill>
                  <a:schemeClr val="bg1"/>
                </a:solidFill>
              </a:rPr>
              <a:t>L. Whiney Clayton</a:t>
            </a:r>
          </a:p>
        </p:txBody>
      </p:sp>
    </p:spTree>
    <p:extLst>
      <p:ext uri="{BB962C8B-B14F-4D97-AF65-F5344CB8AC3E}">
        <p14:creationId xmlns:p14="http://schemas.microsoft.com/office/powerpoint/2010/main" val="319376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7462" y="152401"/>
            <a:ext cx="8763000" cy="4708981"/>
          </a:xfrm>
          <a:prstGeom prst="rect">
            <a:avLst/>
          </a:prstGeom>
          <a:noFill/>
        </p:spPr>
        <p:txBody>
          <a:bodyPr wrap="square" rtlCol="0">
            <a:spAutoFit/>
          </a:bodyPr>
          <a:lstStyle/>
          <a:p>
            <a:pPr fontAlgn="base"/>
            <a:r>
              <a:rPr lang="en-US" sz="2000" dirty="0">
                <a:solidFill>
                  <a:schemeClr val="bg1"/>
                </a:solidFill>
              </a:rPr>
              <a:t>Sources:</a:t>
            </a:r>
          </a:p>
          <a:p>
            <a:pPr fontAlgn="base"/>
            <a:endParaRPr lang="en-US" sz="2000" dirty="0">
              <a:solidFill>
                <a:schemeClr val="bg1"/>
              </a:solidFill>
            </a:endParaRPr>
          </a:p>
          <a:p>
            <a:pPr fontAlgn="base"/>
            <a:r>
              <a:rPr lang="en-US" sz="2000" dirty="0">
                <a:solidFill>
                  <a:schemeClr val="bg1"/>
                </a:solidFill>
              </a:rPr>
              <a:t>Elder L. Whitney Clayton (“That Your Burdens May Be Light,”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Nov. 2009, 12–13).</a:t>
            </a:r>
          </a:p>
          <a:p>
            <a:pPr fontAlgn="base"/>
            <a:r>
              <a:rPr lang="en-US" sz="2000" dirty="0">
                <a:solidFill>
                  <a:schemeClr val="bg1"/>
                </a:solidFill>
              </a:rPr>
              <a:t>Joseph Fielding McConkie and Robert L Millet </a:t>
            </a:r>
            <a:r>
              <a:rPr lang="en-US" sz="2000" i="1" dirty="0">
                <a:solidFill>
                  <a:schemeClr val="bg1"/>
                </a:solidFill>
              </a:rPr>
              <a:t>Doctrinal Commentary on the book of Mormon </a:t>
            </a:r>
            <a:r>
              <a:rPr lang="en-US" sz="2000" dirty="0">
                <a:solidFill>
                  <a:schemeClr val="bg1"/>
                </a:solidFill>
              </a:rPr>
              <a:t>Vol. 1 p 142-143</a:t>
            </a:r>
          </a:p>
          <a:p>
            <a:pPr fontAlgn="base"/>
            <a:r>
              <a:rPr lang="en-US" sz="2000" dirty="0">
                <a:solidFill>
                  <a:schemeClr val="bg1"/>
                </a:solidFill>
              </a:rPr>
              <a:t>Boyd K. Packer (Inspiring Music—Worthy Thoughts) Ensign Jan. 1974</a:t>
            </a:r>
          </a:p>
          <a:p>
            <a:pPr fontAlgn="base"/>
            <a:r>
              <a:rPr lang="en-US" sz="2000" dirty="0">
                <a:solidFill>
                  <a:schemeClr val="bg1"/>
                </a:solidFill>
              </a:rPr>
              <a:t>(</a:t>
            </a:r>
            <a:r>
              <a:rPr lang="en-US" sz="2000" i="1" dirty="0">
                <a:solidFill>
                  <a:schemeClr val="bg1"/>
                </a:solidFill>
              </a:rPr>
              <a:t>For the Strength of Youth</a:t>
            </a:r>
            <a:r>
              <a:rPr lang="en-US" sz="2000" dirty="0">
                <a:solidFill>
                  <a:schemeClr val="bg1"/>
                </a:solidFill>
              </a:rPr>
              <a:t> [booklet, 2011], 20, 22, 23).</a:t>
            </a:r>
          </a:p>
          <a:p>
            <a:pPr fontAlgn="base"/>
            <a:r>
              <a:rPr lang="en-US" sz="2000" b="0" i="0" dirty="0">
                <a:solidFill>
                  <a:schemeClr val="bg1"/>
                </a:solidFill>
                <a:effectLst/>
                <a:latin typeface="Open Sans"/>
              </a:rPr>
              <a:t>Robert D. Hales, “Christian Courage: The Price of Discipleship,”</a:t>
            </a:r>
            <a:r>
              <a:rPr lang="en-US" sz="2000" b="0" i="1" dirty="0">
                <a:solidFill>
                  <a:schemeClr val="bg1"/>
                </a:solidFill>
                <a:effectLst/>
                <a:latin typeface="Open Sans"/>
              </a:rPr>
              <a:t> Ensign</a:t>
            </a:r>
            <a:r>
              <a:rPr lang="en-US" sz="2000" b="0" i="0" dirty="0">
                <a:solidFill>
                  <a:schemeClr val="bg1"/>
                </a:solidFill>
                <a:effectLst/>
                <a:latin typeface="Open Sans"/>
              </a:rPr>
              <a:t> or </a:t>
            </a:r>
            <a:r>
              <a:rPr lang="en-US" sz="2000" b="0" i="1" dirty="0">
                <a:solidFill>
                  <a:schemeClr val="bg1"/>
                </a:solidFill>
                <a:effectLst/>
                <a:latin typeface="Open Sans"/>
              </a:rPr>
              <a:t>Liahona,</a:t>
            </a:r>
            <a:r>
              <a:rPr lang="en-US" sz="2000" b="0" i="0" dirty="0">
                <a:solidFill>
                  <a:schemeClr val="bg1"/>
                </a:solidFill>
                <a:effectLst/>
                <a:latin typeface="Open Sans"/>
              </a:rPr>
              <a:t> Nov. 2008, 72–73).</a:t>
            </a:r>
          </a:p>
          <a:p>
            <a:pPr fontAlgn="base"/>
            <a:r>
              <a:rPr lang="en-US" sz="2000" b="0" i="0" dirty="0">
                <a:solidFill>
                  <a:schemeClr val="bg1"/>
                </a:solidFill>
                <a:effectLst/>
                <a:latin typeface="Abadi" panose="020B0604020104020204" pitchFamily="34" charset="0"/>
              </a:rPr>
              <a:t>Dallin H. Oaks, “</a:t>
            </a:r>
            <a:r>
              <a:rPr lang="en-US" sz="2000" b="0" i="0" u="none" strike="noStrike" dirty="0">
                <a:solidFill>
                  <a:schemeClr val="bg1"/>
                </a:solidFill>
                <a:effectLst/>
                <a:latin typeface="Abadi" panose="020B0604020104020204" pitchFamily="34" charset="0"/>
              </a:rPr>
              <a:t>Opposition in All Things</a:t>
            </a:r>
            <a:r>
              <a:rPr lang="en-US" sz="2000" b="0" i="0" dirty="0">
                <a:solidFill>
                  <a:schemeClr val="bg1"/>
                </a:solidFill>
                <a:effectLst/>
                <a:latin typeface="Abadi" panose="020B0604020104020204" pitchFamily="34" charset="0"/>
              </a:rPr>
              <a:t>,” </a:t>
            </a:r>
            <a:r>
              <a:rPr lang="en-US" sz="2000" b="0" i="1" dirty="0">
                <a:solidFill>
                  <a:schemeClr val="bg1"/>
                </a:solidFill>
                <a:effectLst/>
                <a:latin typeface="Abadi" panose="020B0604020104020204" pitchFamily="34" charset="0"/>
              </a:rPr>
              <a:t>Ensign</a:t>
            </a:r>
            <a:r>
              <a:rPr lang="en-US" sz="2000" b="0" i="0" dirty="0">
                <a:solidFill>
                  <a:schemeClr val="bg1"/>
                </a:solidFill>
                <a:effectLst/>
                <a:latin typeface="Abadi" panose="020B0604020104020204" pitchFamily="34" charset="0"/>
              </a:rPr>
              <a:t> or </a:t>
            </a:r>
            <a:r>
              <a:rPr lang="en-US" sz="2000" b="0" i="1" dirty="0">
                <a:solidFill>
                  <a:schemeClr val="bg1"/>
                </a:solidFill>
                <a:effectLst/>
                <a:latin typeface="Abadi" panose="020B0604020104020204" pitchFamily="34" charset="0"/>
              </a:rPr>
              <a:t>Liahona</a:t>
            </a:r>
            <a:r>
              <a:rPr lang="en-US" sz="2000" b="0" i="0" dirty="0">
                <a:solidFill>
                  <a:schemeClr val="bg1"/>
                </a:solidFill>
                <a:effectLst/>
                <a:latin typeface="Abadi" panose="020B0604020104020204" pitchFamily="34" charset="0"/>
              </a:rPr>
              <a:t>, May 2016, 117</a:t>
            </a:r>
          </a:p>
          <a:p>
            <a:pPr fontAlgn="base"/>
            <a:r>
              <a:rPr lang="en-US" sz="2000" b="0" i="0" dirty="0">
                <a:solidFill>
                  <a:schemeClr val="bg1"/>
                </a:solidFill>
                <a:effectLst/>
                <a:latin typeface="Abadi" panose="020B0604020104020204" pitchFamily="34" charset="0"/>
              </a:rPr>
              <a:t>Gospel Topics, “</a:t>
            </a:r>
            <a:r>
              <a:rPr lang="en-US" sz="2000" b="0" i="0" u="none" strike="noStrike" dirty="0">
                <a:solidFill>
                  <a:schemeClr val="bg1"/>
                </a:solidFill>
                <a:effectLst/>
                <a:latin typeface="Abadi" panose="020B0604020104020204" pitchFamily="34" charset="0"/>
              </a:rPr>
              <a:t>Abuse</a:t>
            </a:r>
            <a:r>
              <a:rPr lang="en-US" sz="2000" b="0" i="0" dirty="0">
                <a:solidFill>
                  <a:schemeClr val="bg1"/>
                </a:solidFill>
                <a:effectLst/>
                <a:latin typeface="Abadi" panose="020B0604020104020204" pitchFamily="34" charset="0"/>
              </a:rPr>
              <a:t>,” topics.ChurchofJesusChrist.org</a:t>
            </a:r>
            <a:endParaRPr lang="en-US" sz="2000" dirty="0">
              <a:solidFill>
                <a:schemeClr val="bg1"/>
              </a:solidFill>
            </a:endParaRPr>
          </a:p>
          <a:p>
            <a:pPr fontAlgn="base"/>
            <a:endParaRPr lang="en-US" sz="2000" dirty="0">
              <a:solidFill>
                <a:schemeClr val="bg1"/>
              </a:solidFill>
            </a:endParaRPr>
          </a:p>
          <a:p>
            <a:pPr fontAlgn="base"/>
            <a:endParaRPr lang="en-US" sz="2000" dirty="0">
              <a:solidFill>
                <a:schemeClr val="bg1"/>
              </a:solidFill>
            </a:endParaRPr>
          </a:p>
          <a:p>
            <a:pPr fontAlgn="base"/>
            <a:endParaRPr lang="en-US" sz="2000" dirty="0">
              <a:solidFill>
                <a:schemeClr val="bg1"/>
              </a:solidFill>
            </a:endParaRPr>
          </a:p>
        </p:txBody>
      </p:sp>
      <p:sp>
        <p:nvSpPr>
          <p:cNvPr id="33" name="TextBox 32"/>
          <p:cNvSpPr txBox="1"/>
          <p:nvPr/>
        </p:nvSpPr>
        <p:spPr>
          <a:xfrm>
            <a:off x="6705600" y="4114800"/>
            <a:ext cx="3657600" cy="369332"/>
          </a:xfrm>
          <a:prstGeom prst="rect">
            <a:avLst/>
          </a:prstGeom>
          <a:noFill/>
        </p:spPr>
        <p:txBody>
          <a:bodyPr wrap="square" rtlCol="0">
            <a:spAutoFit/>
          </a:bodyPr>
          <a:lstStyle/>
          <a:p>
            <a:endParaRPr lang="en-US" dirty="0"/>
          </a:p>
        </p:txBody>
      </p:sp>
      <p:sp>
        <p:nvSpPr>
          <p:cNvPr id="34" name="TextBox 33"/>
          <p:cNvSpPr txBox="1"/>
          <p:nvPr/>
        </p:nvSpPr>
        <p:spPr>
          <a:xfrm>
            <a:off x="1905000" y="4114800"/>
            <a:ext cx="3657600" cy="369332"/>
          </a:xfrm>
          <a:prstGeom prst="rect">
            <a:avLst/>
          </a:prstGeom>
          <a:noFill/>
        </p:spPr>
        <p:txBody>
          <a:bodyPr wrap="square" rtlCol="0">
            <a:spAutoFit/>
          </a:bodyPr>
          <a:lstStyle/>
          <a:p>
            <a:endParaRPr lang="en-US" dirty="0"/>
          </a:p>
        </p:txBody>
      </p:sp>
      <p:sp>
        <p:nvSpPr>
          <p:cNvPr id="6" name="Footer Placeholder 14">
            <a:extLst>
              <a:ext uri="{FF2B5EF4-FFF2-40B4-BE49-F238E27FC236}">
                <a16:creationId xmlns:a16="http://schemas.microsoft.com/office/drawing/2014/main" id="{170FCFBF-9FF4-472F-B165-CBEA29A77620}"/>
              </a:ext>
            </a:extLst>
          </p:cNvPr>
          <p:cNvSpPr>
            <a:spLocks noGrp="1"/>
          </p:cNvSpPr>
          <p:nvPr/>
        </p:nvSpPr>
        <p:spPr>
          <a:xfrm>
            <a:off x="181824" y="6333669"/>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2442035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D5A3A6-C9E2-4664-4758-B3DCE2E54768}"/>
              </a:ext>
            </a:extLst>
          </p:cNvPr>
          <p:cNvSpPr txBox="1"/>
          <p:nvPr/>
        </p:nvSpPr>
        <p:spPr>
          <a:xfrm>
            <a:off x="0" y="0"/>
            <a:ext cx="4433777" cy="2031325"/>
          </a:xfrm>
          <a:prstGeom prst="rect">
            <a:avLst/>
          </a:prstGeom>
          <a:noFill/>
          <a:ln>
            <a:solidFill>
              <a:schemeClr val="tx1"/>
            </a:solidFill>
          </a:ln>
        </p:spPr>
        <p:txBody>
          <a:bodyPr wrap="square">
            <a:spAutoFit/>
          </a:bodyPr>
          <a:lstStyle/>
          <a:p>
            <a:r>
              <a:rPr lang="en-US" sz="1400" b="0" i="0" dirty="0">
                <a:solidFill>
                  <a:srgbClr val="212225"/>
                </a:solidFill>
                <a:effectLst/>
              </a:rPr>
              <a:t>Faith means trusting God in good times and bad, even if that includes some suffering until we see His arm revealed in our behalf. That can be difficult in our modern world when many have come to believe that the highest good in life is to avoid all suffering, that no one should ever anguish over anything. But that belief will never lead us to “the measure of the stature of the fulness of Christ” [</a:t>
            </a:r>
            <a:r>
              <a:rPr lang="en-US" sz="1400" b="0" i="0" u="none" strike="noStrike" dirty="0">
                <a:effectLst/>
              </a:rPr>
              <a:t>Ephesians 4:13</a:t>
            </a:r>
            <a:r>
              <a:rPr lang="en-US" sz="1400" b="0" i="0" dirty="0">
                <a:solidFill>
                  <a:srgbClr val="212225"/>
                </a:solidFill>
                <a:effectLst/>
              </a:rPr>
              <a:t>]. (Jeffrey R. Holland, “</a:t>
            </a:r>
            <a:r>
              <a:rPr lang="en-US" sz="1400" b="0" i="0" u="none" strike="noStrike" dirty="0">
                <a:effectLst/>
              </a:rPr>
              <a:t>Waiting on the Lord</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2020, 116)</a:t>
            </a:r>
            <a:endParaRPr lang="en-US" sz="1400" dirty="0"/>
          </a:p>
        </p:txBody>
      </p:sp>
      <p:sp>
        <p:nvSpPr>
          <p:cNvPr id="5" name="TextBox 4">
            <a:extLst>
              <a:ext uri="{FF2B5EF4-FFF2-40B4-BE49-F238E27FC236}">
                <a16:creationId xmlns:a16="http://schemas.microsoft.com/office/drawing/2014/main" id="{546087DA-6607-E4F4-BE77-B7C2865F9825}"/>
              </a:ext>
            </a:extLst>
          </p:cNvPr>
          <p:cNvSpPr txBox="1"/>
          <p:nvPr/>
        </p:nvSpPr>
        <p:spPr>
          <a:xfrm>
            <a:off x="0" y="2031325"/>
            <a:ext cx="4433777" cy="1815882"/>
          </a:xfrm>
          <a:prstGeom prst="rect">
            <a:avLst/>
          </a:prstGeom>
          <a:noFill/>
          <a:ln>
            <a:solidFill>
              <a:schemeClr val="tx1"/>
            </a:solidFill>
          </a:ln>
        </p:spPr>
        <p:txBody>
          <a:bodyPr wrap="square">
            <a:spAutoFit/>
          </a:bodyPr>
          <a:lstStyle/>
          <a:p>
            <a:pPr algn="l" fontAlgn="base"/>
            <a:r>
              <a:rPr lang="en-US" sz="1400" b="0" i="0" dirty="0">
                <a:solidFill>
                  <a:srgbClr val="212225"/>
                </a:solidFill>
                <a:effectLst/>
              </a:rPr>
              <a:t>My dear brothers and sisters, the joy we feel has little to do with the circumstances of our lives and everything to do with the focus of our lives.</a:t>
            </a:r>
          </a:p>
          <a:p>
            <a:pPr algn="l" fontAlgn="base"/>
            <a:r>
              <a:rPr lang="en-US" sz="1400" b="0" i="0" dirty="0">
                <a:solidFill>
                  <a:srgbClr val="212225"/>
                </a:solidFill>
                <a:effectLst/>
              </a:rPr>
              <a:t>When the focus of our lives is on God’s plan of salvation … and Jesus Christ and His gospel, we can feel joy regardless of what is happening—or not happening—in our lives. (Russell M. Nelson, “</a:t>
            </a:r>
            <a:r>
              <a:rPr lang="en-US" sz="1400" b="0" i="0" u="none" strike="noStrike" dirty="0">
                <a:solidFill>
                  <a:srgbClr val="212225"/>
                </a:solidFill>
                <a:effectLst/>
              </a:rPr>
              <a:t>Joy and Spiritual Survival</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Nov. 2016, 82)</a:t>
            </a:r>
          </a:p>
        </p:txBody>
      </p:sp>
      <p:graphicFrame>
        <p:nvGraphicFramePr>
          <p:cNvPr id="7" name="Table 7">
            <a:extLst>
              <a:ext uri="{FF2B5EF4-FFF2-40B4-BE49-F238E27FC236}">
                <a16:creationId xmlns:a16="http://schemas.microsoft.com/office/drawing/2014/main" id="{C4D65CCE-07AC-36AC-CDBA-A459D8FE7428}"/>
              </a:ext>
            </a:extLst>
          </p:cNvPr>
          <p:cNvGraphicFramePr>
            <a:graphicFrameLocks noGrp="1"/>
          </p:cNvGraphicFramePr>
          <p:nvPr>
            <p:extLst>
              <p:ext uri="{D42A27DB-BD31-4B8C-83A1-F6EECF244321}">
                <p14:modId xmlns:p14="http://schemas.microsoft.com/office/powerpoint/2010/main" val="421278531"/>
              </p:ext>
            </p:extLst>
          </p:nvPr>
        </p:nvGraphicFramePr>
        <p:xfrm>
          <a:off x="4433777" y="0"/>
          <a:ext cx="7758223" cy="4170680"/>
        </p:xfrm>
        <a:graphic>
          <a:graphicData uri="http://schemas.openxmlformats.org/drawingml/2006/table">
            <a:tbl>
              <a:tblPr firstRow="1" bandRow="1">
                <a:tableStyleId>{5940675A-B579-460E-94D1-54222C63F5DA}</a:tableStyleId>
              </a:tblPr>
              <a:tblGrid>
                <a:gridCol w="2586074">
                  <a:extLst>
                    <a:ext uri="{9D8B030D-6E8A-4147-A177-3AD203B41FA5}">
                      <a16:colId xmlns:a16="http://schemas.microsoft.com/office/drawing/2014/main" val="1819667314"/>
                    </a:ext>
                  </a:extLst>
                </a:gridCol>
                <a:gridCol w="1930159">
                  <a:extLst>
                    <a:ext uri="{9D8B030D-6E8A-4147-A177-3AD203B41FA5}">
                      <a16:colId xmlns:a16="http://schemas.microsoft.com/office/drawing/2014/main" val="302792061"/>
                    </a:ext>
                  </a:extLst>
                </a:gridCol>
                <a:gridCol w="3241990">
                  <a:extLst>
                    <a:ext uri="{9D8B030D-6E8A-4147-A177-3AD203B41FA5}">
                      <a16:colId xmlns:a16="http://schemas.microsoft.com/office/drawing/2014/main" val="133383051"/>
                    </a:ext>
                  </a:extLst>
                </a:gridCol>
              </a:tblGrid>
              <a:tr h="370840">
                <a:tc>
                  <a:txBody>
                    <a:bodyPr/>
                    <a:lstStyle/>
                    <a:p>
                      <a:pPr algn="l" fontAlgn="base"/>
                      <a:r>
                        <a:rPr lang="en-US" sz="1600" b="1" i="0" dirty="0">
                          <a:effectLst/>
                          <a:latin typeface="Abadi" panose="020B0604020104020204" pitchFamily="34" charset="0"/>
                        </a:rPr>
                        <a:t>Similarities</a:t>
                      </a:r>
                    </a:p>
                  </a:txBody>
                  <a:tcPr anchor="ctr"/>
                </a:tc>
                <a:tc>
                  <a:txBody>
                    <a:bodyPr/>
                    <a:lstStyle/>
                    <a:p>
                      <a:pPr algn="l" fontAlgn="base"/>
                      <a:r>
                        <a:rPr lang="en-US" sz="1600" b="1" i="0">
                          <a:effectLst/>
                          <a:latin typeface="Abadi" panose="020B0604020104020204" pitchFamily="34" charset="0"/>
                        </a:rPr>
                        <a:t>Nephi</a:t>
                      </a:r>
                    </a:p>
                  </a:txBody>
                  <a:tcPr anchor="ctr"/>
                </a:tc>
                <a:tc>
                  <a:txBody>
                    <a:bodyPr/>
                    <a:lstStyle/>
                    <a:p>
                      <a:pPr algn="l" fontAlgn="base"/>
                      <a:r>
                        <a:rPr lang="en-US" sz="1600" b="1" i="0" dirty="0">
                          <a:effectLst/>
                          <a:latin typeface="Abadi" panose="020B0604020104020204" pitchFamily="34" charset="0"/>
                        </a:rPr>
                        <a:t>Jesus Christ</a:t>
                      </a:r>
                    </a:p>
                  </a:txBody>
                  <a:tcPr anchor="ctr"/>
                </a:tc>
                <a:extLst>
                  <a:ext uri="{0D108BD9-81ED-4DB2-BD59-A6C34878D82A}">
                    <a16:rowId xmlns:a16="http://schemas.microsoft.com/office/drawing/2014/main" val="545813075"/>
                  </a:ext>
                </a:extLst>
              </a:tr>
              <a:tr h="370840">
                <a:tc>
                  <a:txBody>
                    <a:bodyPr/>
                    <a:lstStyle/>
                    <a:p>
                      <a:pPr fontAlgn="base"/>
                      <a:r>
                        <a:rPr lang="en-US" sz="1600" b="0" i="0">
                          <a:effectLst/>
                          <a:latin typeface="Abadi" panose="020B0604020104020204" pitchFamily="34" charset="0"/>
                        </a:rPr>
                        <a:t>Favored son</a:t>
                      </a:r>
                    </a:p>
                  </a:txBody>
                  <a:tcPr anchor="ctr"/>
                </a:tc>
                <a:tc>
                  <a:txBody>
                    <a:bodyPr/>
                    <a:lstStyle/>
                    <a:p>
                      <a:pPr fontAlgn="base"/>
                      <a:r>
                        <a:rPr lang="en-US" sz="1600" b="0" i="0" u="none" strike="noStrike" dirty="0">
                          <a:effectLst/>
                          <a:latin typeface="Abadi" panose="020B0604020104020204" pitchFamily="34" charset="0"/>
                        </a:rPr>
                        <a:t>1 Nephi 3:6, 8</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Matthew 3:17</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2581168113"/>
                  </a:ext>
                </a:extLst>
              </a:tr>
              <a:tr h="370840">
                <a:tc>
                  <a:txBody>
                    <a:bodyPr/>
                    <a:lstStyle/>
                    <a:p>
                      <a:pPr fontAlgn="base"/>
                      <a:r>
                        <a:rPr lang="en-US" sz="1600" b="0" i="0">
                          <a:effectLst/>
                          <a:latin typeface="Abadi" panose="020B0604020104020204" pitchFamily="34" charset="0"/>
                        </a:rPr>
                        <a:t>Hated and rejected by his brothers</a:t>
                      </a:r>
                    </a:p>
                  </a:txBody>
                  <a:tcPr anchor="ctr"/>
                </a:tc>
                <a:tc>
                  <a:txBody>
                    <a:bodyPr/>
                    <a:lstStyle/>
                    <a:p>
                      <a:pPr fontAlgn="base"/>
                      <a:r>
                        <a:rPr lang="en-US" sz="1600" b="0" i="0" u="none" strike="noStrike" dirty="0">
                          <a:effectLst/>
                          <a:latin typeface="Abadi" panose="020B0604020104020204" pitchFamily="34" charset="0"/>
                        </a:rPr>
                        <a:t>1 Nephi 18:10</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John 7:5</a:t>
                      </a:r>
                      <a:r>
                        <a:rPr lang="en-US" sz="1600" b="0" i="0" dirty="0">
                          <a:effectLst/>
                          <a:latin typeface="Abadi" panose="020B0604020104020204" pitchFamily="34" charset="0"/>
                        </a:rPr>
                        <a:t>; </a:t>
                      </a:r>
                      <a:r>
                        <a:rPr lang="en-US" sz="1600" b="0" i="0" u="none" strike="noStrike" dirty="0">
                          <a:effectLst/>
                          <a:latin typeface="Abadi" panose="020B0604020104020204" pitchFamily="34" charset="0"/>
                        </a:rPr>
                        <a:t>15:24–25</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886655364"/>
                  </a:ext>
                </a:extLst>
              </a:tr>
              <a:tr h="370840">
                <a:tc>
                  <a:txBody>
                    <a:bodyPr/>
                    <a:lstStyle/>
                    <a:p>
                      <a:pPr fontAlgn="base"/>
                      <a:r>
                        <a:rPr lang="en-US" sz="1600" b="0" i="0">
                          <a:effectLst/>
                          <a:latin typeface="Abadi" panose="020B0604020104020204" pitchFamily="34" charset="0"/>
                        </a:rPr>
                        <a:t>Bound by the wicked</a:t>
                      </a:r>
                    </a:p>
                  </a:txBody>
                  <a:tcPr anchor="ctr"/>
                </a:tc>
                <a:tc>
                  <a:txBody>
                    <a:bodyPr/>
                    <a:lstStyle/>
                    <a:p>
                      <a:pPr fontAlgn="base"/>
                      <a:r>
                        <a:rPr lang="en-US" sz="1600" b="0" i="0" u="none" strike="noStrike" dirty="0">
                          <a:effectLst/>
                          <a:latin typeface="Abadi" panose="020B0604020104020204" pitchFamily="34" charset="0"/>
                        </a:rPr>
                        <a:t>1 Nephi 18:11</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Matthew 27:2</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608801338"/>
                  </a:ext>
                </a:extLst>
              </a:tr>
              <a:tr h="370840">
                <a:tc>
                  <a:txBody>
                    <a:bodyPr/>
                    <a:lstStyle/>
                    <a:p>
                      <a:pPr fontAlgn="base"/>
                      <a:r>
                        <a:rPr lang="en-US" sz="1600" b="0" i="0">
                          <a:effectLst/>
                          <a:latin typeface="Abadi" panose="020B0604020104020204" pitchFamily="34" charset="0"/>
                        </a:rPr>
                        <a:t>Rejected as the rightful ruler</a:t>
                      </a:r>
                    </a:p>
                  </a:txBody>
                  <a:tcPr anchor="ctr"/>
                </a:tc>
                <a:tc>
                  <a:txBody>
                    <a:bodyPr/>
                    <a:lstStyle/>
                    <a:p>
                      <a:pPr fontAlgn="base"/>
                      <a:r>
                        <a:rPr lang="en-US" sz="1600" b="0" i="0" u="none" strike="noStrike" dirty="0">
                          <a:effectLst/>
                          <a:latin typeface="Abadi" panose="020B0604020104020204" pitchFamily="34" charset="0"/>
                        </a:rPr>
                        <a:t>1 Nephi 18:10</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John 19:15</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2245703715"/>
                  </a:ext>
                </a:extLst>
              </a:tr>
              <a:tr h="370840">
                <a:tc>
                  <a:txBody>
                    <a:bodyPr/>
                    <a:lstStyle/>
                    <a:p>
                      <a:pPr fontAlgn="base"/>
                      <a:r>
                        <a:rPr lang="en-US" sz="1600" b="0" i="0">
                          <a:effectLst/>
                          <a:latin typeface="Abadi" panose="020B0604020104020204" pitchFamily="34" charset="0"/>
                        </a:rPr>
                        <a:t>Willingly suffered</a:t>
                      </a:r>
                    </a:p>
                  </a:txBody>
                  <a:tcPr anchor="ctr"/>
                </a:tc>
                <a:tc>
                  <a:txBody>
                    <a:bodyPr/>
                    <a:lstStyle/>
                    <a:p>
                      <a:pPr fontAlgn="base"/>
                      <a:r>
                        <a:rPr lang="en-US" sz="1600" b="0" i="0" u="none" strike="noStrike" dirty="0">
                          <a:effectLst/>
                          <a:latin typeface="Abadi" panose="020B0604020104020204" pitchFamily="34" charset="0"/>
                        </a:rPr>
                        <a:t>1 Nephi 18:11, 16</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Luke 22:42</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3274004621"/>
                  </a:ext>
                </a:extLst>
              </a:tr>
              <a:tr h="370840">
                <a:tc>
                  <a:txBody>
                    <a:bodyPr/>
                    <a:lstStyle/>
                    <a:p>
                      <a:pPr fontAlgn="base"/>
                      <a:r>
                        <a:rPr lang="en-US" sz="1600" b="0" i="0">
                          <a:effectLst/>
                          <a:latin typeface="Abadi" panose="020B0604020104020204" pitchFamily="34" charset="0"/>
                        </a:rPr>
                        <a:t>Glorified God in his suffering</a:t>
                      </a:r>
                    </a:p>
                  </a:txBody>
                  <a:tcPr anchor="ctr"/>
                </a:tc>
                <a:tc>
                  <a:txBody>
                    <a:bodyPr/>
                    <a:lstStyle/>
                    <a:p>
                      <a:pPr fontAlgn="base"/>
                      <a:r>
                        <a:rPr lang="en-US" sz="1600" b="0" i="0" u="none" strike="noStrike" dirty="0">
                          <a:effectLst/>
                          <a:latin typeface="Abadi" panose="020B0604020104020204" pitchFamily="34" charset="0"/>
                        </a:rPr>
                        <a:t>1 Nephi 18:16</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Doctrine and Covenants 19:19</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2977883541"/>
                  </a:ext>
                </a:extLst>
              </a:tr>
              <a:tr h="370840">
                <a:tc>
                  <a:txBody>
                    <a:bodyPr/>
                    <a:lstStyle/>
                    <a:p>
                      <a:pPr fontAlgn="base"/>
                      <a:r>
                        <a:rPr lang="en-US" sz="1600" b="0" i="0">
                          <a:effectLst/>
                          <a:latin typeface="Abadi" panose="020B0604020104020204" pitchFamily="34" charset="0"/>
                        </a:rPr>
                        <a:t>Family dependent upon him overcoming</a:t>
                      </a:r>
                    </a:p>
                  </a:txBody>
                  <a:tcPr anchor="ctr"/>
                </a:tc>
                <a:tc>
                  <a:txBody>
                    <a:bodyPr/>
                    <a:lstStyle/>
                    <a:p>
                      <a:pPr fontAlgn="base"/>
                      <a:r>
                        <a:rPr lang="en-US" sz="1600" b="0" i="0" u="none" strike="noStrike" dirty="0">
                          <a:effectLst/>
                          <a:latin typeface="Abadi" panose="020B0604020104020204" pitchFamily="34" charset="0"/>
                        </a:rPr>
                        <a:t>1 Nephi 18:20–22</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2 Nephi 9:6–9</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875234484"/>
                  </a:ext>
                </a:extLst>
              </a:tr>
              <a:tr h="370840">
                <a:tc>
                  <a:txBody>
                    <a:bodyPr/>
                    <a:lstStyle/>
                    <a:p>
                      <a:pPr fontAlgn="base"/>
                      <a:r>
                        <a:rPr lang="en-US" sz="1600" b="0" i="0">
                          <a:effectLst/>
                          <a:latin typeface="Abadi" panose="020B0604020104020204" pitchFamily="34" charset="0"/>
                        </a:rPr>
                        <a:t>Saved all from death</a:t>
                      </a:r>
                    </a:p>
                  </a:txBody>
                  <a:tcPr anchor="ctr"/>
                </a:tc>
                <a:tc>
                  <a:txBody>
                    <a:bodyPr/>
                    <a:lstStyle/>
                    <a:p>
                      <a:pPr fontAlgn="base"/>
                      <a:r>
                        <a:rPr lang="en-US" sz="1600" b="0" i="0" u="none" strike="noStrike" dirty="0">
                          <a:effectLst/>
                          <a:latin typeface="Abadi" panose="020B0604020104020204" pitchFamily="34" charset="0"/>
                        </a:rPr>
                        <a:t>1 Nephi 18:22–23</a:t>
                      </a:r>
                      <a:endParaRPr lang="en-US" sz="1600" b="0" i="0" dirty="0">
                        <a:effectLst/>
                        <a:latin typeface="Abadi" panose="020B0604020104020204" pitchFamily="34" charset="0"/>
                      </a:endParaRPr>
                    </a:p>
                  </a:txBody>
                  <a:tcPr anchor="ctr"/>
                </a:tc>
                <a:tc>
                  <a:txBody>
                    <a:bodyPr/>
                    <a:lstStyle/>
                    <a:p>
                      <a:pPr fontAlgn="base"/>
                      <a:r>
                        <a:rPr lang="en-US" sz="1600" b="0" i="0" u="none" strike="noStrike" dirty="0">
                          <a:effectLst/>
                          <a:latin typeface="Abadi" panose="020B0604020104020204" pitchFamily="34" charset="0"/>
                        </a:rPr>
                        <a:t>1 Corinthians 15:22</a:t>
                      </a:r>
                      <a:endParaRPr lang="en-US" sz="1600" b="0" i="0" dirty="0">
                        <a:effectLst/>
                        <a:latin typeface="Abadi" panose="020B0604020104020204" pitchFamily="34" charset="0"/>
                      </a:endParaRPr>
                    </a:p>
                  </a:txBody>
                  <a:tcPr anchor="ctr"/>
                </a:tc>
                <a:extLst>
                  <a:ext uri="{0D108BD9-81ED-4DB2-BD59-A6C34878D82A}">
                    <a16:rowId xmlns:a16="http://schemas.microsoft.com/office/drawing/2014/main" val="994188952"/>
                  </a:ext>
                </a:extLst>
              </a:tr>
            </a:tbl>
          </a:graphicData>
        </a:graphic>
      </p:graphicFrame>
    </p:spTree>
    <p:extLst>
      <p:ext uri="{BB962C8B-B14F-4D97-AF65-F5344CB8AC3E}">
        <p14:creationId xmlns:p14="http://schemas.microsoft.com/office/powerpoint/2010/main" val="26878629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885CEC-0542-5D14-8589-16E4B36EDEA0}"/>
              </a:ext>
            </a:extLst>
          </p:cNvPr>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0C8BF00-67A3-772B-BE15-DB6327F33A6F}"/>
              </a:ext>
            </a:extLst>
          </p:cNvPr>
          <p:cNvGrpSpPr/>
          <p:nvPr/>
        </p:nvGrpSpPr>
        <p:grpSpPr>
          <a:xfrm>
            <a:off x="5495549" y="3567491"/>
            <a:ext cx="1200901" cy="3103473"/>
            <a:chOff x="2133600" y="785603"/>
            <a:chExt cx="1978594" cy="5054193"/>
          </a:xfrm>
        </p:grpSpPr>
        <p:sp>
          <p:nvSpPr>
            <p:cNvPr id="4" name="Moon 3">
              <a:extLst>
                <a:ext uri="{FF2B5EF4-FFF2-40B4-BE49-F238E27FC236}">
                  <a16:creationId xmlns:a16="http://schemas.microsoft.com/office/drawing/2014/main" id="{661D49A8-6E88-BF77-0056-B9F0BA4D1ABB}"/>
                </a:ext>
              </a:extLst>
            </p:cNvPr>
            <p:cNvSpPr/>
            <p:nvPr/>
          </p:nvSpPr>
          <p:spPr>
            <a:xfrm rot="20732934">
              <a:off x="2404136" y="1347529"/>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oon 4">
              <a:extLst>
                <a:ext uri="{FF2B5EF4-FFF2-40B4-BE49-F238E27FC236}">
                  <a16:creationId xmlns:a16="http://schemas.microsoft.com/office/drawing/2014/main" id="{F26739AB-C23E-1156-A1CF-813886BE8074}"/>
                </a:ext>
              </a:extLst>
            </p:cNvPr>
            <p:cNvSpPr/>
            <p:nvPr/>
          </p:nvSpPr>
          <p:spPr>
            <a:xfrm rot="10800000">
              <a:off x="3293474" y="1219200"/>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2">
              <a:extLst>
                <a:ext uri="{FF2B5EF4-FFF2-40B4-BE49-F238E27FC236}">
                  <a16:creationId xmlns:a16="http://schemas.microsoft.com/office/drawing/2014/main" id="{09DC50FC-A5A6-3BFD-2DB0-01C1DE9630FA}"/>
                </a:ext>
              </a:extLst>
            </p:cNvPr>
            <p:cNvSpPr/>
            <p:nvPr/>
          </p:nvSpPr>
          <p:spPr>
            <a:xfrm rot="1267050">
              <a:off x="2634125" y="5086230"/>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D1F9CD-DDD8-3888-1351-E9946B25C86A}"/>
                </a:ext>
              </a:extLst>
            </p:cNvPr>
            <p:cNvSpPr/>
            <p:nvPr/>
          </p:nvSpPr>
          <p:spPr>
            <a:xfrm rot="19394983">
              <a:off x="3150407" y="509126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
              <a:extLst>
                <a:ext uri="{FF2B5EF4-FFF2-40B4-BE49-F238E27FC236}">
                  <a16:creationId xmlns:a16="http://schemas.microsoft.com/office/drawing/2014/main" id="{63D22660-B4C8-EB66-FE92-9E94324D308C}"/>
                </a:ext>
              </a:extLst>
            </p:cNvPr>
            <p:cNvSpPr/>
            <p:nvPr/>
          </p:nvSpPr>
          <p:spPr>
            <a:xfrm rot="20847300">
              <a:off x="3725429" y="3310641"/>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3">
              <a:extLst>
                <a:ext uri="{FF2B5EF4-FFF2-40B4-BE49-F238E27FC236}">
                  <a16:creationId xmlns:a16="http://schemas.microsoft.com/office/drawing/2014/main" id="{22EB8B7B-9DE0-C633-323A-8816E3A1C900}"/>
                </a:ext>
              </a:extLst>
            </p:cNvPr>
            <p:cNvSpPr/>
            <p:nvPr/>
          </p:nvSpPr>
          <p:spPr>
            <a:xfrm>
              <a:off x="2133600" y="342900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4">
              <a:extLst>
                <a:ext uri="{FF2B5EF4-FFF2-40B4-BE49-F238E27FC236}">
                  <a16:creationId xmlns:a16="http://schemas.microsoft.com/office/drawing/2014/main" id="{D4734608-8119-DC59-1AA7-9EF9F98D6430}"/>
                </a:ext>
              </a:extLst>
            </p:cNvPr>
            <p:cNvSpPr/>
            <p:nvPr/>
          </p:nvSpPr>
          <p:spPr>
            <a:xfrm rot="20339459">
              <a:off x="3249192" y="2121378"/>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5">
              <a:extLst>
                <a:ext uri="{FF2B5EF4-FFF2-40B4-BE49-F238E27FC236}">
                  <a16:creationId xmlns:a16="http://schemas.microsoft.com/office/drawing/2014/main" id="{35F65C78-3FC7-801E-19C6-8AACEB9FDEBA}"/>
                </a:ext>
              </a:extLst>
            </p:cNvPr>
            <p:cNvSpPr/>
            <p:nvPr/>
          </p:nvSpPr>
          <p:spPr>
            <a:xfrm rot="1327004">
              <a:off x="2347448" y="2273835"/>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6">
              <a:extLst>
                <a:ext uri="{FF2B5EF4-FFF2-40B4-BE49-F238E27FC236}">
                  <a16:creationId xmlns:a16="http://schemas.microsoft.com/office/drawing/2014/main" id="{249D1496-6AED-ACCF-D823-C0B382AF1495}"/>
                </a:ext>
              </a:extLst>
            </p:cNvPr>
            <p:cNvSpPr/>
            <p:nvPr/>
          </p:nvSpPr>
          <p:spPr>
            <a:xfrm>
              <a:off x="2441331" y="2280447"/>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7">
              <a:extLst>
                <a:ext uri="{FF2B5EF4-FFF2-40B4-BE49-F238E27FC236}">
                  <a16:creationId xmlns:a16="http://schemas.microsoft.com/office/drawing/2014/main" id="{8039F269-B9F1-5599-772A-FF2E569EDEC7}"/>
                </a:ext>
              </a:extLst>
            </p:cNvPr>
            <p:cNvSpPr/>
            <p:nvPr/>
          </p:nvSpPr>
          <p:spPr>
            <a:xfrm rot="10800000">
              <a:off x="2954215" y="2280447"/>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20A55B4-2607-8631-29AC-E2EA8DCE948E}"/>
                </a:ext>
              </a:extLst>
            </p:cNvPr>
            <p:cNvSpPr/>
            <p:nvPr/>
          </p:nvSpPr>
          <p:spPr>
            <a:xfrm>
              <a:off x="2697773" y="898394"/>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6">
              <a:extLst>
                <a:ext uri="{FF2B5EF4-FFF2-40B4-BE49-F238E27FC236}">
                  <a16:creationId xmlns:a16="http://schemas.microsoft.com/office/drawing/2014/main" id="{53981D6E-CAF7-582E-DB7F-DCD4AAAEC917}"/>
                </a:ext>
              </a:extLst>
            </p:cNvPr>
            <p:cNvGrpSpPr/>
            <p:nvPr/>
          </p:nvGrpSpPr>
          <p:grpSpPr>
            <a:xfrm rot="1082994">
              <a:off x="2455565" y="945229"/>
              <a:ext cx="442205" cy="1531190"/>
              <a:chOff x="4726205" y="1077784"/>
              <a:chExt cx="1139391" cy="2436644"/>
            </a:xfrm>
          </p:grpSpPr>
          <p:sp>
            <p:nvSpPr>
              <p:cNvPr id="83" name="Double Wave 14">
                <a:extLst>
                  <a:ext uri="{FF2B5EF4-FFF2-40B4-BE49-F238E27FC236}">
                    <a16:creationId xmlns:a16="http://schemas.microsoft.com/office/drawing/2014/main" id="{90682CD0-33F8-54A2-7A24-A81F27061EFC}"/>
                  </a:ext>
                </a:extLst>
              </p:cNvPr>
              <p:cNvSpPr/>
              <p:nvPr/>
            </p:nvSpPr>
            <p:spPr>
              <a:xfrm rot="16652822">
                <a:off x="3941885" y="1862104"/>
                <a:ext cx="2403230" cy="834589"/>
              </a:xfrm>
              <a:prstGeom prst="doubleWave">
                <a:avLst>
                  <a:gd name="adj1" fmla="val 12500"/>
                  <a:gd name="adj2" fmla="val -1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ouble Wave 15">
                <a:extLst>
                  <a:ext uri="{FF2B5EF4-FFF2-40B4-BE49-F238E27FC236}">
                    <a16:creationId xmlns:a16="http://schemas.microsoft.com/office/drawing/2014/main" id="{03A06A7D-8922-EC89-8ADF-66E7A9BFF528}"/>
                  </a:ext>
                </a:extLst>
              </p:cNvPr>
              <p:cNvSpPr/>
              <p:nvPr/>
            </p:nvSpPr>
            <p:spPr>
              <a:xfrm rot="16047068">
                <a:off x="4246687" y="1895519"/>
                <a:ext cx="2403230" cy="834588"/>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8">
              <a:extLst>
                <a:ext uri="{FF2B5EF4-FFF2-40B4-BE49-F238E27FC236}">
                  <a16:creationId xmlns:a16="http://schemas.microsoft.com/office/drawing/2014/main" id="{5967DE0B-971C-E7A1-F846-5194CD91658E}"/>
                </a:ext>
              </a:extLst>
            </p:cNvPr>
            <p:cNvGrpSpPr/>
            <p:nvPr/>
          </p:nvGrpSpPr>
          <p:grpSpPr>
            <a:xfrm rot="20311651">
              <a:off x="3345190" y="785603"/>
              <a:ext cx="483279" cy="1662338"/>
              <a:chOff x="4726207" y="1077784"/>
              <a:chExt cx="1139389" cy="2436644"/>
            </a:xfrm>
          </p:grpSpPr>
          <p:sp>
            <p:nvSpPr>
              <p:cNvPr id="81" name="Double Wave 80">
                <a:extLst>
                  <a:ext uri="{FF2B5EF4-FFF2-40B4-BE49-F238E27FC236}">
                    <a16:creationId xmlns:a16="http://schemas.microsoft.com/office/drawing/2014/main" id="{47C40B5C-596E-EE44-511F-18AAA5A13BC3}"/>
                  </a:ext>
                </a:extLst>
              </p:cNvPr>
              <p:cNvSpPr/>
              <p:nvPr/>
            </p:nvSpPr>
            <p:spPr>
              <a:xfrm rot="16652822">
                <a:off x="3941887" y="1862104"/>
                <a:ext cx="2403230" cy="834589"/>
              </a:xfrm>
              <a:prstGeom prst="doubleWave">
                <a:avLst>
                  <a:gd name="adj1" fmla="val 12500"/>
                  <a:gd name="adj2" fmla="val -1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ouble Wave 81">
                <a:extLst>
                  <a:ext uri="{FF2B5EF4-FFF2-40B4-BE49-F238E27FC236}">
                    <a16:creationId xmlns:a16="http://schemas.microsoft.com/office/drawing/2014/main" id="{9D0C9E1B-FFEC-E9EE-D92E-A4C783852DF2}"/>
                  </a:ext>
                </a:extLst>
              </p:cNvPr>
              <p:cNvSpPr/>
              <p:nvPr/>
            </p:nvSpPr>
            <p:spPr>
              <a:xfrm rot="16047068">
                <a:off x="4246687" y="1895519"/>
                <a:ext cx="2403230" cy="834588"/>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Double Wave 8">
              <a:extLst>
                <a:ext uri="{FF2B5EF4-FFF2-40B4-BE49-F238E27FC236}">
                  <a16:creationId xmlns:a16="http://schemas.microsoft.com/office/drawing/2014/main" id="{AD7B915C-3BE3-8694-046E-5B61CDBBDF3C}"/>
                </a:ext>
              </a:extLst>
            </p:cNvPr>
            <p:cNvSpPr/>
            <p:nvPr/>
          </p:nvSpPr>
          <p:spPr>
            <a:xfrm rot="10558211">
              <a:off x="2685779" y="1174435"/>
              <a:ext cx="914542" cy="566611"/>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9">
              <a:extLst>
                <a:ext uri="{FF2B5EF4-FFF2-40B4-BE49-F238E27FC236}">
                  <a16:creationId xmlns:a16="http://schemas.microsoft.com/office/drawing/2014/main" id="{D8B8A86E-5E7F-8192-0F3F-49349F0C5561}"/>
                </a:ext>
              </a:extLst>
            </p:cNvPr>
            <p:cNvSpPr/>
            <p:nvPr/>
          </p:nvSpPr>
          <p:spPr>
            <a:xfrm>
              <a:off x="2667000" y="838200"/>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9">
              <a:extLst>
                <a:ext uri="{FF2B5EF4-FFF2-40B4-BE49-F238E27FC236}">
                  <a16:creationId xmlns:a16="http://schemas.microsoft.com/office/drawing/2014/main" id="{4655015F-585C-D8B4-3D62-6FE48068CC6D}"/>
                </a:ext>
              </a:extLst>
            </p:cNvPr>
            <p:cNvSpPr/>
            <p:nvPr/>
          </p:nvSpPr>
          <p:spPr>
            <a:xfrm>
              <a:off x="2667000" y="990600"/>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3A59771C-1CF4-11B4-0336-8CFB4640D5FD}"/>
                </a:ext>
              </a:extLst>
            </p:cNvPr>
            <p:cNvSpPr/>
            <p:nvPr/>
          </p:nvSpPr>
          <p:spPr>
            <a:xfrm rot="5598382">
              <a:off x="2892894" y="489737"/>
              <a:ext cx="530114" cy="1137523"/>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07B23401-A584-9A77-19C9-A05FD4AE7F36}"/>
                </a:ext>
              </a:extLst>
            </p:cNvPr>
            <p:cNvSpPr/>
            <p:nvPr/>
          </p:nvSpPr>
          <p:spPr>
            <a:xfrm rot="5598382">
              <a:off x="2960515" y="668838"/>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0">
              <a:extLst>
                <a:ext uri="{FF2B5EF4-FFF2-40B4-BE49-F238E27FC236}">
                  <a16:creationId xmlns:a16="http://schemas.microsoft.com/office/drawing/2014/main" id="{27C20405-2C2F-C5F5-BAA0-311F248FC862}"/>
                </a:ext>
              </a:extLst>
            </p:cNvPr>
            <p:cNvSpPr/>
            <p:nvPr/>
          </p:nvSpPr>
          <p:spPr>
            <a:xfrm>
              <a:off x="2514600" y="1295400"/>
              <a:ext cx="1295400" cy="2286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92">
              <a:extLst>
                <a:ext uri="{FF2B5EF4-FFF2-40B4-BE49-F238E27FC236}">
                  <a16:creationId xmlns:a16="http://schemas.microsoft.com/office/drawing/2014/main" id="{7F08C0A6-4FC7-DD16-CA27-81423423A3C0}"/>
                </a:ext>
              </a:extLst>
            </p:cNvPr>
            <p:cNvGrpSpPr/>
            <p:nvPr/>
          </p:nvGrpSpPr>
          <p:grpSpPr>
            <a:xfrm>
              <a:off x="2420472" y="5257801"/>
              <a:ext cx="1465728" cy="228600"/>
              <a:chOff x="0" y="4648200"/>
              <a:chExt cx="3986134" cy="1541489"/>
            </a:xfrm>
          </p:grpSpPr>
          <p:grpSp>
            <p:nvGrpSpPr>
              <p:cNvPr id="66" name="Group 138">
                <a:extLst>
                  <a:ext uri="{FF2B5EF4-FFF2-40B4-BE49-F238E27FC236}">
                    <a16:creationId xmlns:a16="http://schemas.microsoft.com/office/drawing/2014/main" id="{EB67517A-3C79-C5B7-3ED9-93C2380FE7C7}"/>
                  </a:ext>
                </a:extLst>
              </p:cNvPr>
              <p:cNvGrpSpPr/>
              <p:nvPr/>
            </p:nvGrpSpPr>
            <p:grpSpPr>
              <a:xfrm>
                <a:off x="0" y="4648200"/>
                <a:ext cx="1600200" cy="1524000"/>
                <a:chOff x="533400" y="4648200"/>
                <a:chExt cx="1905000" cy="1828800"/>
              </a:xfrm>
            </p:grpSpPr>
            <p:sp>
              <p:nvSpPr>
                <p:cNvPr id="77" name="Plus 75">
                  <a:extLst>
                    <a:ext uri="{FF2B5EF4-FFF2-40B4-BE49-F238E27FC236}">
                      <a16:creationId xmlns:a16="http://schemas.microsoft.com/office/drawing/2014/main" id="{1EF6C512-18DC-1B61-F069-02BE84CEAFEE}"/>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Diamond 77">
                  <a:extLst>
                    <a:ext uri="{FF2B5EF4-FFF2-40B4-BE49-F238E27FC236}">
                      <a16:creationId xmlns:a16="http://schemas.microsoft.com/office/drawing/2014/main" id="{0C0E1B9D-0B0A-FFCA-5E82-2FAFA5813FE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ADF5DE59-C4C4-2993-CBD0-CE2C2C308FE1}"/>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iamond 79">
                  <a:extLst>
                    <a:ext uri="{FF2B5EF4-FFF2-40B4-BE49-F238E27FC236}">
                      <a16:creationId xmlns:a16="http://schemas.microsoft.com/office/drawing/2014/main" id="{55A0194D-A33D-134E-3FDE-696BC329B58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139">
                <a:extLst>
                  <a:ext uri="{FF2B5EF4-FFF2-40B4-BE49-F238E27FC236}">
                    <a16:creationId xmlns:a16="http://schemas.microsoft.com/office/drawing/2014/main" id="{73D6ECD8-0E6D-75D7-4903-BF495D7321B0}"/>
                  </a:ext>
                </a:extLst>
              </p:cNvPr>
              <p:cNvGrpSpPr/>
              <p:nvPr/>
            </p:nvGrpSpPr>
            <p:grpSpPr>
              <a:xfrm>
                <a:off x="1182973" y="4665689"/>
                <a:ext cx="1600200" cy="1524000"/>
                <a:chOff x="533400" y="4648200"/>
                <a:chExt cx="1905000" cy="1828800"/>
              </a:xfrm>
            </p:grpSpPr>
            <p:sp>
              <p:nvSpPr>
                <p:cNvPr id="73" name="Plus 71">
                  <a:extLst>
                    <a:ext uri="{FF2B5EF4-FFF2-40B4-BE49-F238E27FC236}">
                      <a16:creationId xmlns:a16="http://schemas.microsoft.com/office/drawing/2014/main" id="{15E608F9-F3D0-0BB0-BA29-7D955A42B2EF}"/>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FF172629-72E0-4D26-917C-830FBCA18D60}"/>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83C307A4-3B21-DD3C-E874-96D90C7C4E71}"/>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7BA726F4-F6E6-05E2-6674-4D3FDCDD194C}"/>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144">
                <a:extLst>
                  <a:ext uri="{FF2B5EF4-FFF2-40B4-BE49-F238E27FC236}">
                    <a16:creationId xmlns:a16="http://schemas.microsoft.com/office/drawing/2014/main" id="{33BF9084-73DB-472A-9867-DF5A14C45D2E}"/>
                  </a:ext>
                </a:extLst>
              </p:cNvPr>
              <p:cNvGrpSpPr/>
              <p:nvPr/>
            </p:nvGrpSpPr>
            <p:grpSpPr>
              <a:xfrm>
                <a:off x="2385934" y="4665689"/>
                <a:ext cx="1600200" cy="1524000"/>
                <a:chOff x="533400" y="4648200"/>
                <a:chExt cx="1905000" cy="1828800"/>
              </a:xfrm>
            </p:grpSpPr>
            <p:sp>
              <p:nvSpPr>
                <p:cNvPr id="69" name="Plus 67">
                  <a:extLst>
                    <a:ext uri="{FF2B5EF4-FFF2-40B4-BE49-F238E27FC236}">
                      <a16:creationId xmlns:a16="http://schemas.microsoft.com/office/drawing/2014/main" id="{3768B4F1-192F-2621-BC5E-79031B5CA281}"/>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3548F075-703C-CFA4-B87B-5F33D4B2833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8F879C16-AF25-428F-924A-44D60745F9D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0AA14C6C-AF36-6C2B-A6DF-1AB4856B2CD6}"/>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108">
              <a:extLst>
                <a:ext uri="{FF2B5EF4-FFF2-40B4-BE49-F238E27FC236}">
                  <a16:creationId xmlns:a16="http://schemas.microsoft.com/office/drawing/2014/main" id="{B9497CDA-9E88-3C08-6AA3-307925E9E5BB}"/>
                </a:ext>
              </a:extLst>
            </p:cNvPr>
            <p:cNvGrpSpPr/>
            <p:nvPr/>
          </p:nvGrpSpPr>
          <p:grpSpPr>
            <a:xfrm rot="5000167">
              <a:off x="2285108" y="2989077"/>
              <a:ext cx="1465728" cy="228600"/>
              <a:chOff x="0" y="4648200"/>
              <a:chExt cx="3986134" cy="1541489"/>
            </a:xfrm>
          </p:grpSpPr>
          <p:grpSp>
            <p:nvGrpSpPr>
              <p:cNvPr id="51" name="Group 138">
                <a:extLst>
                  <a:ext uri="{FF2B5EF4-FFF2-40B4-BE49-F238E27FC236}">
                    <a16:creationId xmlns:a16="http://schemas.microsoft.com/office/drawing/2014/main" id="{7E5C18A8-CE0C-28D8-7E59-05C6BB7E806A}"/>
                  </a:ext>
                </a:extLst>
              </p:cNvPr>
              <p:cNvGrpSpPr/>
              <p:nvPr/>
            </p:nvGrpSpPr>
            <p:grpSpPr>
              <a:xfrm>
                <a:off x="0" y="4648200"/>
                <a:ext cx="1600200" cy="1524000"/>
                <a:chOff x="533400" y="4648200"/>
                <a:chExt cx="1905000" cy="1828800"/>
              </a:xfrm>
            </p:grpSpPr>
            <p:sp>
              <p:nvSpPr>
                <p:cNvPr id="62" name="Plus 60">
                  <a:extLst>
                    <a:ext uri="{FF2B5EF4-FFF2-40B4-BE49-F238E27FC236}">
                      <a16:creationId xmlns:a16="http://schemas.microsoft.com/office/drawing/2014/main" id="{DD2284C2-EA9D-E608-A2B5-0F4AE54FA95B}"/>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CC9E9FBF-C0D5-88F6-8ED0-299DEAC1227A}"/>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a:extLst>
                    <a:ext uri="{FF2B5EF4-FFF2-40B4-BE49-F238E27FC236}">
                      <a16:creationId xmlns:a16="http://schemas.microsoft.com/office/drawing/2014/main" id="{25CBD978-2CA0-5898-17B8-20729594A8F9}"/>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7DD3336B-7D9B-38EE-FCEB-33BA7B2124D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39">
                <a:extLst>
                  <a:ext uri="{FF2B5EF4-FFF2-40B4-BE49-F238E27FC236}">
                    <a16:creationId xmlns:a16="http://schemas.microsoft.com/office/drawing/2014/main" id="{2797E53C-603F-804F-0E09-BE6795852A4B}"/>
                  </a:ext>
                </a:extLst>
              </p:cNvPr>
              <p:cNvGrpSpPr/>
              <p:nvPr/>
            </p:nvGrpSpPr>
            <p:grpSpPr>
              <a:xfrm>
                <a:off x="1182973" y="4665689"/>
                <a:ext cx="1600200" cy="1524000"/>
                <a:chOff x="533400" y="4648200"/>
                <a:chExt cx="1905000" cy="1828800"/>
              </a:xfrm>
            </p:grpSpPr>
            <p:sp>
              <p:nvSpPr>
                <p:cNvPr id="58" name="Plus 56">
                  <a:extLst>
                    <a:ext uri="{FF2B5EF4-FFF2-40B4-BE49-F238E27FC236}">
                      <a16:creationId xmlns:a16="http://schemas.microsoft.com/office/drawing/2014/main" id="{7B8A88A8-3078-3C18-B882-D09E661DDDA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5E8102E5-AD59-02FC-02DF-37AD2540E3C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iamond 59">
                  <a:extLst>
                    <a:ext uri="{FF2B5EF4-FFF2-40B4-BE49-F238E27FC236}">
                      <a16:creationId xmlns:a16="http://schemas.microsoft.com/office/drawing/2014/main" id="{EB53FC00-D48C-C371-7372-94CC452859ED}"/>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A27BD77E-EFF6-8BF2-0E83-3F19EC4B18B2}"/>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144">
                <a:extLst>
                  <a:ext uri="{FF2B5EF4-FFF2-40B4-BE49-F238E27FC236}">
                    <a16:creationId xmlns:a16="http://schemas.microsoft.com/office/drawing/2014/main" id="{8B0B344E-4B51-3ADF-2A53-BBF925389EDB}"/>
                  </a:ext>
                </a:extLst>
              </p:cNvPr>
              <p:cNvGrpSpPr/>
              <p:nvPr/>
            </p:nvGrpSpPr>
            <p:grpSpPr>
              <a:xfrm>
                <a:off x="2385934" y="4665689"/>
                <a:ext cx="1600200" cy="1524000"/>
                <a:chOff x="533400" y="4648200"/>
                <a:chExt cx="1905000" cy="1828800"/>
              </a:xfrm>
            </p:grpSpPr>
            <p:sp>
              <p:nvSpPr>
                <p:cNvPr id="54" name="Plus 52">
                  <a:extLst>
                    <a:ext uri="{FF2B5EF4-FFF2-40B4-BE49-F238E27FC236}">
                      <a16:creationId xmlns:a16="http://schemas.microsoft.com/office/drawing/2014/main" id="{9EE52782-D85F-6CC4-4FBE-186880477422}"/>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C0629407-DF55-523F-6DA8-10C8A19DA406}"/>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a:extLst>
                    <a:ext uri="{FF2B5EF4-FFF2-40B4-BE49-F238E27FC236}">
                      <a16:creationId xmlns:a16="http://schemas.microsoft.com/office/drawing/2014/main" id="{833E0E8E-9C2B-7071-43F5-33C068531064}"/>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5A83B2E7-BF3E-94F1-EBB1-7BCA79B30646}"/>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 124">
              <a:extLst>
                <a:ext uri="{FF2B5EF4-FFF2-40B4-BE49-F238E27FC236}">
                  <a16:creationId xmlns:a16="http://schemas.microsoft.com/office/drawing/2014/main" id="{BB143862-707D-ACA4-3EFE-C7F0FFDD2A70}"/>
                </a:ext>
              </a:extLst>
            </p:cNvPr>
            <p:cNvGrpSpPr/>
            <p:nvPr/>
          </p:nvGrpSpPr>
          <p:grpSpPr>
            <a:xfrm rot="16663240">
              <a:off x="2536661" y="2971918"/>
              <a:ext cx="1465728" cy="228600"/>
              <a:chOff x="0" y="4648200"/>
              <a:chExt cx="3986134" cy="1541489"/>
            </a:xfrm>
          </p:grpSpPr>
          <p:grpSp>
            <p:nvGrpSpPr>
              <p:cNvPr id="36" name="Group 138">
                <a:extLst>
                  <a:ext uri="{FF2B5EF4-FFF2-40B4-BE49-F238E27FC236}">
                    <a16:creationId xmlns:a16="http://schemas.microsoft.com/office/drawing/2014/main" id="{905C54E2-577C-9DB5-31B3-2B5D4D47BCFA}"/>
                  </a:ext>
                </a:extLst>
              </p:cNvPr>
              <p:cNvGrpSpPr/>
              <p:nvPr/>
            </p:nvGrpSpPr>
            <p:grpSpPr>
              <a:xfrm>
                <a:off x="0" y="4648200"/>
                <a:ext cx="1600200" cy="1524000"/>
                <a:chOff x="533400" y="4648200"/>
                <a:chExt cx="1905000" cy="1828800"/>
              </a:xfrm>
            </p:grpSpPr>
            <p:sp>
              <p:nvSpPr>
                <p:cNvPr id="47" name="Plus 45">
                  <a:extLst>
                    <a:ext uri="{FF2B5EF4-FFF2-40B4-BE49-F238E27FC236}">
                      <a16:creationId xmlns:a16="http://schemas.microsoft.com/office/drawing/2014/main" id="{80B7BC40-F16E-7283-212D-5D238515398E}"/>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iamond 47">
                  <a:extLst>
                    <a:ext uri="{FF2B5EF4-FFF2-40B4-BE49-F238E27FC236}">
                      <a16:creationId xmlns:a16="http://schemas.microsoft.com/office/drawing/2014/main" id="{FFAD5DBE-6830-EB7C-3765-DF9B035EC37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iamond 48">
                  <a:extLst>
                    <a:ext uri="{FF2B5EF4-FFF2-40B4-BE49-F238E27FC236}">
                      <a16:creationId xmlns:a16="http://schemas.microsoft.com/office/drawing/2014/main" id="{AFB3EBE9-77EE-0368-E692-B8F10BD50A8D}"/>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iamond 49">
                  <a:extLst>
                    <a:ext uri="{FF2B5EF4-FFF2-40B4-BE49-F238E27FC236}">
                      <a16:creationId xmlns:a16="http://schemas.microsoft.com/office/drawing/2014/main" id="{7E98E1B8-95DE-01D6-BD28-2AC624848D5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39">
                <a:extLst>
                  <a:ext uri="{FF2B5EF4-FFF2-40B4-BE49-F238E27FC236}">
                    <a16:creationId xmlns:a16="http://schemas.microsoft.com/office/drawing/2014/main" id="{D48C075F-DD88-2B40-D0A8-CAB7CC9DF16E}"/>
                  </a:ext>
                </a:extLst>
              </p:cNvPr>
              <p:cNvGrpSpPr/>
              <p:nvPr/>
            </p:nvGrpSpPr>
            <p:grpSpPr>
              <a:xfrm>
                <a:off x="1182973" y="4665689"/>
                <a:ext cx="1600200" cy="1524000"/>
                <a:chOff x="533400" y="4648200"/>
                <a:chExt cx="1905000" cy="1828800"/>
              </a:xfrm>
            </p:grpSpPr>
            <p:sp>
              <p:nvSpPr>
                <p:cNvPr id="43" name="Plus 41">
                  <a:extLst>
                    <a:ext uri="{FF2B5EF4-FFF2-40B4-BE49-F238E27FC236}">
                      <a16:creationId xmlns:a16="http://schemas.microsoft.com/office/drawing/2014/main" id="{FF37BB3B-65CA-EDC0-B21F-818BB0852A65}"/>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iamond 43">
                  <a:extLst>
                    <a:ext uri="{FF2B5EF4-FFF2-40B4-BE49-F238E27FC236}">
                      <a16:creationId xmlns:a16="http://schemas.microsoft.com/office/drawing/2014/main" id="{46B32198-EC4C-4FF2-644F-369C89A8FA44}"/>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iamond 44">
                  <a:extLst>
                    <a:ext uri="{FF2B5EF4-FFF2-40B4-BE49-F238E27FC236}">
                      <a16:creationId xmlns:a16="http://schemas.microsoft.com/office/drawing/2014/main" id="{84D49127-56EC-FE83-380A-631BA3029DB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iamond 45">
                  <a:extLst>
                    <a:ext uri="{FF2B5EF4-FFF2-40B4-BE49-F238E27FC236}">
                      <a16:creationId xmlns:a16="http://schemas.microsoft.com/office/drawing/2014/main" id="{8D92ADBD-2CCE-16F6-09C5-61D5C6A1B09D}"/>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44">
                <a:extLst>
                  <a:ext uri="{FF2B5EF4-FFF2-40B4-BE49-F238E27FC236}">
                    <a16:creationId xmlns:a16="http://schemas.microsoft.com/office/drawing/2014/main" id="{3EE20D53-9639-2073-38C4-E2CD4547836E}"/>
                  </a:ext>
                </a:extLst>
              </p:cNvPr>
              <p:cNvGrpSpPr/>
              <p:nvPr/>
            </p:nvGrpSpPr>
            <p:grpSpPr>
              <a:xfrm>
                <a:off x="2385934" y="4665689"/>
                <a:ext cx="1600200" cy="1524000"/>
                <a:chOff x="533400" y="4648200"/>
                <a:chExt cx="1905000" cy="1828800"/>
              </a:xfrm>
            </p:grpSpPr>
            <p:sp>
              <p:nvSpPr>
                <p:cNvPr id="39" name="Plus 37">
                  <a:extLst>
                    <a:ext uri="{FF2B5EF4-FFF2-40B4-BE49-F238E27FC236}">
                      <a16:creationId xmlns:a16="http://schemas.microsoft.com/office/drawing/2014/main" id="{FA1A398E-5103-8BBF-5F18-A2D63F70604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iamond 39">
                  <a:extLst>
                    <a:ext uri="{FF2B5EF4-FFF2-40B4-BE49-F238E27FC236}">
                      <a16:creationId xmlns:a16="http://schemas.microsoft.com/office/drawing/2014/main" id="{C52CF4AA-9A14-139D-DA18-F70800E88C20}"/>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iamond 40">
                  <a:extLst>
                    <a:ext uri="{FF2B5EF4-FFF2-40B4-BE49-F238E27FC236}">
                      <a16:creationId xmlns:a16="http://schemas.microsoft.com/office/drawing/2014/main" id="{9FE32318-8083-1A04-FD49-C98C420FC9E1}"/>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iamond 41">
                  <a:extLst>
                    <a:ext uri="{FF2B5EF4-FFF2-40B4-BE49-F238E27FC236}">
                      <a16:creationId xmlns:a16="http://schemas.microsoft.com/office/drawing/2014/main" id="{FA4B488B-F31E-D519-D1DB-3F88C0EC9F60}"/>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 name="Group 64">
              <a:extLst>
                <a:ext uri="{FF2B5EF4-FFF2-40B4-BE49-F238E27FC236}">
                  <a16:creationId xmlns:a16="http://schemas.microsoft.com/office/drawing/2014/main" id="{B6F22B66-FBBF-7EEF-CF3D-EAAB846BA389}"/>
                </a:ext>
              </a:extLst>
            </p:cNvPr>
            <p:cNvGrpSpPr/>
            <p:nvPr/>
          </p:nvGrpSpPr>
          <p:grpSpPr>
            <a:xfrm>
              <a:off x="2492619" y="3607131"/>
              <a:ext cx="1230923" cy="1384466"/>
              <a:chOff x="7543801" y="3581401"/>
              <a:chExt cx="1066799" cy="1066800"/>
            </a:xfrm>
          </p:grpSpPr>
          <p:sp>
            <p:nvSpPr>
              <p:cNvPr id="31" name="Rounded Rectangle 29">
                <a:extLst>
                  <a:ext uri="{FF2B5EF4-FFF2-40B4-BE49-F238E27FC236}">
                    <a16:creationId xmlns:a16="http://schemas.microsoft.com/office/drawing/2014/main" id="{5972A0EB-5B66-C4E7-BF29-E35348430D8D}"/>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162">
                <a:extLst>
                  <a:ext uri="{FF2B5EF4-FFF2-40B4-BE49-F238E27FC236}">
                    <a16:creationId xmlns:a16="http://schemas.microsoft.com/office/drawing/2014/main" id="{9D71A834-31D9-7EF5-98CD-DE69944E4BFB}"/>
                  </a:ext>
                </a:extLst>
              </p:cNvPr>
              <p:cNvGrpSpPr/>
              <p:nvPr/>
            </p:nvGrpSpPr>
            <p:grpSpPr>
              <a:xfrm>
                <a:off x="7543801" y="3581401"/>
                <a:ext cx="457200" cy="1066800"/>
                <a:chOff x="6827799" y="4800600"/>
                <a:chExt cx="868401" cy="2043177"/>
              </a:xfrm>
              <a:solidFill>
                <a:srgbClr val="D98A33"/>
              </a:solidFill>
            </p:grpSpPr>
            <p:sp>
              <p:nvSpPr>
                <p:cNvPr id="33" name="Double Wave 32">
                  <a:extLst>
                    <a:ext uri="{FF2B5EF4-FFF2-40B4-BE49-F238E27FC236}">
                      <a16:creationId xmlns:a16="http://schemas.microsoft.com/office/drawing/2014/main" id="{9C69F2D2-A8F5-B0FD-291E-690E9935AB71}"/>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uble Wave 19">
                  <a:extLst>
                    <a:ext uri="{FF2B5EF4-FFF2-40B4-BE49-F238E27FC236}">
                      <a16:creationId xmlns:a16="http://schemas.microsoft.com/office/drawing/2014/main" id="{96C4DE02-9A2D-5DB4-A087-A6FA624DEADB}"/>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3">
                  <a:extLst>
                    <a:ext uri="{FF2B5EF4-FFF2-40B4-BE49-F238E27FC236}">
                      <a16:creationId xmlns:a16="http://schemas.microsoft.com/office/drawing/2014/main" id="{E5257760-888C-207C-CDE9-EFAE8C1959E7}"/>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 name="Cloud 26">
              <a:extLst>
                <a:ext uri="{FF2B5EF4-FFF2-40B4-BE49-F238E27FC236}">
                  <a16:creationId xmlns:a16="http://schemas.microsoft.com/office/drawing/2014/main" id="{8C6CCA1A-C817-DBCA-3E2A-08426ED4B0B3}"/>
                </a:ext>
              </a:extLst>
            </p:cNvPr>
            <p:cNvSpPr/>
            <p:nvPr/>
          </p:nvSpPr>
          <p:spPr>
            <a:xfrm>
              <a:off x="2819400" y="2133600"/>
              <a:ext cx="609600" cy="457200"/>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6FFA1FB-2C76-D4B0-8EB5-7E5CA8FE5401}"/>
                </a:ext>
              </a:extLst>
            </p:cNvPr>
            <p:cNvSpPr/>
            <p:nvPr/>
          </p:nvSpPr>
          <p:spPr>
            <a:xfrm>
              <a:off x="3052604" y="2209800"/>
              <a:ext cx="193223" cy="1074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E042B43-A966-8671-B487-CAB2D0DFD0F3}"/>
                </a:ext>
              </a:extLst>
            </p:cNvPr>
            <p:cNvSpPr/>
            <p:nvPr/>
          </p:nvSpPr>
          <p:spPr>
            <a:xfrm>
              <a:off x="2590800" y="1524000"/>
              <a:ext cx="304800" cy="2286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F64C275-B091-5A49-53EB-B4EAD269DA7C}"/>
                </a:ext>
              </a:extLst>
            </p:cNvPr>
            <p:cNvSpPr/>
            <p:nvPr/>
          </p:nvSpPr>
          <p:spPr>
            <a:xfrm>
              <a:off x="3352800" y="1524000"/>
              <a:ext cx="304800" cy="2286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a:extLst>
              <a:ext uri="{FF2B5EF4-FFF2-40B4-BE49-F238E27FC236}">
                <a16:creationId xmlns:a16="http://schemas.microsoft.com/office/drawing/2014/main" id="{0E878534-97F0-E15C-6A98-77573EA44F31}"/>
              </a:ext>
            </a:extLst>
          </p:cNvPr>
          <p:cNvGrpSpPr/>
          <p:nvPr/>
        </p:nvGrpSpPr>
        <p:grpSpPr>
          <a:xfrm>
            <a:off x="7955835" y="3531555"/>
            <a:ext cx="1373557" cy="3078751"/>
            <a:chOff x="3968759" y="368122"/>
            <a:chExt cx="2702051" cy="6056497"/>
          </a:xfrm>
        </p:grpSpPr>
        <p:sp>
          <p:nvSpPr>
            <p:cNvPr id="86" name="Oval 85">
              <a:extLst>
                <a:ext uri="{FF2B5EF4-FFF2-40B4-BE49-F238E27FC236}">
                  <a16:creationId xmlns:a16="http://schemas.microsoft.com/office/drawing/2014/main" id="{0BF2E0BB-FBB5-F49C-AB2A-1D686B44E311}"/>
                </a:ext>
              </a:extLst>
            </p:cNvPr>
            <p:cNvSpPr/>
            <p:nvPr/>
          </p:nvSpPr>
          <p:spPr>
            <a:xfrm rot="18245181">
              <a:off x="3828937" y="3930688"/>
              <a:ext cx="757735" cy="478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7" name="Oval 86">
              <a:extLst>
                <a:ext uri="{FF2B5EF4-FFF2-40B4-BE49-F238E27FC236}">
                  <a16:creationId xmlns:a16="http://schemas.microsoft.com/office/drawing/2014/main" id="{CEBD0D6E-A507-0578-161F-A0C8C491046F}"/>
                </a:ext>
              </a:extLst>
            </p:cNvPr>
            <p:cNvSpPr/>
            <p:nvPr/>
          </p:nvSpPr>
          <p:spPr>
            <a:xfrm rot="14961317">
              <a:off x="6052897" y="3836973"/>
              <a:ext cx="757735" cy="47809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Oval 87">
              <a:extLst>
                <a:ext uri="{FF2B5EF4-FFF2-40B4-BE49-F238E27FC236}">
                  <a16:creationId xmlns:a16="http://schemas.microsoft.com/office/drawing/2014/main" id="{D2DD3719-2B39-EE6C-977A-965EAD1E7126}"/>
                </a:ext>
              </a:extLst>
            </p:cNvPr>
            <p:cNvSpPr/>
            <p:nvPr/>
          </p:nvSpPr>
          <p:spPr>
            <a:xfrm rot="1425760">
              <a:off x="5390384" y="5742990"/>
              <a:ext cx="767580" cy="486851"/>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Oval 88">
              <a:extLst>
                <a:ext uri="{FF2B5EF4-FFF2-40B4-BE49-F238E27FC236}">
                  <a16:creationId xmlns:a16="http://schemas.microsoft.com/office/drawing/2014/main" id="{9DACFC9F-EA4B-82D2-AD5D-2E80651719BB}"/>
                </a:ext>
              </a:extLst>
            </p:cNvPr>
            <p:cNvSpPr/>
            <p:nvPr/>
          </p:nvSpPr>
          <p:spPr>
            <a:xfrm rot="18715118">
              <a:off x="4745681" y="5797403"/>
              <a:ext cx="767580" cy="486851"/>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0" name="Trapezoid 89">
              <a:extLst>
                <a:ext uri="{FF2B5EF4-FFF2-40B4-BE49-F238E27FC236}">
                  <a16:creationId xmlns:a16="http://schemas.microsoft.com/office/drawing/2014/main" id="{BBE877E3-F17E-1799-B07F-6C1332645BBE}"/>
                </a:ext>
              </a:extLst>
            </p:cNvPr>
            <p:cNvSpPr/>
            <p:nvPr/>
          </p:nvSpPr>
          <p:spPr>
            <a:xfrm rot="20259811" flipH="1">
              <a:off x="5453593" y="2224862"/>
              <a:ext cx="1152249" cy="1989536"/>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Trapezoid 90">
              <a:extLst>
                <a:ext uri="{FF2B5EF4-FFF2-40B4-BE49-F238E27FC236}">
                  <a16:creationId xmlns:a16="http://schemas.microsoft.com/office/drawing/2014/main" id="{BDC535B6-E4CC-4C28-CAAA-415D08A78780}"/>
                </a:ext>
              </a:extLst>
            </p:cNvPr>
            <p:cNvSpPr/>
            <p:nvPr/>
          </p:nvSpPr>
          <p:spPr>
            <a:xfrm rot="1640481">
              <a:off x="4226753" y="2136814"/>
              <a:ext cx="1034334" cy="2133461"/>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Trapezoid 91">
              <a:extLst>
                <a:ext uri="{FF2B5EF4-FFF2-40B4-BE49-F238E27FC236}">
                  <a16:creationId xmlns:a16="http://schemas.microsoft.com/office/drawing/2014/main" id="{E81B215E-C047-E3A9-14C5-FC1B4981BD19}"/>
                </a:ext>
              </a:extLst>
            </p:cNvPr>
            <p:cNvSpPr/>
            <p:nvPr/>
          </p:nvSpPr>
          <p:spPr>
            <a:xfrm>
              <a:off x="4510974" y="2222325"/>
              <a:ext cx="1857514" cy="3700468"/>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92">
              <a:extLst>
                <a:ext uri="{FF2B5EF4-FFF2-40B4-BE49-F238E27FC236}">
                  <a16:creationId xmlns:a16="http://schemas.microsoft.com/office/drawing/2014/main" id="{37FE0D45-6A45-1675-F163-214E9D70ACA6}"/>
                </a:ext>
              </a:extLst>
            </p:cNvPr>
            <p:cNvSpPr/>
            <p:nvPr/>
          </p:nvSpPr>
          <p:spPr>
            <a:xfrm rot="4099375">
              <a:off x="5232996" y="777162"/>
              <a:ext cx="1764172" cy="103388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93">
              <a:extLst>
                <a:ext uri="{FF2B5EF4-FFF2-40B4-BE49-F238E27FC236}">
                  <a16:creationId xmlns:a16="http://schemas.microsoft.com/office/drawing/2014/main" id="{A45123D9-497F-6F09-E240-345D457EFC81}"/>
                </a:ext>
              </a:extLst>
            </p:cNvPr>
            <p:cNvSpPr/>
            <p:nvPr/>
          </p:nvSpPr>
          <p:spPr>
            <a:xfrm rot="7003029">
              <a:off x="3859432" y="708534"/>
              <a:ext cx="1844901" cy="1164078"/>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Isosceles Triangle 52">
              <a:extLst>
                <a:ext uri="{FF2B5EF4-FFF2-40B4-BE49-F238E27FC236}">
                  <a16:creationId xmlns:a16="http://schemas.microsoft.com/office/drawing/2014/main" id="{EDF79F74-6154-E657-DD6B-D76DAA0F9E7A}"/>
                </a:ext>
              </a:extLst>
            </p:cNvPr>
            <p:cNvSpPr/>
            <p:nvPr/>
          </p:nvSpPr>
          <p:spPr>
            <a:xfrm rot="20804892">
              <a:off x="4884422" y="1798123"/>
              <a:ext cx="1246305" cy="4103939"/>
            </a:xfrm>
            <a:custGeom>
              <a:avLst/>
              <a:gdLst>
                <a:gd name="connsiteX0" fmla="*/ 0 w 1197074"/>
                <a:gd name="connsiteY0" fmla="*/ 4042917 h 4042917"/>
                <a:gd name="connsiteX1" fmla="*/ 598537 w 1197074"/>
                <a:gd name="connsiteY1" fmla="*/ 0 h 4042917"/>
                <a:gd name="connsiteX2" fmla="*/ 1197074 w 1197074"/>
                <a:gd name="connsiteY2" fmla="*/ 4042917 h 4042917"/>
                <a:gd name="connsiteX3" fmla="*/ 0 w 1197074"/>
                <a:gd name="connsiteY3" fmla="*/ 4042917 h 4042917"/>
                <a:gd name="connsiteX0" fmla="*/ 0 w 1019259"/>
                <a:gd name="connsiteY0" fmla="*/ 3844476 h 4042917"/>
                <a:gd name="connsiteX1" fmla="*/ 420722 w 1019259"/>
                <a:gd name="connsiteY1" fmla="*/ 0 h 4042917"/>
                <a:gd name="connsiteX2" fmla="*/ 1019259 w 1019259"/>
                <a:gd name="connsiteY2" fmla="*/ 4042917 h 4042917"/>
                <a:gd name="connsiteX3" fmla="*/ 0 w 1019259"/>
                <a:gd name="connsiteY3" fmla="*/ 3844476 h 4042917"/>
                <a:gd name="connsiteX0" fmla="*/ 0 w 1213496"/>
                <a:gd name="connsiteY0" fmla="*/ 3973507 h 4042917"/>
                <a:gd name="connsiteX1" fmla="*/ 614959 w 1213496"/>
                <a:gd name="connsiteY1" fmla="*/ 0 h 4042917"/>
                <a:gd name="connsiteX2" fmla="*/ 1213496 w 1213496"/>
                <a:gd name="connsiteY2" fmla="*/ 4042917 h 4042917"/>
                <a:gd name="connsiteX3" fmla="*/ 0 w 1213496"/>
                <a:gd name="connsiteY3" fmla="*/ 3973507 h 4042917"/>
                <a:gd name="connsiteX0" fmla="*/ 0 w 1213496"/>
                <a:gd name="connsiteY0" fmla="*/ 3973507 h 4103939"/>
                <a:gd name="connsiteX1" fmla="*/ 614959 w 1213496"/>
                <a:gd name="connsiteY1" fmla="*/ 0 h 4103939"/>
                <a:gd name="connsiteX2" fmla="*/ 1213496 w 1213496"/>
                <a:gd name="connsiteY2" fmla="*/ 4042917 h 4103939"/>
                <a:gd name="connsiteX3" fmla="*/ 0 w 1213496"/>
                <a:gd name="connsiteY3" fmla="*/ 3973507 h 4103939"/>
                <a:gd name="connsiteX0" fmla="*/ 32809 w 1246305"/>
                <a:gd name="connsiteY0" fmla="*/ 3973507 h 4103939"/>
                <a:gd name="connsiteX1" fmla="*/ 647768 w 1246305"/>
                <a:gd name="connsiteY1" fmla="*/ 0 h 4103939"/>
                <a:gd name="connsiteX2" fmla="*/ 1246305 w 1246305"/>
                <a:gd name="connsiteY2" fmla="*/ 4042917 h 4103939"/>
                <a:gd name="connsiteX3" fmla="*/ 32809 w 1246305"/>
                <a:gd name="connsiteY3" fmla="*/ 3973507 h 4103939"/>
              </a:gdLst>
              <a:ahLst/>
              <a:cxnLst>
                <a:cxn ang="0">
                  <a:pos x="connsiteX0" y="connsiteY0"/>
                </a:cxn>
                <a:cxn ang="0">
                  <a:pos x="connsiteX1" y="connsiteY1"/>
                </a:cxn>
                <a:cxn ang="0">
                  <a:pos x="connsiteX2" y="connsiteY2"/>
                </a:cxn>
                <a:cxn ang="0">
                  <a:pos x="connsiteX3" y="connsiteY3"/>
                </a:cxn>
              </a:cxnLst>
              <a:rect l="l" t="t" r="r" b="b"/>
              <a:pathLst>
                <a:path w="1246305" h="4103939">
                  <a:moveTo>
                    <a:pt x="32809" y="3973507"/>
                  </a:moveTo>
                  <a:cubicBezTo>
                    <a:pt x="-144153" y="3760632"/>
                    <a:pt x="442782" y="1324502"/>
                    <a:pt x="647768" y="0"/>
                  </a:cubicBezTo>
                  <a:lnTo>
                    <a:pt x="1246305" y="4042917"/>
                  </a:lnTo>
                  <a:cubicBezTo>
                    <a:pt x="841806" y="4019780"/>
                    <a:pt x="239395" y="4234044"/>
                    <a:pt x="32809" y="3973507"/>
                  </a:cubicBezTo>
                  <a:close/>
                </a:path>
              </a:pathLst>
            </a:cu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95">
              <a:extLst>
                <a:ext uri="{FF2B5EF4-FFF2-40B4-BE49-F238E27FC236}">
                  <a16:creationId xmlns:a16="http://schemas.microsoft.com/office/drawing/2014/main" id="{2B04FFEF-1C4A-4950-47AE-B814000C48FE}"/>
                </a:ext>
              </a:extLst>
            </p:cNvPr>
            <p:cNvSpPr/>
            <p:nvPr/>
          </p:nvSpPr>
          <p:spPr>
            <a:xfrm>
              <a:off x="4542901" y="463170"/>
              <a:ext cx="1685675" cy="192955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7" name="Rounded Rectangle 93">
              <a:extLst>
                <a:ext uri="{FF2B5EF4-FFF2-40B4-BE49-F238E27FC236}">
                  <a16:creationId xmlns:a16="http://schemas.microsoft.com/office/drawing/2014/main" id="{2AC0248C-01E9-80EE-A93C-9B90D44B602D}"/>
                </a:ext>
              </a:extLst>
            </p:cNvPr>
            <p:cNvSpPr/>
            <p:nvPr/>
          </p:nvSpPr>
          <p:spPr>
            <a:xfrm>
              <a:off x="4249740" y="811244"/>
              <a:ext cx="2345288" cy="261259"/>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98" name="Group 97">
            <a:extLst>
              <a:ext uri="{FF2B5EF4-FFF2-40B4-BE49-F238E27FC236}">
                <a16:creationId xmlns:a16="http://schemas.microsoft.com/office/drawing/2014/main" id="{EE43D0E3-5913-5A1D-CAFB-6812F452C18E}"/>
              </a:ext>
            </a:extLst>
          </p:cNvPr>
          <p:cNvGrpSpPr/>
          <p:nvPr/>
        </p:nvGrpSpPr>
        <p:grpSpPr>
          <a:xfrm>
            <a:off x="2817164" y="3570312"/>
            <a:ext cx="1263311" cy="3076996"/>
            <a:chOff x="6001451" y="990600"/>
            <a:chExt cx="1908394" cy="4648200"/>
          </a:xfrm>
        </p:grpSpPr>
        <p:sp>
          <p:nvSpPr>
            <p:cNvPr id="99" name="Cloud 98">
              <a:extLst>
                <a:ext uri="{FF2B5EF4-FFF2-40B4-BE49-F238E27FC236}">
                  <a16:creationId xmlns:a16="http://schemas.microsoft.com/office/drawing/2014/main" id="{8C0D177E-1167-7C8A-CE07-26C9E1370549}"/>
                </a:ext>
              </a:extLst>
            </p:cNvPr>
            <p:cNvSpPr/>
            <p:nvPr/>
          </p:nvSpPr>
          <p:spPr>
            <a:xfrm>
              <a:off x="6324600" y="1828800"/>
              <a:ext cx="343008" cy="914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7FDFA16F-317C-0793-5FA0-C95CD66F9538}"/>
                </a:ext>
              </a:extLst>
            </p:cNvPr>
            <p:cNvSpPr/>
            <p:nvPr/>
          </p:nvSpPr>
          <p:spPr>
            <a:xfrm>
              <a:off x="7239000" y="1752600"/>
              <a:ext cx="381000" cy="990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6A17310-09D3-FEF0-25C6-29A78AAF41C0}"/>
                </a:ext>
              </a:extLst>
            </p:cNvPr>
            <p:cNvSpPr/>
            <p:nvPr/>
          </p:nvSpPr>
          <p:spPr>
            <a:xfrm rot="18574131">
              <a:off x="5834097" y="3318625"/>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A87B47F1-7B3D-2B07-75D2-0FCCF2009C26}"/>
                </a:ext>
              </a:extLst>
            </p:cNvPr>
            <p:cNvSpPr/>
            <p:nvPr/>
          </p:nvSpPr>
          <p:spPr>
            <a:xfrm rot="3249317">
              <a:off x="7378778" y="3328051"/>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rapezoid 102">
              <a:extLst>
                <a:ext uri="{FF2B5EF4-FFF2-40B4-BE49-F238E27FC236}">
                  <a16:creationId xmlns:a16="http://schemas.microsoft.com/office/drawing/2014/main" id="{3E25F2F9-B8B6-C9AF-DC85-DFB4066E1C94}"/>
                </a:ext>
              </a:extLst>
            </p:cNvPr>
            <p:cNvSpPr/>
            <p:nvPr/>
          </p:nvSpPr>
          <p:spPr>
            <a:xfrm rot="1753374" flipH="1">
              <a:off x="6199642"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rapezoid 103">
              <a:extLst>
                <a:ext uri="{FF2B5EF4-FFF2-40B4-BE49-F238E27FC236}">
                  <a16:creationId xmlns:a16="http://schemas.microsoft.com/office/drawing/2014/main" id="{AA068509-1D58-A320-54C1-53EFF5ED78A9}"/>
                </a:ext>
              </a:extLst>
            </p:cNvPr>
            <p:cNvSpPr/>
            <p:nvPr/>
          </p:nvSpPr>
          <p:spPr>
            <a:xfrm rot="19846626">
              <a:off x="7177937"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CD14BD9B-2EBB-251E-D6E8-56418C8FA9E8}"/>
                </a:ext>
              </a:extLst>
            </p:cNvPr>
            <p:cNvSpPr/>
            <p:nvPr/>
          </p:nvSpPr>
          <p:spPr>
            <a:xfrm rot="20950279">
              <a:off x="6490289" y="5170026"/>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7D3B3B01-E2BB-20B8-F50E-76050C99CD02}"/>
                </a:ext>
              </a:extLst>
            </p:cNvPr>
            <p:cNvSpPr/>
            <p:nvPr/>
          </p:nvSpPr>
          <p:spPr>
            <a:xfrm rot="1946972">
              <a:off x="6961115" y="5172301"/>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rapezoid 106">
              <a:extLst>
                <a:ext uri="{FF2B5EF4-FFF2-40B4-BE49-F238E27FC236}">
                  <a16:creationId xmlns:a16="http://schemas.microsoft.com/office/drawing/2014/main" id="{5DB2EAE4-C748-6441-AE77-019767D473D1}"/>
                </a:ext>
              </a:extLst>
            </p:cNvPr>
            <p:cNvSpPr/>
            <p:nvPr/>
          </p:nvSpPr>
          <p:spPr>
            <a:xfrm>
              <a:off x="6367692" y="2459248"/>
              <a:ext cx="1272921" cy="2937296"/>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Trapezoid 107">
              <a:extLst>
                <a:ext uri="{FF2B5EF4-FFF2-40B4-BE49-F238E27FC236}">
                  <a16:creationId xmlns:a16="http://schemas.microsoft.com/office/drawing/2014/main" id="{BD51CAD2-EE4F-95B5-3B1A-451692B2D479}"/>
                </a:ext>
              </a:extLst>
            </p:cNvPr>
            <p:cNvSpPr/>
            <p:nvPr/>
          </p:nvSpPr>
          <p:spPr>
            <a:xfrm>
              <a:off x="6367692" y="1969699"/>
              <a:ext cx="1212619" cy="2741476"/>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77547B57-95F5-DB18-3476-0AA9C8AE4CDE}"/>
                </a:ext>
              </a:extLst>
            </p:cNvPr>
            <p:cNvSpPr/>
            <p:nvPr/>
          </p:nvSpPr>
          <p:spPr>
            <a:xfrm>
              <a:off x="6723436" y="2361338"/>
              <a:ext cx="449266" cy="470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F12E4242-B9DF-EB4F-EB74-0D1EEDF5F632}"/>
                </a:ext>
              </a:extLst>
            </p:cNvPr>
            <p:cNvSpPr/>
            <p:nvPr/>
          </p:nvSpPr>
          <p:spPr>
            <a:xfrm rot="20470604">
              <a:off x="6807163" y="247285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7EFC03A1-E9AC-726C-BE80-9045755C0C28}"/>
                </a:ext>
              </a:extLst>
            </p:cNvPr>
            <p:cNvSpPr/>
            <p:nvPr/>
          </p:nvSpPr>
          <p:spPr>
            <a:xfrm rot="9678363">
              <a:off x="7147661" y="256580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rapezoid 111">
              <a:extLst>
                <a:ext uri="{FF2B5EF4-FFF2-40B4-BE49-F238E27FC236}">
                  <a16:creationId xmlns:a16="http://schemas.microsoft.com/office/drawing/2014/main" id="{A00EEE54-0C88-32AC-A7D7-BCD708168E2B}"/>
                </a:ext>
              </a:extLst>
            </p:cNvPr>
            <p:cNvSpPr/>
            <p:nvPr/>
          </p:nvSpPr>
          <p:spPr>
            <a:xfrm rot="20505743">
              <a:off x="6808050" y="2454407"/>
              <a:ext cx="533789" cy="2688258"/>
            </a:xfrm>
            <a:prstGeom prst="trapezoid">
              <a:avLst>
                <a:gd name="adj" fmla="val 32963"/>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6726188-EC32-7956-8EBA-CF02531C612A}"/>
                </a:ext>
              </a:extLst>
            </p:cNvPr>
            <p:cNvSpPr/>
            <p:nvPr/>
          </p:nvSpPr>
          <p:spPr>
            <a:xfrm>
              <a:off x="6367692" y="990600"/>
              <a:ext cx="1156167"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E07E0233-B858-8D12-C0DF-8C93D4172245}"/>
                </a:ext>
              </a:extLst>
            </p:cNvPr>
            <p:cNvSpPr/>
            <p:nvPr/>
          </p:nvSpPr>
          <p:spPr>
            <a:xfrm>
              <a:off x="6545564" y="1186420"/>
              <a:ext cx="839474"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406863D8-560A-D622-3E13-077F5AD36A2C}"/>
                </a:ext>
              </a:extLst>
            </p:cNvPr>
            <p:cNvSpPr/>
            <p:nvPr/>
          </p:nvSpPr>
          <p:spPr>
            <a:xfrm>
              <a:off x="6545564" y="1382239"/>
              <a:ext cx="839474" cy="1303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25">
              <a:extLst>
                <a:ext uri="{FF2B5EF4-FFF2-40B4-BE49-F238E27FC236}">
                  <a16:creationId xmlns:a16="http://schemas.microsoft.com/office/drawing/2014/main" id="{ED827434-D8E5-F53A-D4A0-F51C438E5274}"/>
                </a:ext>
              </a:extLst>
            </p:cNvPr>
            <p:cNvGrpSpPr/>
            <p:nvPr/>
          </p:nvGrpSpPr>
          <p:grpSpPr>
            <a:xfrm>
              <a:off x="6477000" y="2438400"/>
              <a:ext cx="304800" cy="381000"/>
              <a:chOff x="8153400" y="2362200"/>
              <a:chExt cx="838200" cy="914400"/>
            </a:xfrm>
          </p:grpSpPr>
          <p:sp>
            <p:nvSpPr>
              <p:cNvPr id="133" name="Oval 132">
                <a:extLst>
                  <a:ext uri="{FF2B5EF4-FFF2-40B4-BE49-F238E27FC236}">
                    <a16:creationId xmlns:a16="http://schemas.microsoft.com/office/drawing/2014/main" id="{4C3EDE1A-3332-B7A6-636C-848A796ECCBE}"/>
                  </a:ext>
                </a:extLst>
              </p:cNvPr>
              <p:cNvSpPr/>
              <p:nvPr/>
            </p:nvSpPr>
            <p:spPr>
              <a:xfrm>
                <a:off x="8153400" y="2362200"/>
                <a:ext cx="838200" cy="9144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Sun 133">
                <a:extLst>
                  <a:ext uri="{FF2B5EF4-FFF2-40B4-BE49-F238E27FC236}">
                    <a16:creationId xmlns:a16="http://schemas.microsoft.com/office/drawing/2014/main" id="{5075B9CE-8B8C-2B75-9275-FC7AFCDDE6E9}"/>
                  </a:ext>
                </a:extLst>
              </p:cNvPr>
              <p:cNvSpPr/>
              <p:nvPr/>
            </p:nvSpPr>
            <p:spPr>
              <a:xfrm>
                <a:off x="8274423" y="2415988"/>
                <a:ext cx="632011" cy="775448"/>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Cloud 116">
              <a:extLst>
                <a:ext uri="{FF2B5EF4-FFF2-40B4-BE49-F238E27FC236}">
                  <a16:creationId xmlns:a16="http://schemas.microsoft.com/office/drawing/2014/main" id="{EDB844F2-3206-858D-6413-77C4BF8E3312}"/>
                </a:ext>
              </a:extLst>
            </p:cNvPr>
            <p:cNvSpPr/>
            <p:nvPr/>
          </p:nvSpPr>
          <p:spPr>
            <a:xfrm>
              <a:off x="6781800" y="2286000"/>
              <a:ext cx="457200" cy="49975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34F622EE-2361-D1B1-FE71-3A7865D1E6EB}"/>
                </a:ext>
              </a:extLst>
            </p:cNvPr>
            <p:cNvSpPr/>
            <p:nvPr/>
          </p:nvSpPr>
          <p:spPr>
            <a:xfrm>
              <a:off x="6923485" y="2362200"/>
              <a:ext cx="230038" cy="1186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oud 118">
              <a:extLst>
                <a:ext uri="{FF2B5EF4-FFF2-40B4-BE49-F238E27FC236}">
                  <a16:creationId xmlns:a16="http://schemas.microsoft.com/office/drawing/2014/main" id="{36C20FF5-BABD-4C21-9BA7-C1D00769D924}"/>
                </a:ext>
              </a:extLst>
            </p:cNvPr>
            <p:cNvSpPr/>
            <p:nvPr/>
          </p:nvSpPr>
          <p:spPr>
            <a:xfrm>
              <a:off x="6629400" y="1371600"/>
              <a:ext cx="685800" cy="381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31">
              <a:extLst>
                <a:ext uri="{FF2B5EF4-FFF2-40B4-BE49-F238E27FC236}">
                  <a16:creationId xmlns:a16="http://schemas.microsoft.com/office/drawing/2014/main" id="{F8BCF436-8AD6-FCFC-EEAF-4DD85DB08AB2}"/>
                </a:ext>
              </a:extLst>
            </p:cNvPr>
            <p:cNvGrpSpPr/>
            <p:nvPr/>
          </p:nvGrpSpPr>
          <p:grpSpPr>
            <a:xfrm rot="4313902">
              <a:off x="5937184" y="3781511"/>
              <a:ext cx="2353655" cy="250328"/>
              <a:chOff x="3048000" y="457200"/>
              <a:chExt cx="4876800" cy="1371600"/>
            </a:xfrm>
            <a:solidFill>
              <a:srgbClr val="A26D26"/>
            </a:solidFill>
          </p:grpSpPr>
          <p:grpSp>
            <p:nvGrpSpPr>
              <p:cNvPr id="121" name="Group 73">
                <a:extLst>
                  <a:ext uri="{FF2B5EF4-FFF2-40B4-BE49-F238E27FC236}">
                    <a16:creationId xmlns:a16="http://schemas.microsoft.com/office/drawing/2014/main" id="{EDF931EB-B834-FBD6-72E2-064BE278B0F1}"/>
                  </a:ext>
                </a:extLst>
              </p:cNvPr>
              <p:cNvGrpSpPr/>
              <p:nvPr/>
            </p:nvGrpSpPr>
            <p:grpSpPr>
              <a:xfrm>
                <a:off x="3048000" y="457200"/>
                <a:ext cx="1828800" cy="1371600"/>
                <a:chOff x="3048000" y="457200"/>
                <a:chExt cx="1828800" cy="1371600"/>
              </a:xfrm>
              <a:grpFill/>
            </p:grpSpPr>
            <p:sp>
              <p:nvSpPr>
                <p:cNvPr id="131" name="Block Arc 130">
                  <a:extLst>
                    <a:ext uri="{FF2B5EF4-FFF2-40B4-BE49-F238E27FC236}">
                      <a16:creationId xmlns:a16="http://schemas.microsoft.com/office/drawing/2014/main" id="{A43C762A-7A9F-C33A-B05A-D5CDF75364C8}"/>
                    </a:ext>
                  </a:extLst>
                </p:cNvPr>
                <p:cNvSpPr/>
                <p:nvPr/>
              </p:nvSpPr>
              <p:spPr>
                <a:xfrm>
                  <a:off x="3048000" y="609600"/>
                  <a:ext cx="1295400" cy="1219200"/>
                </a:xfrm>
                <a:prstGeom prst="blockArc">
                  <a:avLst>
                    <a:gd name="adj1" fmla="val 2416508"/>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Block Arc 131">
                  <a:extLst>
                    <a:ext uri="{FF2B5EF4-FFF2-40B4-BE49-F238E27FC236}">
                      <a16:creationId xmlns:a16="http://schemas.microsoft.com/office/drawing/2014/main" id="{731DB2F6-CF5B-F2E4-9D3B-9CE597AB4119}"/>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2" name="Group 74">
                <a:extLst>
                  <a:ext uri="{FF2B5EF4-FFF2-40B4-BE49-F238E27FC236}">
                    <a16:creationId xmlns:a16="http://schemas.microsoft.com/office/drawing/2014/main" id="{9DF9331E-D3A3-FD6E-6FB2-86938E977C59}"/>
                  </a:ext>
                </a:extLst>
              </p:cNvPr>
              <p:cNvGrpSpPr/>
              <p:nvPr/>
            </p:nvGrpSpPr>
            <p:grpSpPr>
              <a:xfrm>
                <a:off x="4114800" y="457200"/>
                <a:ext cx="1828800" cy="1371600"/>
                <a:chOff x="3048000" y="457200"/>
                <a:chExt cx="1828800" cy="1371600"/>
              </a:xfrm>
              <a:grpFill/>
            </p:grpSpPr>
            <p:sp>
              <p:nvSpPr>
                <p:cNvPr id="129" name="Block Arc 128">
                  <a:extLst>
                    <a:ext uri="{FF2B5EF4-FFF2-40B4-BE49-F238E27FC236}">
                      <a16:creationId xmlns:a16="http://schemas.microsoft.com/office/drawing/2014/main" id="{AEC6E43D-E574-18AF-8B0F-8F35F800E44B}"/>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Block Arc 129">
                  <a:extLst>
                    <a:ext uri="{FF2B5EF4-FFF2-40B4-BE49-F238E27FC236}">
                      <a16:creationId xmlns:a16="http://schemas.microsoft.com/office/drawing/2014/main" id="{806CA03C-7A23-B022-1E7C-61067E1C604E}"/>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3" name="Group 77">
                <a:extLst>
                  <a:ext uri="{FF2B5EF4-FFF2-40B4-BE49-F238E27FC236}">
                    <a16:creationId xmlns:a16="http://schemas.microsoft.com/office/drawing/2014/main" id="{86BF5E70-5C12-0CBD-1716-D4DF06756A4A}"/>
                  </a:ext>
                </a:extLst>
              </p:cNvPr>
              <p:cNvGrpSpPr/>
              <p:nvPr/>
            </p:nvGrpSpPr>
            <p:grpSpPr>
              <a:xfrm>
                <a:off x="5105400" y="457200"/>
                <a:ext cx="1828800" cy="1371600"/>
                <a:chOff x="3048000" y="457200"/>
                <a:chExt cx="1828800" cy="1371600"/>
              </a:xfrm>
              <a:grpFill/>
            </p:grpSpPr>
            <p:sp>
              <p:nvSpPr>
                <p:cNvPr id="127" name="Block Arc 126">
                  <a:extLst>
                    <a:ext uri="{FF2B5EF4-FFF2-40B4-BE49-F238E27FC236}">
                      <a16:creationId xmlns:a16="http://schemas.microsoft.com/office/drawing/2014/main" id="{50E013CD-0D05-977D-A498-ACC201D46818}"/>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Block Arc 127">
                  <a:extLst>
                    <a:ext uri="{FF2B5EF4-FFF2-40B4-BE49-F238E27FC236}">
                      <a16:creationId xmlns:a16="http://schemas.microsoft.com/office/drawing/2014/main" id="{593F1181-E32D-FA6F-D310-80885C644556}"/>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4" name="Group 80">
                <a:extLst>
                  <a:ext uri="{FF2B5EF4-FFF2-40B4-BE49-F238E27FC236}">
                    <a16:creationId xmlns:a16="http://schemas.microsoft.com/office/drawing/2014/main" id="{1B216629-D035-756B-4FBD-AD516B16857D}"/>
                  </a:ext>
                </a:extLst>
              </p:cNvPr>
              <p:cNvGrpSpPr/>
              <p:nvPr/>
            </p:nvGrpSpPr>
            <p:grpSpPr>
              <a:xfrm>
                <a:off x="6096000" y="457200"/>
                <a:ext cx="1828800" cy="1371600"/>
                <a:chOff x="3048000" y="457200"/>
                <a:chExt cx="1828800" cy="1371600"/>
              </a:xfrm>
              <a:grpFill/>
            </p:grpSpPr>
            <p:sp>
              <p:nvSpPr>
                <p:cNvPr id="125" name="Block Arc 124">
                  <a:extLst>
                    <a:ext uri="{FF2B5EF4-FFF2-40B4-BE49-F238E27FC236}">
                      <a16:creationId xmlns:a16="http://schemas.microsoft.com/office/drawing/2014/main" id="{48E03756-1D29-0B5D-1F0F-475D3C3EDFA6}"/>
                    </a:ext>
                  </a:extLst>
                </p:cNvPr>
                <p:cNvSpPr/>
                <p:nvPr/>
              </p:nvSpPr>
              <p:spPr>
                <a:xfrm rot="10800000">
                  <a:off x="3581400" y="457200"/>
                  <a:ext cx="1295400" cy="1219200"/>
                </a:xfrm>
                <a:prstGeom prst="blockArc">
                  <a:avLst>
                    <a:gd name="adj1" fmla="val 2294751"/>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Block Arc 125">
                  <a:extLst>
                    <a:ext uri="{FF2B5EF4-FFF2-40B4-BE49-F238E27FC236}">
                      <a16:creationId xmlns:a16="http://schemas.microsoft.com/office/drawing/2014/main" id="{6B6D1C64-6F7D-B188-6679-84EBD5839D33}"/>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135" name="TextBox 134">
            <a:extLst>
              <a:ext uri="{FF2B5EF4-FFF2-40B4-BE49-F238E27FC236}">
                <a16:creationId xmlns:a16="http://schemas.microsoft.com/office/drawing/2014/main" id="{A1C103C2-06E2-F30D-0A12-A29205C3783C}"/>
              </a:ext>
            </a:extLst>
          </p:cNvPr>
          <p:cNvSpPr txBox="1"/>
          <p:nvPr/>
        </p:nvSpPr>
        <p:spPr>
          <a:xfrm>
            <a:off x="1778189" y="1149385"/>
            <a:ext cx="8763000" cy="1754326"/>
          </a:xfrm>
          <a:prstGeom prst="rect">
            <a:avLst/>
          </a:prstGeom>
          <a:noFill/>
        </p:spPr>
        <p:txBody>
          <a:bodyPr wrap="square" rtlCol="0">
            <a:spAutoFit/>
          </a:bodyPr>
          <a:lstStyle/>
          <a:p>
            <a:pPr algn="ctr"/>
            <a:r>
              <a:rPr lang="en-US" sz="3600" dirty="0">
                <a:solidFill>
                  <a:schemeClr val="bg1"/>
                </a:solidFill>
                <a:latin typeface="Papyrus" pitchFamily="66" charset="0"/>
              </a:rPr>
              <a:t>The Prophets of Old</a:t>
            </a:r>
          </a:p>
          <a:p>
            <a:pPr algn="ctr"/>
            <a:endParaRPr lang="en-US" sz="3600" dirty="0">
              <a:solidFill>
                <a:schemeClr val="bg1"/>
              </a:solidFill>
              <a:latin typeface="Papyrus" pitchFamily="66" charset="0"/>
            </a:endParaRPr>
          </a:p>
          <a:p>
            <a:pPr algn="ctr"/>
            <a:r>
              <a:rPr lang="en-US" sz="3600" dirty="0">
                <a:solidFill>
                  <a:schemeClr val="bg1"/>
                </a:solidFill>
                <a:latin typeface="Papyrus" pitchFamily="66" charset="0"/>
              </a:rPr>
              <a:t>1 Nephi 17</a:t>
            </a:r>
          </a:p>
        </p:txBody>
      </p:sp>
      <p:grpSp>
        <p:nvGrpSpPr>
          <p:cNvPr id="136" name="Group 57">
            <a:extLst>
              <a:ext uri="{FF2B5EF4-FFF2-40B4-BE49-F238E27FC236}">
                <a16:creationId xmlns:a16="http://schemas.microsoft.com/office/drawing/2014/main" id="{ED90392E-C893-C25B-438C-FB9A582A43E8}"/>
              </a:ext>
            </a:extLst>
          </p:cNvPr>
          <p:cNvGrpSpPr/>
          <p:nvPr/>
        </p:nvGrpSpPr>
        <p:grpSpPr>
          <a:xfrm>
            <a:off x="733411" y="366807"/>
            <a:ext cx="1853053" cy="2117775"/>
            <a:chOff x="990600" y="914402"/>
            <a:chExt cx="4652682" cy="6575612"/>
          </a:xfrm>
        </p:grpSpPr>
        <p:sp>
          <p:nvSpPr>
            <p:cNvPr id="137" name="Rounded Rectangle 8">
              <a:extLst>
                <a:ext uri="{FF2B5EF4-FFF2-40B4-BE49-F238E27FC236}">
                  <a16:creationId xmlns:a16="http://schemas.microsoft.com/office/drawing/2014/main" id="{8B71BAAD-F8D7-E7E2-3C02-45F339225A7F}"/>
                </a:ext>
              </a:extLst>
            </p:cNvPr>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2">
              <a:extLst>
                <a:ext uri="{FF2B5EF4-FFF2-40B4-BE49-F238E27FC236}">
                  <a16:creationId xmlns:a16="http://schemas.microsoft.com/office/drawing/2014/main" id="{9288B5BB-9C3B-3297-A1ED-CBDA7A97B6E1}"/>
                </a:ext>
              </a:extLst>
            </p:cNvPr>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3">
              <a:extLst>
                <a:ext uri="{FF2B5EF4-FFF2-40B4-BE49-F238E27FC236}">
                  <a16:creationId xmlns:a16="http://schemas.microsoft.com/office/drawing/2014/main" id="{70826FD9-0907-7F1B-EA8F-6AEF34B4834E}"/>
                </a:ext>
              </a:extLst>
            </p:cNvPr>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41">
              <a:extLst>
                <a:ext uri="{FF2B5EF4-FFF2-40B4-BE49-F238E27FC236}">
                  <a16:creationId xmlns:a16="http://schemas.microsoft.com/office/drawing/2014/main" id="{5A3FE20B-F891-E028-A927-9BF9BDBDE4DD}"/>
                </a:ext>
              </a:extLst>
            </p:cNvPr>
            <p:cNvGrpSpPr/>
            <p:nvPr/>
          </p:nvGrpSpPr>
          <p:grpSpPr>
            <a:xfrm>
              <a:off x="990600" y="1905000"/>
              <a:ext cx="914400" cy="1371600"/>
              <a:chOff x="838200" y="2133600"/>
              <a:chExt cx="990600" cy="1981200"/>
            </a:xfrm>
          </p:grpSpPr>
          <p:sp>
            <p:nvSpPr>
              <p:cNvPr id="149" name="Bent Arrow 20">
                <a:extLst>
                  <a:ext uri="{FF2B5EF4-FFF2-40B4-BE49-F238E27FC236}">
                    <a16:creationId xmlns:a16="http://schemas.microsoft.com/office/drawing/2014/main" id="{BD4967E9-8BB8-0389-F611-1656AE53AEC5}"/>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Bent Arrow 21">
                <a:extLst>
                  <a:ext uri="{FF2B5EF4-FFF2-40B4-BE49-F238E27FC236}">
                    <a16:creationId xmlns:a16="http://schemas.microsoft.com/office/drawing/2014/main" id="{93138C82-BF11-DB61-ADD8-7CA57C61952A}"/>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1" name="Group 42">
              <a:extLst>
                <a:ext uri="{FF2B5EF4-FFF2-40B4-BE49-F238E27FC236}">
                  <a16:creationId xmlns:a16="http://schemas.microsoft.com/office/drawing/2014/main" id="{B54B9DBD-1773-C89A-771C-3106F171F22D}"/>
                </a:ext>
              </a:extLst>
            </p:cNvPr>
            <p:cNvGrpSpPr/>
            <p:nvPr/>
          </p:nvGrpSpPr>
          <p:grpSpPr>
            <a:xfrm>
              <a:off x="990600" y="3352800"/>
              <a:ext cx="914400" cy="1371600"/>
              <a:chOff x="838200" y="2133600"/>
              <a:chExt cx="990600" cy="1981200"/>
            </a:xfrm>
          </p:grpSpPr>
          <p:sp>
            <p:nvSpPr>
              <p:cNvPr id="147" name="Bent Arrow 18">
                <a:extLst>
                  <a:ext uri="{FF2B5EF4-FFF2-40B4-BE49-F238E27FC236}">
                    <a16:creationId xmlns:a16="http://schemas.microsoft.com/office/drawing/2014/main" id="{D2EA9BAB-2659-AD4A-02D3-811C947E23F4}"/>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Bent Arrow 19">
                <a:extLst>
                  <a:ext uri="{FF2B5EF4-FFF2-40B4-BE49-F238E27FC236}">
                    <a16:creationId xmlns:a16="http://schemas.microsoft.com/office/drawing/2014/main" id="{0DCD3490-DE2C-83CD-3370-56DC85CE2A0D}"/>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2" name="Group 45">
              <a:extLst>
                <a:ext uri="{FF2B5EF4-FFF2-40B4-BE49-F238E27FC236}">
                  <a16:creationId xmlns:a16="http://schemas.microsoft.com/office/drawing/2014/main" id="{A9049B41-B2C2-E911-B95D-6F6A5BC7DED9}"/>
                </a:ext>
              </a:extLst>
            </p:cNvPr>
            <p:cNvGrpSpPr/>
            <p:nvPr/>
          </p:nvGrpSpPr>
          <p:grpSpPr>
            <a:xfrm>
              <a:off x="990600" y="5029200"/>
              <a:ext cx="914400" cy="1371600"/>
              <a:chOff x="838200" y="2133600"/>
              <a:chExt cx="990600" cy="1981200"/>
            </a:xfrm>
          </p:grpSpPr>
          <p:sp>
            <p:nvSpPr>
              <p:cNvPr id="145" name="Bent Arrow 16">
                <a:extLst>
                  <a:ext uri="{FF2B5EF4-FFF2-40B4-BE49-F238E27FC236}">
                    <a16:creationId xmlns:a16="http://schemas.microsoft.com/office/drawing/2014/main" id="{3352396B-3E47-DB38-4093-8456AE7B3281}"/>
                  </a:ext>
                </a:extLst>
              </p:cNvPr>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Bent Arrow 17">
                <a:extLst>
                  <a:ext uri="{FF2B5EF4-FFF2-40B4-BE49-F238E27FC236}">
                    <a16:creationId xmlns:a16="http://schemas.microsoft.com/office/drawing/2014/main" id="{0AF4A6B3-EAF9-4EB6-5C7C-1F998B8A3B25}"/>
                  </a:ext>
                </a:extLst>
              </p:cNvPr>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3" name="Rounded Rectangle 4">
              <a:extLst>
                <a:ext uri="{FF2B5EF4-FFF2-40B4-BE49-F238E27FC236}">
                  <a16:creationId xmlns:a16="http://schemas.microsoft.com/office/drawing/2014/main" id="{329A559F-1183-12F9-78C7-0ACDAD46FA79}"/>
                </a:ext>
              </a:extLst>
            </p:cNvPr>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a:extLst>
                <a:ext uri="{FF2B5EF4-FFF2-40B4-BE49-F238E27FC236}">
                  <a16:creationId xmlns:a16="http://schemas.microsoft.com/office/drawing/2014/main" id="{09D24267-1672-0159-178B-A2BFC66AF4D3}"/>
                </a:ext>
              </a:extLst>
            </p:cNvPr>
            <p:cNvSpPr txBox="1"/>
            <p:nvPr/>
          </p:nvSpPr>
          <p:spPr>
            <a:xfrm>
              <a:off x="2119490" y="1818778"/>
              <a:ext cx="2895603" cy="4109228"/>
            </a:xfrm>
            <a:prstGeom prst="rect">
              <a:avLst/>
            </a:prstGeom>
            <a:noFill/>
          </p:spPr>
          <p:txBody>
            <a:bodyPr wrap="square" rtlCol="0">
              <a:spAutoFit/>
            </a:bodyPr>
            <a:lstStyle/>
            <a:p>
              <a:pPr algn="ctr"/>
              <a:r>
                <a:rPr lang="en-US" sz="2000" b="1" dirty="0">
                  <a:solidFill>
                    <a:schemeClr val="bg2">
                      <a:lumMod val="25000"/>
                    </a:schemeClr>
                  </a:solidFill>
                  <a:latin typeface="Tempus Sans ITC" pitchFamily="82" charset="0"/>
                </a:rPr>
                <a:t>The Large Plates of Nephi</a:t>
              </a:r>
            </a:p>
          </p:txBody>
        </p:sp>
      </p:grpSp>
      <p:grpSp>
        <p:nvGrpSpPr>
          <p:cNvPr id="151" name="Group 37">
            <a:extLst>
              <a:ext uri="{FF2B5EF4-FFF2-40B4-BE49-F238E27FC236}">
                <a16:creationId xmlns:a16="http://schemas.microsoft.com/office/drawing/2014/main" id="{C8A6C323-3CDD-FFC2-DB11-4122C24D817E}"/>
              </a:ext>
            </a:extLst>
          </p:cNvPr>
          <p:cNvGrpSpPr/>
          <p:nvPr/>
        </p:nvGrpSpPr>
        <p:grpSpPr>
          <a:xfrm>
            <a:off x="9285522" y="430412"/>
            <a:ext cx="1746689" cy="2128650"/>
            <a:chOff x="152400" y="381000"/>
            <a:chExt cx="3849028" cy="5410199"/>
          </a:xfrm>
        </p:grpSpPr>
        <p:grpSp>
          <p:nvGrpSpPr>
            <p:cNvPr id="152" name="Group 1">
              <a:extLst>
                <a:ext uri="{FF2B5EF4-FFF2-40B4-BE49-F238E27FC236}">
                  <a16:creationId xmlns:a16="http://schemas.microsoft.com/office/drawing/2014/main" id="{B2EFA450-EE6F-D6A6-1008-12C590288EFF}"/>
                </a:ext>
              </a:extLst>
            </p:cNvPr>
            <p:cNvGrpSpPr/>
            <p:nvPr/>
          </p:nvGrpSpPr>
          <p:grpSpPr>
            <a:xfrm>
              <a:off x="533400" y="381000"/>
              <a:ext cx="3468028" cy="5410199"/>
              <a:chOff x="357468" y="1120587"/>
              <a:chExt cx="2788222" cy="4572001"/>
            </a:xfrm>
          </p:grpSpPr>
          <p:grpSp>
            <p:nvGrpSpPr>
              <p:cNvPr id="157" name="Group 156">
                <a:extLst>
                  <a:ext uri="{FF2B5EF4-FFF2-40B4-BE49-F238E27FC236}">
                    <a16:creationId xmlns:a16="http://schemas.microsoft.com/office/drawing/2014/main" id="{17694E55-1885-6353-29E1-2ECA98D4921D}"/>
                  </a:ext>
                </a:extLst>
              </p:cNvPr>
              <p:cNvGrpSpPr/>
              <p:nvPr/>
            </p:nvGrpSpPr>
            <p:grpSpPr>
              <a:xfrm>
                <a:off x="357468" y="1120587"/>
                <a:ext cx="2788222" cy="4572001"/>
                <a:chOff x="1066800" y="1066799"/>
                <a:chExt cx="2230577" cy="3352801"/>
              </a:xfrm>
            </p:grpSpPr>
            <p:sp>
              <p:nvSpPr>
                <p:cNvPr id="159" name="Rounded Rectangle 30">
                  <a:extLst>
                    <a:ext uri="{FF2B5EF4-FFF2-40B4-BE49-F238E27FC236}">
                      <a16:creationId xmlns:a16="http://schemas.microsoft.com/office/drawing/2014/main" id="{10C1693C-A634-0EF6-2C5B-8496DDDC3CD5}"/>
                    </a:ext>
                  </a:extLst>
                </p:cNvPr>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2">
                  <a:extLst>
                    <a:ext uri="{FF2B5EF4-FFF2-40B4-BE49-F238E27FC236}">
                      <a16:creationId xmlns:a16="http://schemas.microsoft.com/office/drawing/2014/main" id="{6C13D430-B18E-294F-531E-B884E19FC5DC}"/>
                    </a:ext>
                  </a:extLst>
                </p:cNvPr>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3">
                  <a:extLst>
                    <a:ext uri="{FF2B5EF4-FFF2-40B4-BE49-F238E27FC236}">
                      <a16:creationId xmlns:a16="http://schemas.microsoft.com/office/drawing/2014/main" id="{3D9690D8-33F8-0BC5-D786-C82C00142D27}"/>
                    </a:ext>
                  </a:extLst>
                </p:cNvPr>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4">
                  <a:extLst>
                    <a:ext uri="{FF2B5EF4-FFF2-40B4-BE49-F238E27FC236}">
                      <a16:creationId xmlns:a16="http://schemas.microsoft.com/office/drawing/2014/main" id="{E3254E93-33F1-030F-3706-DCDADFFE8B46}"/>
                    </a:ext>
                  </a:extLst>
                </p:cNvPr>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TextBox 157">
                <a:extLst>
                  <a:ext uri="{FF2B5EF4-FFF2-40B4-BE49-F238E27FC236}">
                    <a16:creationId xmlns:a16="http://schemas.microsoft.com/office/drawing/2014/main" id="{A2E1EA2D-F1CE-20CB-AEB8-23BFCD5A413D}"/>
                  </a:ext>
                </a:extLst>
              </p:cNvPr>
              <p:cNvSpPr txBox="1"/>
              <p:nvPr/>
            </p:nvSpPr>
            <p:spPr>
              <a:xfrm>
                <a:off x="1057872" y="1351321"/>
                <a:ext cx="1676399" cy="3509744"/>
              </a:xfrm>
              <a:prstGeom prst="rect">
                <a:avLst/>
              </a:prstGeom>
              <a:noFill/>
            </p:spPr>
            <p:txBody>
              <a:bodyPr wrap="square" rtlCol="0">
                <a:spAutoFit/>
              </a:bodyPr>
              <a:lstStyle/>
              <a:p>
                <a:pPr algn="ctr"/>
                <a:r>
                  <a:rPr lang="en-US" sz="2000" b="1" dirty="0">
                    <a:solidFill>
                      <a:schemeClr val="bg2">
                        <a:lumMod val="25000"/>
                      </a:schemeClr>
                    </a:solidFill>
                    <a:latin typeface="Tempus Sans ITC" pitchFamily="82" charset="0"/>
                  </a:rPr>
                  <a:t>The Small Plates of Nephi</a:t>
                </a:r>
              </a:p>
            </p:txBody>
          </p:sp>
        </p:grpSp>
        <p:sp>
          <p:nvSpPr>
            <p:cNvPr id="153" name="Chevron 24">
              <a:extLst>
                <a:ext uri="{FF2B5EF4-FFF2-40B4-BE49-F238E27FC236}">
                  <a16:creationId xmlns:a16="http://schemas.microsoft.com/office/drawing/2014/main" id="{551917A4-3D53-2C56-C203-58DFE3360B92}"/>
                </a:ext>
              </a:extLst>
            </p:cNvPr>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Chevron 25">
              <a:extLst>
                <a:ext uri="{FF2B5EF4-FFF2-40B4-BE49-F238E27FC236}">
                  <a16:creationId xmlns:a16="http://schemas.microsoft.com/office/drawing/2014/main" id="{ED71854C-8185-1327-B0A5-DA5864F89854}"/>
                </a:ext>
              </a:extLst>
            </p:cNvPr>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Chevron 26">
              <a:extLst>
                <a:ext uri="{FF2B5EF4-FFF2-40B4-BE49-F238E27FC236}">
                  <a16:creationId xmlns:a16="http://schemas.microsoft.com/office/drawing/2014/main" id="{427E4DAF-D029-1C9B-55C5-B2231E2C0AFB}"/>
                </a:ext>
              </a:extLst>
            </p:cNvPr>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Rectangle 155">
              <a:extLst>
                <a:ext uri="{FF2B5EF4-FFF2-40B4-BE49-F238E27FC236}">
                  <a16:creationId xmlns:a16="http://schemas.microsoft.com/office/drawing/2014/main" id="{02F52DF0-A38E-C73B-A966-A01B98981FF5}"/>
                </a:ext>
              </a:extLst>
            </p:cNvPr>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0563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A Historical Record—The Other Plates</a:t>
            </a:r>
          </a:p>
        </p:txBody>
      </p:sp>
      <p:sp>
        <p:nvSpPr>
          <p:cNvPr id="7" name="TextBox 6"/>
          <p:cNvSpPr txBox="1"/>
          <p:nvPr/>
        </p:nvSpPr>
        <p:spPr>
          <a:xfrm>
            <a:off x="1828800" y="1143001"/>
            <a:ext cx="6858000" cy="5078313"/>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The Record of Nephi’s People </a:t>
            </a:r>
          </a:p>
          <a:p>
            <a:endParaRPr lang="en-US" dirty="0">
              <a:solidFill>
                <a:schemeClr val="bg1"/>
              </a:solidFill>
            </a:endParaRPr>
          </a:p>
          <a:p>
            <a:r>
              <a:rPr lang="en-US" dirty="0">
                <a:solidFill>
                  <a:schemeClr val="bg1"/>
                </a:solidFill>
              </a:rPr>
              <a:t>Record of His Father</a:t>
            </a:r>
          </a:p>
          <a:p>
            <a:r>
              <a:rPr lang="en-US" dirty="0">
                <a:solidFill>
                  <a:schemeClr val="bg1"/>
                </a:solidFill>
              </a:rPr>
              <a:t>and their journey into the wilderness (1 Nephi 19:2)</a:t>
            </a:r>
          </a:p>
          <a:p>
            <a:endParaRPr lang="en-US" dirty="0">
              <a:solidFill>
                <a:schemeClr val="bg1"/>
              </a:solidFill>
            </a:endParaRPr>
          </a:p>
          <a:p>
            <a:r>
              <a:rPr lang="en-US" dirty="0">
                <a:solidFill>
                  <a:schemeClr val="bg1"/>
                </a:solidFill>
              </a:rPr>
              <a:t>Genealogies of Lehi’s fathers (1 Nephi 19:2)</a:t>
            </a:r>
          </a:p>
          <a:p>
            <a:endParaRPr lang="en-US" dirty="0">
              <a:solidFill>
                <a:schemeClr val="bg1"/>
              </a:solidFill>
            </a:endParaRPr>
          </a:p>
          <a:p>
            <a:r>
              <a:rPr lang="en-US" dirty="0">
                <a:solidFill>
                  <a:schemeClr val="bg1"/>
                </a:solidFill>
              </a:rPr>
              <a:t>To be handed down from one generation to another, or from one prophet to another (1 Nephi 19:4)</a:t>
            </a:r>
          </a:p>
          <a:p>
            <a:endParaRPr lang="en-US" dirty="0">
              <a:solidFill>
                <a:schemeClr val="bg1"/>
              </a:solidFill>
            </a:endParaRPr>
          </a:p>
          <a:p>
            <a:r>
              <a:rPr lang="en-US" dirty="0">
                <a:solidFill>
                  <a:schemeClr val="bg1"/>
                </a:solidFill>
              </a:rPr>
              <a:t>Reign of kings, and wars, contentions, and destruction (1 Nephi 9:4)</a:t>
            </a:r>
          </a:p>
          <a:p>
            <a:endParaRPr lang="en-US" dirty="0">
              <a:solidFill>
                <a:schemeClr val="bg1"/>
              </a:solidFill>
            </a:endParaRPr>
          </a:p>
          <a:p>
            <a:r>
              <a:rPr lang="en-US" dirty="0">
                <a:solidFill>
                  <a:schemeClr val="bg1"/>
                </a:solidFill>
              </a:rPr>
              <a:t>Kept by kings to be handed down</a:t>
            </a:r>
          </a:p>
          <a:p>
            <a:endParaRPr lang="en-US" dirty="0">
              <a:solidFill>
                <a:schemeClr val="bg1"/>
              </a:solidFill>
            </a:endParaRPr>
          </a:p>
          <a:p>
            <a:r>
              <a:rPr lang="en-US" dirty="0">
                <a:solidFill>
                  <a:schemeClr val="bg1"/>
                </a:solidFill>
              </a:rPr>
              <a:t>Secular History--Abridged by Mormon</a:t>
            </a:r>
          </a:p>
          <a:p>
            <a:r>
              <a:rPr lang="en-US" dirty="0">
                <a:solidFill>
                  <a:schemeClr val="bg1"/>
                </a:solidFill>
              </a:rPr>
              <a:t>	Books of Mosiah, Alma, Helaman, 3 Nephi, and 4 Nephi</a:t>
            </a:r>
          </a:p>
          <a:p>
            <a:endParaRPr lang="en-US" dirty="0">
              <a:solidFill>
                <a:schemeClr val="bg1"/>
              </a:solidFill>
            </a:endParaRPr>
          </a:p>
        </p:txBody>
      </p:sp>
      <p:grpSp>
        <p:nvGrpSpPr>
          <p:cNvPr id="8" name="Group 57"/>
          <p:cNvGrpSpPr/>
          <p:nvPr/>
        </p:nvGrpSpPr>
        <p:grpSpPr>
          <a:xfrm>
            <a:off x="8693726" y="1641764"/>
            <a:ext cx="2600325" cy="2971800"/>
            <a:chOff x="990600" y="914402"/>
            <a:chExt cx="4652682" cy="6575612"/>
          </a:xfrm>
        </p:grpSpPr>
        <p:sp>
          <p:nvSpPr>
            <p:cNvPr id="9" name="Rounded Rectangle 8"/>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1"/>
            <p:cNvGrpSpPr/>
            <p:nvPr/>
          </p:nvGrpSpPr>
          <p:grpSpPr>
            <a:xfrm>
              <a:off x="990600" y="1905000"/>
              <a:ext cx="914400" cy="1371600"/>
              <a:chOff x="838200" y="2133600"/>
              <a:chExt cx="990600" cy="1981200"/>
            </a:xfrm>
          </p:grpSpPr>
          <p:sp>
            <p:nvSpPr>
              <p:cNvPr id="21" name="Bent Arrow 20"/>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42"/>
            <p:cNvGrpSpPr/>
            <p:nvPr/>
          </p:nvGrpSpPr>
          <p:grpSpPr>
            <a:xfrm>
              <a:off x="990600" y="3352800"/>
              <a:ext cx="914400" cy="1371600"/>
              <a:chOff x="838200" y="2133600"/>
              <a:chExt cx="990600" cy="1981200"/>
            </a:xfrm>
          </p:grpSpPr>
          <p:sp>
            <p:nvSpPr>
              <p:cNvPr id="19" name="Bent Arrow 18"/>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45"/>
            <p:cNvGrpSpPr/>
            <p:nvPr/>
          </p:nvGrpSpPr>
          <p:grpSpPr>
            <a:xfrm>
              <a:off x="990600" y="5029200"/>
              <a:ext cx="914400" cy="1371600"/>
              <a:chOff x="838200" y="2133600"/>
              <a:chExt cx="990600" cy="1981200"/>
            </a:xfrm>
          </p:grpSpPr>
          <p:sp>
            <p:nvSpPr>
              <p:cNvPr id="17" name="Bent Arrow 16"/>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Bent Arrow 17"/>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115424" y="1184553"/>
              <a:ext cx="2895602" cy="5652364"/>
            </a:xfrm>
            <a:prstGeom prst="rect">
              <a:avLst/>
            </a:prstGeom>
            <a:noFill/>
          </p:spPr>
          <p:txBody>
            <a:bodyPr wrap="square" rtlCol="0">
              <a:spAutoFit/>
            </a:bodyPr>
            <a:lstStyle/>
            <a:p>
              <a:pPr algn="ctr"/>
              <a:r>
                <a:rPr lang="en-US" sz="3200" b="1" dirty="0">
                  <a:solidFill>
                    <a:schemeClr val="bg2">
                      <a:lumMod val="25000"/>
                    </a:schemeClr>
                  </a:solidFill>
                  <a:latin typeface="Tempus Sans ITC" pitchFamily="82" charset="0"/>
                </a:rPr>
                <a:t>The Large Plates of Nephi</a:t>
              </a:r>
            </a:p>
          </p:txBody>
        </p:sp>
      </p:gr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19:1-6</a:t>
            </a:r>
          </a:p>
        </p:txBody>
      </p:sp>
    </p:spTree>
    <p:extLst>
      <p:ext uri="{BB962C8B-B14F-4D97-AF65-F5344CB8AC3E}">
        <p14:creationId xmlns:p14="http://schemas.microsoft.com/office/powerpoint/2010/main" val="236164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580">
                                          <p:stCondLst>
                                            <p:cond delay="0"/>
                                          </p:stCondLst>
                                        </p:cTn>
                                        <p:tgtEl>
                                          <p:spTgt spid="8"/>
                                        </p:tgtEl>
                                      </p:cBhvr>
                                    </p:animEffect>
                                    <p:anim calcmode="lin" valueType="num">
                                      <p:cBhvr>
                                        <p:cTn id="1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5" dur="26">
                                          <p:stCondLst>
                                            <p:cond delay="650"/>
                                          </p:stCondLst>
                                        </p:cTn>
                                        <p:tgtEl>
                                          <p:spTgt spid="8"/>
                                        </p:tgtEl>
                                      </p:cBhvr>
                                      <p:to x="100000" y="60000"/>
                                    </p:animScale>
                                    <p:animScale>
                                      <p:cBhvr>
                                        <p:cTn id="16" dur="166" decel="50000">
                                          <p:stCondLst>
                                            <p:cond delay="676"/>
                                          </p:stCondLst>
                                        </p:cTn>
                                        <p:tgtEl>
                                          <p:spTgt spid="8"/>
                                        </p:tgtEl>
                                      </p:cBhvr>
                                      <p:to x="100000" y="100000"/>
                                    </p:animScale>
                                    <p:animScale>
                                      <p:cBhvr>
                                        <p:cTn id="17" dur="26">
                                          <p:stCondLst>
                                            <p:cond delay="1312"/>
                                          </p:stCondLst>
                                        </p:cTn>
                                        <p:tgtEl>
                                          <p:spTgt spid="8"/>
                                        </p:tgtEl>
                                      </p:cBhvr>
                                      <p:to x="100000" y="80000"/>
                                    </p:animScale>
                                    <p:animScale>
                                      <p:cBhvr>
                                        <p:cTn id="18" dur="166" decel="50000">
                                          <p:stCondLst>
                                            <p:cond delay="1338"/>
                                          </p:stCondLst>
                                        </p:cTn>
                                        <p:tgtEl>
                                          <p:spTgt spid="8"/>
                                        </p:tgtEl>
                                      </p:cBhvr>
                                      <p:to x="100000" y="100000"/>
                                    </p:animScale>
                                    <p:animScale>
                                      <p:cBhvr>
                                        <p:cTn id="19" dur="26">
                                          <p:stCondLst>
                                            <p:cond delay="1642"/>
                                          </p:stCondLst>
                                        </p:cTn>
                                        <p:tgtEl>
                                          <p:spTgt spid="8"/>
                                        </p:tgtEl>
                                      </p:cBhvr>
                                      <p:to x="100000" y="90000"/>
                                    </p:animScale>
                                    <p:animScale>
                                      <p:cBhvr>
                                        <p:cTn id="20" dur="166" decel="50000">
                                          <p:stCondLst>
                                            <p:cond delay="1668"/>
                                          </p:stCondLst>
                                        </p:cTn>
                                        <p:tgtEl>
                                          <p:spTgt spid="8"/>
                                        </p:tgtEl>
                                      </p:cBhvr>
                                      <p:to x="100000" y="100000"/>
                                    </p:animScale>
                                    <p:animScale>
                                      <p:cBhvr>
                                        <p:cTn id="21" dur="26">
                                          <p:stCondLst>
                                            <p:cond delay="1808"/>
                                          </p:stCondLst>
                                        </p:cTn>
                                        <p:tgtEl>
                                          <p:spTgt spid="8"/>
                                        </p:tgtEl>
                                      </p:cBhvr>
                                      <p:to x="100000" y="95000"/>
                                    </p:animScale>
                                    <p:animScale>
                                      <p:cBhvr>
                                        <p:cTn id="22" dur="166" decel="50000">
                                          <p:stCondLst>
                                            <p:cond delay="1834"/>
                                          </p:stCondLst>
                                        </p:cTn>
                                        <p:tgtEl>
                                          <p:spTgt spid="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Keeping A Sacred Record—These Plates</a:t>
            </a:r>
          </a:p>
        </p:txBody>
      </p:sp>
      <p:grpSp>
        <p:nvGrpSpPr>
          <p:cNvPr id="12" name="Group 37"/>
          <p:cNvGrpSpPr/>
          <p:nvPr/>
        </p:nvGrpSpPr>
        <p:grpSpPr>
          <a:xfrm>
            <a:off x="8915400" y="1371600"/>
            <a:ext cx="2908426" cy="3544432"/>
            <a:chOff x="152400" y="381000"/>
            <a:chExt cx="3849028" cy="5410199"/>
          </a:xfrm>
        </p:grpSpPr>
        <p:grpSp>
          <p:nvGrpSpPr>
            <p:cNvPr id="13" name="Group 1"/>
            <p:cNvGrpSpPr/>
            <p:nvPr/>
          </p:nvGrpSpPr>
          <p:grpSpPr>
            <a:xfrm>
              <a:off x="533400" y="381000"/>
              <a:ext cx="3468028" cy="5410199"/>
              <a:chOff x="357468" y="1120587"/>
              <a:chExt cx="2788222" cy="4572001"/>
            </a:xfrm>
          </p:grpSpPr>
          <p:grpSp>
            <p:nvGrpSpPr>
              <p:cNvPr id="14" name="Group 13"/>
              <p:cNvGrpSpPr/>
              <p:nvPr/>
            </p:nvGrpSpPr>
            <p:grpSpPr>
              <a:xfrm>
                <a:off x="357468" y="1120587"/>
                <a:ext cx="2788222" cy="4572001"/>
                <a:chOff x="1066800" y="1066799"/>
                <a:chExt cx="2230577" cy="3352801"/>
              </a:xfrm>
            </p:grpSpPr>
            <p:sp>
              <p:nvSpPr>
                <p:cNvPr id="31" name="Rounded Rectangle 30"/>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057872" y="1351320"/>
                <a:ext cx="1676399" cy="3692140"/>
              </a:xfrm>
              <a:prstGeom prst="rect">
                <a:avLst/>
              </a:prstGeom>
              <a:noFill/>
            </p:spPr>
            <p:txBody>
              <a:bodyPr wrap="square" rtlCol="0">
                <a:spAutoFit/>
              </a:bodyPr>
              <a:lstStyle/>
              <a:p>
                <a:pPr algn="ctr"/>
                <a:r>
                  <a:rPr lang="en-US" sz="3600" b="1" dirty="0">
                    <a:solidFill>
                      <a:schemeClr val="bg2">
                        <a:lumMod val="25000"/>
                      </a:schemeClr>
                    </a:solidFill>
                    <a:latin typeface="Tempus Sans ITC" pitchFamily="82" charset="0"/>
                  </a:rPr>
                  <a:t>The Small Plates of Nephi</a:t>
                </a:r>
              </a:p>
            </p:txBody>
          </p:sp>
        </p:grpSp>
        <p:sp>
          <p:nvSpPr>
            <p:cNvPr id="25" name="Chevron 24"/>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656376" y="753173"/>
            <a:ext cx="7944416" cy="5632311"/>
          </a:xfrm>
          <a:prstGeom prst="rect">
            <a:avLst/>
          </a:prstGeom>
          <a:noFill/>
        </p:spPr>
        <p:txBody>
          <a:bodyPr wrap="square" rtlCol="0">
            <a:spAutoFit/>
          </a:bodyPr>
          <a:lstStyle/>
          <a:p>
            <a:endParaRPr lang="en-US" dirty="0">
              <a:solidFill>
                <a:schemeClr val="bg1"/>
              </a:solidFill>
            </a:endParaRPr>
          </a:p>
          <a:p>
            <a:r>
              <a:rPr lang="en-US" dirty="0">
                <a:solidFill>
                  <a:schemeClr val="bg1"/>
                </a:solidFill>
              </a:rPr>
              <a:t>Plain and Precious parts. Also Instructs Jacob to engrave most precious, sacred things (Jacob 1:1-2,4) kept for the knowledge of Nephi’s people</a:t>
            </a:r>
          </a:p>
          <a:p>
            <a:endParaRPr lang="en-US" dirty="0">
              <a:solidFill>
                <a:schemeClr val="bg1"/>
              </a:solidFill>
            </a:endParaRPr>
          </a:p>
          <a:p>
            <a:r>
              <a:rPr lang="en-US" dirty="0">
                <a:solidFill>
                  <a:schemeClr val="bg1"/>
                </a:solidFill>
              </a:rPr>
              <a:t>Instructions for Nephi’s people--an account of ministry for the profit of his people (2 Nephi 5:30-32)</a:t>
            </a:r>
          </a:p>
          <a:p>
            <a:endParaRPr lang="en-US" dirty="0">
              <a:solidFill>
                <a:schemeClr val="bg1"/>
              </a:solidFill>
            </a:endParaRPr>
          </a:p>
          <a:p>
            <a:r>
              <a:rPr lang="en-US" dirty="0">
                <a:solidFill>
                  <a:schemeClr val="bg1"/>
                </a:solidFill>
              </a:rPr>
              <a:t>Other wise purposes-- known unto the Lord (1 Nephi 19:3)</a:t>
            </a:r>
          </a:p>
          <a:p>
            <a:endParaRPr lang="en-US" dirty="0">
              <a:solidFill>
                <a:schemeClr val="bg1"/>
              </a:solidFill>
            </a:endParaRPr>
          </a:p>
          <a:p>
            <a:r>
              <a:rPr lang="en-US" dirty="0">
                <a:solidFill>
                  <a:schemeClr val="bg1"/>
                </a:solidFill>
              </a:rPr>
              <a:t>Nephi abridges record of his father, their journey in the wilderness, his father’s prophecies</a:t>
            </a:r>
          </a:p>
          <a:p>
            <a:endParaRPr lang="en-US" dirty="0">
              <a:solidFill>
                <a:schemeClr val="bg1"/>
              </a:solidFill>
            </a:endParaRPr>
          </a:p>
          <a:p>
            <a:r>
              <a:rPr lang="en-US" dirty="0">
                <a:solidFill>
                  <a:schemeClr val="bg1"/>
                </a:solidFill>
              </a:rPr>
              <a:t>Nephi’s own prophecies (1 Nephi 19:1)</a:t>
            </a:r>
          </a:p>
          <a:p>
            <a:endParaRPr lang="en-US" dirty="0"/>
          </a:p>
          <a:p>
            <a:r>
              <a:rPr lang="en-US" dirty="0">
                <a:solidFill>
                  <a:schemeClr val="bg1"/>
                </a:solidFill>
              </a:rPr>
              <a:t>Upon these plates Nephi</a:t>
            </a:r>
            <a:r>
              <a:rPr lang="en-US" baseline="30000" dirty="0">
                <a:solidFill>
                  <a:schemeClr val="bg1"/>
                </a:solidFill>
              </a:rPr>
              <a:t> </a:t>
            </a:r>
            <a:r>
              <a:rPr lang="en-US" dirty="0">
                <a:solidFill>
                  <a:schemeClr val="bg1"/>
                </a:solidFill>
              </a:rPr>
              <a:t>writes things of his soul and scriptures </a:t>
            </a:r>
            <a:r>
              <a:rPr lang="en-US" dirty="0" err="1">
                <a:solidFill>
                  <a:schemeClr val="bg1"/>
                </a:solidFill>
              </a:rPr>
              <a:t>engraven</a:t>
            </a:r>
            <a:r>
              <a:rPr lang="en-US" dirty="0">
                <a:solidFill>
                  <a:schemeClr val="bg1"/>
                </a:solidFill>
              </a:rPr>
              <a:t> on brass plates (2 Nephi 4:15)</a:t>
            </a:r>
          </a:p>
          <a:p>
            <a:endParaRPr lang="en-US" dirty="0">
              <a:solidFill>
                <a:schemeClr val="bg1"/>
              </a:solidFill>
            </a:endParaRPr>
          </a:p>
          <a:p>
            <a:r>
              <a:rPr lang="en-US" dirty="0">
                <a:solidFill>
                  <a:schemeClr val="bg1"/>
                </a:solidFill>
              </a:rPr>
              <a:t>Spiritual history of the Nephites</a:t>
            </a:r>
          </a:p>
          <a:p>
            <a:r>
              <a:rPr lang="en-US" dirty="0">
                <a:solidFill>
                  <a:schemeClr val="bg1"/>
                </a:solidFill>
              </a:rPr>
              <a:t>	Books of 1 Nephi, 2 Nephi, Jacob, </a:t>
            </a:r>
            <a:r>
              <a:rPr lang="en-US" dirty="0" err="1">
                <a:solidFill>
                  <a:schemeClr val="bg1"/>
                </a:solidFill>
              </a:rPr>
              <a:t>Enos</a:t>
            </a:r>
            <a:r>
              <a:rPr lang="en-US" dirty="0">
                <a:solidFill>
                  <a:schemeClr val="bg1"/>
                </a:solidFill>
              </a:rPr>
              <a:t>, </a:t>
            </a:r>
            <a:r>
              <a:rPr lang="en-US" dirty="0" err="1">
                <a:solidFill>
                  <a:schemeClr val="bg1"/>
                </a:solidFill>
              </a:rPr>
              <a:t>Jarom</a:t>
            </a:r>
            <a:r>
              <a:rPr lang="en-US" dirty="0">
                <a:solidFill>
                  <a:schemeClr val="bg1"/>
                </a:solidFill>
              </a:rPr>
              <a:t>, and Omni</a:t>
            </a:r>
          </a:p>
          <a:p>
            <a:endParaRPr lang="en-US" dirty="0">
              <a:solidFill>
                <a:schemeClr val="bg1"/>
              </a:solidFill>
            </a:endParaRPr>
          </a:p>
        </p:txBody>
      </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19:1-6</a:t>
            </a:r>
          </a:p>
        </p:txBody>
      </p:sp>
    </p:spTree>
    <p:extLst>
      <p:ext uri="{BB962C8B-B14F-4D97-AF65-F5344CB8AC3E}">
        <p14:creationId xmlns:p14="http://schemas.microsoft.com/office/powerpoint/2010/main" val="376144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80">
                                          <p:stCondLst>
                                            <p:cond delay="0"/>
                                          </p:stCondLst>
                                        </p:cTn>
                                        <p:tgtEl>
                                          <p:spTgt spid="12"/>
                                        </p:tgtEl>
                                      </p:cBhvr>
                                    </p:animEffect>
                                    <p:anim calcmode="lin" valueType="num">
                                      <p:cBhvr>
                                        <p:cTn id="1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 dur="26">
                                          <p:stCondLst>
                                            <p:cond delay="650"/>
                                          </p:stCondLst>
                                        </p:cTn>
                                        <p:tgtEl>
                                          <p:spTgt spid="12"/>
                                        </p:tgtEl>
                                      </p:cBhvr>
                                      <p:to x="100000" y="60000"/>
                                    </p:animScale>
                                    <p:animScale>
                                      <p:cBhvr>
                                        <p:cTn id="16" dur="166" decel="50000">
                                          <p:stCondLst>
                                            <p:cond delay="676"/>
                                          </p:stCondLst>
                                        </p:cTn>
                                        <p:tgtEl>
                                          <p:spTgt spid="12"/>
                                        </p:tgtEl>
                                      </p:cBhvr>
                                      <p:to x="100000" y="100000"/>
                                    </p:animScale>
                                    <p:animScale>
                                      <p:cBhvr>
                                        <p:cTn id="17" dur="26">
                                          <p:stCondLst>
                                            <p:cond delay="1312"/>
                                          </p:stCondLst>
                                        </p:cTn>
                                        <p:tgtEl>
                                          <p:spTgt spid="12"/>
                                        </p:tgtEl>
                                      </p:cBhvr>
                                      <p:to x="100000" y="80000"/>
                                    </p:animScale>
                                    <p:animScale>
                                      <p:cBhvr>
                                        <p:cTn id="18" dur="166" decel="50000">
                                          <p:stCondLst>
                                            <p:cond delay="1338"/>
                                          </p:stCondLst>
                                        </p:cTn>
                                        <p:tgtEl>
                                          <p:spTgt spid="12"/>
                                        </p:tgtEl>
                                      </p:cBhvr>
                                      <p:to x="100000" y="100000"/>
                                    </p:animScale>
                                    <p:animScale>
                                      <p:cBhvr>
                                        <p:cTn id="19" dur="26">
                                          <p:stCondLst>
                                            <p:cond delay="1642"/>
                                          </p:stCondLst>
                                        </p:cTn>
                                        <p:tgtEl>
                                          <p:spTgt spid="12"/>
                                        </p:tgtEl>
                                      </p:cBhvr>
                                      <p:to x="100000" y="90000"/>
                                    </p:animScale>
                                    <p:animScale>
                                      <p:cBhvr>
                                        <p:cTn id="20" dur="166" decel="50000">
                                          <p:stCondLst>
                                            <p:cond delay="1668"/>
                                          </p:stCondLst>
                                        </p:cTn>
                                        <p:tgtEl>
                                          <p:spTgt spid="12"/>
                                        </p:tgtEl>
                                      </p:cBhvr>
                                      <p:to x="100000" y="100000"/>
                                    </p:animScale>
                                    <p:animScale>
                                      <p:cBhvr>
                                        <p:cTn id="21" dur="26">
                                          <p:stCondLst>
                                            <p:cond delay="1808"/>
                                          </p:stCondLst>
                                        </p:cTn>
                                        <p:tgtEl>
                                          <p:spTgt spid="12"/>
                                        </p:tgtEl>
                                      </p:cBhvr>
                                      <p:to x="100000" y="95000"/>
                                    </p:animScale>
                                    <p:animScale>
                                      <p:cBhvr>
                                        <p:cTn id="22" dur="166" decel="50000">
                                          <p:stCondLst>
                                            <p:cond delay="1834"/>
                                          </p:stCondLst>
                                        </p:cTn>
                                        <p:tgtEl>
                                          <p:spTgt spid="1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xEl>
                                              <p:pRg st="13" end="13"/>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061642" y="307063"/>
            <a:ext cx="6834612" cy="1200329"/>
          </a:xfrm>
          <a:prstGeom prst="rect">
            <a:avLst/>
          </a:prstGeom>
          <a:noFill/>
        </p:spPr>
        <p:txBody>
          <a:bodyPr wrap="square" rtlCol="0">
            <a:spAutoFit/>
          </a:bodyPr>
          <a:lstStyle/>
          <a:p>
            <a:pPr algn="ctr"/>
            <a:r>
              <a:rPr lang="en-US" sz="3600" dirty="0">
                <a:solidFill>
                  <a:schemeClr val="bg1"/>
                </a:solidFill>
                <a:latin typeface="Papyrus" pitchFamily="66" charset="0"/>
              </a:rPr>
              <a:t>Records Passed Down Through Generations</a:t>
            </a:r>
          </a:p>
        </p:txBody>
      </p:sp>
      <p:grpSp>
        <p:nvGrpSpPr>
          <p:cNvPr id="2" name="Group 37"/>
          <p:cNvGrpSpPr/>
          <p:nvPr/>
        </p:nvGrpSpPr>
        <p:grpSpPr>
          <a:xfrm>
            <a:off x="8229600" y="2667000"/>
            <a:ext cx="1066800" cy="1295400"/>
            <a:chOff x="152400" y="381000"/>
            <a:chExt cx="3849028" cy="5410199"/>
          </a:xfrm>
        </p:grpSpPr>
        <p:grpSp>
          <p:nvGrpSpPr>
            <p:cNvPr id="3" name="Group 1"/>
            <p:cNvGrpSpPr/>
            <p:nvPr/>
          </p:nvGrpSpPr>
          <p:grpSpPr>
            <a:xfrm>
              <a:off x="533400" y="381000"/>
              <a:ext cx="3468028" cy="5410199"/>
              <a:chOff x="357468" y="1120587"/>
              <a:chExt cx="2788222" cy="4572001"/>
            </a:xfrm>
          </p:grpSpPr>
          <p:grpSp>
            <p:nvGrpSpPr>
              <p:cNvPr id="6" name="Group 13"/>
              <p:cNvGrpSpPr/>
              <p:nvPr/>
            </p:nvGrpSpPr>
            <p:grpSpPr>
              <a:xfrm>
                <a:off x="357468" y="1120587"/>
                <a:ext cx="2788222" cy="4572001"/>
                <a:chOff x="1066800" y="1066799"/>
                <a:chExt cx="2230577" cy="3352801"/>
              </a:xfrm>
            </p:grpSpPr>
            <p:sp>
              <p:nvSpPr>
                <p:cNvPr id="31" name="Rounded Rectangle 30"/>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25" name="Chevron 24"/>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hevron 26"/>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1524000" y="685801"/>
            <a:ext cx="1295400" cy="584775"/>
          </a:xfrm>
          <a:prstGeom prst="rect">
            <a:avLst/>
          </a:prstGeom>
          <a:noFill/>
        </p:spPr>
        <p:txBody>
          <a:bodyPr wrap="square" rtlCol="0">
            <a:spAutoFit/>
          </a:bodyPr>
          <a:lstStyle/>
          <a:p>
            <a:r>
              <a:rPr lang="en-US" sz="3200" dirty="0">
                <a:solidFill>
                  <a:schemeClr val="bg1"/>
                </a:solidFill>
              </a:rPr>
              <a:t>Nephi</a:t>
            </a:r>
          </a:p>
        </p:txBody>
      </p:sp>
      <p:sp>
        <p:nvSpPr>
          <p:cNvPr id="18" name="TextBox 17"/>
          <p:cNvSpPr txBox="1"/>
          <p:nvPr/>
        </p:nvSpPr>
        <p:spPr>
          <a:xfrm>
            <a:off x="1524000" y="1143001"/>
            <a:ext cx="2819400" cy="800219"/>
          </a:xfrm>
          <a:prstGeom prst="rect">
            <a:avLst/>
          </a:prstGeom>
          <a:noFill/>
        </p:spPr>
        <p:txBody>
          <a:bodyPr wrap="square" rtlCol="0">
            <a:spAutoFit/>
          </a:bodyPr>
          <a:lstStyle/>
          <a:p>
            <a:pPr algn="ctr"/>
            <a:r>
              <a:rPr lang="en-US" sz="2800" dirty="0">
                <a:solidFill>
                  <a:schemeClr val="bg1"/>
                </a:solidFill>
              </a:rPr>
              <a:t>Jacob</a:t>
            </a:r>
          </a:p>
          <a:p>
            <a:pPr algn="ctr"/>
            <a:r>
              <a:rPr lang="en-US" dirty="0">
                <a:solidFill>
                  <a:schemeClr val="bg1"/>
                </a:solidFill>
              </a:rPr>
              <a:t>Brother of Nephi</a:t>
            </a:r>
          </a:p>
        </p:txBody>
      </p:sp>
      <p:sp>
        <p:nvSpPr>
          <p:cNvPr id="19" name="TextBox 18"/>
          <p:cNvSpPr txBox="1"/>
          <p:nvPr/>
        </p:nvSpPr>
        <p:spPr>
          <a:xfrm>
            <a:off x="3200400" y="1752601"/>
            <a:ext cx="1295400" cy="800219"/>
          </a:xfrm>
          <a:prstGeom prst="rect">
            <a:avLst/>
          </a:prstGeom>
          <a:noFill/>
        </p:spPr>
        <p:txBody>
          <a:bodyPr wrap="square" rtlCol="0">
            <a:spAutoFit/>
          </a:bodyPr>
          <a:lstStyle/>
          <a:p>
            <a:pPr algn="ctr"/>
            <a:r>
              <a:rPr lang="en-US" sz="2800" dirty="0" err="1">
                <a:solidFill>
                  <a:schemeClr val="bg1"/>
                </a:solidFill>
              </a:rPr>
              <a:t>Enos</a:t>
            </a:r>
            <a:endParaRPr lang="en-US" sz="2800" dirty="0">
              <a:solidFill>
                <a:schemeClr val="bg1"/>
              </a:solidFill>
            </a:endParaRPr>
          </a:p>
          <a:p>
            <a:pPr algn="ctr"/>
            <a:r>
              <a:rPr lang="en-US" dirty="0">
                <a:solidFill>
                  <a:schemeClr val="bg1"/>
                </a:solidFill>
              </a:rPr>
              <a:t>Jacob’s Son</a:t>
            </a:r>
          </a:p>
        </p:txBody>
      </p:sp>
      <p:sp>
        <p:nvSpPr>
          <p:cNvPr id="20" name="TextBox 19"/>
          <p:cNvSpPr txBox="1"/>
          <p:nvPr/>
        </p:nvSpPr>
        <p:spPr>
          <a:xfrm>
            <a:off x="4191000" y="2438401"/>
            <a:ext cx="1295400" cy="800219"/>
          </a:xfrm>
          <a:prstGeom prst="rect">
            <a:avLst/>
          </a:prstGeom>
          <a:noFill/>
        </p:spPr>
        <p:txBody>
          <a:bodyPr wrap="square" rtlCol="0">
            <a:spAutoFit/>
          </a:bodyPr>
          <a:lstStyle/>
          <a:p>
            <a:pPr algn="ctr"/>
            <a:r>
              <a:rPr lang="en-US" sz="2800" dirty="0" err="1">
                <a:solidFill>
                  <a:schemeClr val="bg1"/>
                </a:solidFill>
              </a:rPr>
              <a:t>Jarom</a:t>
            </a:r>
            <a:endParaRPr lang="en-US" sz="2800" dirty="0">
              <a:solidFill>
                <a:schemeClr val="bg1"/>
              </a:solidFill>
            </a:endParaRPr>
          </a:p>
          <a:p>
            <a:pPr algn="ctr"/>
            <a:r>
              <a:rPr lang="en-US" dirty="0" err="1">
                <a:solidFill>
                  <a:schemeClr val="bg1"/>
                </a:solidFill>
              </a:rPr>
              <a:t>Enos’s</a:t>
            </a:r>
            <a:r>
              <a:rPr lang="en-US" dirty="0">
                <a:solidFill>
                  <a:schemeClr val="bg1"/>
                </a:solidFill>
              </a:rPr>
              <a:t> Son</a:t>
            </a:r>
          </a:p>
        </p:txBody>
      </p:sp>
      <p:sp>
        <p:nvSpPr>
          <p:cNvPr id="21" name="TextBox 20"/>
          <p:cNvSpPr txBox="1"/>
          <p:nvPr/>
        </p:nvSpPr>
        <p:spPr>
          <a:xfrm>
            <a:off x="5105400" y="3048001"/>
            <a:ext cx="1295400" cy="800219"/>
          </a:xfrm>
          <a:prstGeom prst="rect">
            <a:avLst/>
          </a:prstGeom>
          <a:noFill/>
        </p:spPr>
        <p:txBody>
          <a:bodyPr wrap="square" rtlCol="0">
            <a:spAutoFit/>
          </a:bodyPr>
          <a:lstStyle/>
          <a:p>
            <a:pPr algn="ctr"/>
            <a:r>
              <a:rPr lang="en-US" sz="2800" dirty="0">
                <a:solidFill>
                  <a:schemeClr val="bg1"/>
                </a:solidFill>
              </a:rPr>
              <a:t>Omni</a:t>
            </a:r>
          </a:p>
          <a:p>
            <a:pPr algn="ctr"/>
            <a:r>
              <a:rPr lang="en-US" dirty="0" err="1">
                <a:solidFill>
                  <a:schemeClr val="bg1"/>
                </a:solidFill>
              </a:rPr>
              <a:t>Jarom’s</a:t>
            </a:r>
            <a:r>
              <a:rPr lang="en-US" dirty="0">
                <a:solidFill>
                  <a:schemeClr val="bg1"/>
                </a:solidFill>
              </a:rPr>
              <a:t> Son</a:t>
            </a:r>
          </a:p>
        </p:txBody>
      </p:sp>
      <p:sp>
        <p:nvSpPr>
          <p:cNvPr id="22" name="TextBox 21"/>
          <p:cNvSpPr txBox="1"/>
          <p:nvPr/>
        </p:nvSpPr>
        <p:spPr>
          <a:xfrm>
            <a:off x="5562600" y="3733801"/>
            <a:ext cx="2133600" cy="800219"/>
          </a:xfrm>
          <a:prstGeom prst="rect">
            <a:avLst/>
          </a:prstGeom>
          <a:noFill/>
        </p:spPr>
        <p:txBody>
          <a:bodyPr wrap="square" rtlCol="0">
            <a:spAutoFit/>
          </a:bodyPr>
          <a:lstStyle/>
          <a:p>
            <a:pPr algn="ctr"/>
            <a:r>
              <a:rPr lang="en-US" sz="2800" dirty="0" err="1">
                <a:solidFill>
                  <a:schemeClr val="bg1"/>
                </a:solidFill>
              </a:rPr>
              <a:t>Amaron</a:t>
            </a:r>
            <a:endParaRPr lang="en-US" sz="2800" dirty="0">
              <a:solidFill>
                <a:schemeClr val="bg1"/>
              </a:solidFill>
            </a:endParaRPr>
          </a:p>
          <a:p>
            <a:pPr algn="ctr"/>
            <a:r>
              <a:rPr lang="en-US" dirty="0">
                <a:solidFill>
                  <a:schemeClr val="bg1"/>
                </a:solidFill>
              </a:rPr>
              <a:t>Omni’s Son</a:t>
            </a:r>
          </a:p>
        </p:txBody>
      </p:sp>
      <p:sp>
        <p:nvSpPr>
          <p:cNvPr id="23" name="TextBox 22"/>
          <p:cNvSpPr txBox="1"/>
          <p:nvPr/>
        </p:nvSpPr>
        <p:spPr>
          <a:xfrm>
            <a:off x="6400800" y="4419601"/>
            <a:ext cx="2362200" cy="800219"/>
          </a:xfrm>
          <a:prstGeom prst="rect">
            <a:avLst/>
          </a:prstGeom>
          <a:noFill/>
        </p:spPr>
        <p:txBody>
          <a:bodyPr wrap="square" rtlCol="0">
            <a:spAutoFit/>
          </a:bodyPr>
          <a:lstStyle/>
          <a:p>
            <a:pPr algn="ctr"/>
            <a:r>
              <a:rPr lang="en-US" sz="2800" dirty="0" err="1">
                <a:solidFill>
                  <a:schemeClr val="bg1"/>
                </a:solidFill>
              </a:rPr>
              <a:t>Chemish</a:t>
            </a:r>
            <a:endParaRPr lang="en-US" sz="2800" dirty="0">
              <a:solidFill>
                <a:schemeClr val="bg1"/>
              </a:solidFill>
            </a:endParaRPr>
          </a:p>
          <a:p>
            <a:pPr algn="ctr"/>
            <a:r>
              <a:rPr lang="en-US" dirty="0" err="1">
                <a:solidFill>
                  <a:schemeClr val="bg1"/>
                </a:solidFill>
              </a:rPr>
              <a:t>Amaron’s</a:t>
            </a:r>
            <a:r>
              <a:rPr lang="en-US" dirty="0">
                <a:solidFill>
                  <a:schemeClr val="bg1"/>
                </a:solidFill>
              </a:rPr>
              <a:t> brother </a:t>
            </a:r>
          </a:p>
        </p:txBody>
      </p:sp>
      <p:sp>
        <p:nvSpPr>
          <p:cNvPr id="24" name="TextBox 23"/>
          <p:cNvSpPr txBox="1"/>
          <p:nvPr/>
        </p:nvSpPr>
        <p:spPr>
          <a:xfrm>
            <a:off x="7727576" y="5239871"/>
            <a:ext cx="1905000" cy="800219"/>
          </a:xfrm>
          <a:prstGeom prst="rect">
            <a:avLst/>
          </a:prstGeom>
          <a:noFill/>
        </p:spPr>
        <p:txBody>
          <a:bodyPr wrap="square" rtlCol="0">
            <a:spAutoFit/>
          </a:bodyPr>
          <a:lstStyle/>
          <a:p>
            <a:pPr algn="ctr"/>
            <a:r>
              <a:rPr lang="en-US" sz="2800" dirty="0" err="1">
                <a:solidFill>
                  <a:schemeClr val="bg1"/>
                </a:solidFill>
              </a:rPr>
              <a:t>Abinadom</a:t>
            </a:r>
            <a:endParaRPr lang="en-US" sz="2800" dirty="0">
              <a:solidFill>
                <a:schemeClr val="bg1"/>
              </a:solidFill>
            </a:endParaRPr>
          </a:p>
          <a:p>
            <a:pPr algn="ctr"/>
            <a:r>
              <a:rPr lang="en-US" dirty="0" err="1">
                <a:solidFill>
                  <a:schemeClr val="bg1"/>
                </a:solidFill>
              </a:rPr>
              <a:t>Chemish’s</a:t>
            </a:r>
            <a:r>
              <a:rPr lang="en-US" dirty="0">
                <a:solidFill>
                  <a:schemeClr val="bg1"/>
                </a:solidFill>
              </a:rPr>
              <a:t> Son </a:t>
            </a:r>
          </a:p>
        </p:txBody>
      </p:sp>
      <p:sp>
        <p:nvSpPr>
          <p:cNvPr id="29" name="TextBox 28"/>
          <p:cNvSpPr txBox="1"/>
          <p:nvPr/>
        </p:nvSpPr>
        <p:spPr>
          <a:xfrm>
            <a:off x="8628529" y="5988425"/>
            <a:ext cx="2057400" cy="800219"/>
          </a:xfrm>
          <a:prstGeom prst="rect">
            <a:avLst/>
          </a:prstGeom>
          <a:noFill/>
        </p:spPr>
        <p:txBody>
          <a:bodyPr wrap="square" rtlCol="0">
            <a:spAutoFit/>
          </a:bodyPr>
          <a:lstStyle/>
          <a:p>
            <a:pPr algn="ctr"/>
            <a:r>
              <a:rPr lang="en-US" sz="2800" dirty="0" err="1">
                <a:solidFill>
                  <a:schemeClr val="bg1"/>
                </a:solidFill>
              </a:rPr>
              <a:t>Amaleki</a:t>
            </a:r>
            <a:endParaRPr lang="en-US" sz="2800" dirty="0">
              <a:solidFill>
                <a:schemeClr val="bg1"/>
              </a:solidFill>
            </a:endParaRPr>
          </a:p>
          <a:p>
            <a:pPr algn="ctr"/>
            <a:r>
              <a:rPr lang="en-US" dirty="0" err="1">
                <a:solidFill>
                  <a:schemeClr val="bg1"/>
                </a:solidFill>
              </a:rPr>
              <a:t>Abinadom’s</a:t>
            </a:r>
            <a:r>
              <a:rPr lang="en-US" dirty="0">
                <a:solidFill>
                  <a:schemeClr val="bg1"/>
                </a:solidFill>
              </a:rPr>
              <a:t> Son</a:t>
            </a:r>
          </a:p>
        </p:txBody>
      </p:sp>
      <p:sp>
        <p:nvSpPr>
          <p:cNvPr id="39" name="TextBox 38"/>
          <p:cNvSpPr txBox="1"/>
          <p:nvPr/>
        </p:nvSpPr>
        <p:spPr>
          <a:xfrm>
            <a:off x="0" y="6488668"/>
            <a:ext cx="2590800" cy="369332"/>
          </a:xfrm>
          <a:prstGeom prst="rect">
            <a:avLst/>
          </a:prstGeom>
          <a:noFill/>
        </p:spPr>
        <p:txBody>
          <a:bodyPr wrap="square" rtlCol="0">
            <a:spAutoFit/>
          </a:bodyPr>
          <a:lstStyle/>
          <a:p>
            <a:r>
              <a:rPr lang="en-US" dirty="0">
                <a:solidFill>
                  <a:srgbClr val="FFFF00"/>
                </a:solidFill>
              </a:rPr>
              <a:t>Boyd K. Packer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48" y="5247945"/>
            <a:ext cx="917754" cy="1143802"/>
          </a:xfrm>
          <a:prstGeom prst="rect">
            <a:avLst/>
          </a:prstGeom>
        </p:spPr>
      </p:pic>
      <p:grpSp>
        <p:nvGrpSpPr>
          <p:cNvPr id="36" name="Group 35"/>
          <p:cNvGrpSpPr/>
          <p:nvPr/>
        </p:nvGrpSpPr>
        <p:grpSpPr>
          <a:xfrm>
            <a:off x="688064" y="519066"/>
            <a:ext cx="649842" cy="703152"/>
            <a:chOff x="5791200" y="5181600"/>
            <a:chExt cx="1224449" cy="1324898"/>
          </a:xfrm>
        </p:grpSpPr>
        <p:sp>
          <p:nvSpPr>
            <p:cNvPr id="37" name="Rectangle 36"/>
            <p:cNvSpPr/>
            <p:nvPr/>
          </p:nvSpPr>
          <p:spPr>
            <a:xfrm>
              <a:off x="5791200" y="5181600"/>
              <a:ext cx="1224449" cy="1324898"/>
            </a:xfrm>
            <a:prstGeom prst="rect">
              <a:avLst/>
            </a:prstGeom>
            <a:solidFill>
              <a:schemeClr val="tx2">
                <a:lumMod val="60000"/>
                <a:lumOff val="4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6019800" y="5257800"/>
              <a:ext cx="770558" cy="1180464"/>
              <a:chOff x="3480379" y="990600"/>
              <a:chExt cx="1399915" cy="1844476"/>
            </a:xfrm>
          </p:grpSpPr>
          <p:sp>
            <p:nvSpPr>
              <p:cNvPr id="40" name="Trapezoid 39"/>
              <p:cNvSpPr/>
              <p:nvPr/>
            </p:nvSpPr>
            <p:spPr>
              <a:xfrm>
                <a:off x="3652537" y="1981203"/>
                <a:ext cx="1002652" cy="853873"/>
              </a:xfrm>
              <a:prstGeom prst="trapezoid">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680381" y="1107766"/>
                <a:ext cx="1002652" cy="1287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3870630" y="693680"/>
                <a:ext cx="640319" cy="123415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uble Wave 42"/>
              <p:cNvSpPr/>
              <p:nvPr/>
            </p:nvSpPr>
            <p:spPr>
              <a:xfrm rot="21307692">
                <a:off x="4583026" y="1296368"/>
                <a:ext cx="296972" cy="868559"/>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ouble Wave 43"/>
              <p:cNvSpPr/>
              <p:nvPr/>
            </p:nvSpPr>
            <p:spPr>
              <a:xfrm rot="407729">
                <a:off x="3518286" y="1210332"/>
                <a:ext cx="267244" cy="948341"/>
              </a:xfrm>
              <a:prstGeom prst="double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174"/>
              <p:cNvSpPr/>
              <p:nvPr/>
            </p:nvSpPr>
            <p:spPr>
              <a:xfrm rot="5400000">
                <a:off x="4064408" y="635173"/>
                <a:ext cx="231857" cy="1399915"/>
              </a:xfrm>
              <a:prstGeom prst="roundRect">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p:cNvGrpSpPr/>
          <p:nvPr/>
        </p:nvGrpSpPr>
        <p:grpSpPr>
          <a:xfrm>
            <a:off x="1448552" y="1384427"/>
            <a:ext cx="549471" cy="659365"/>
            <a:chOff x="7799033" y="5105400"/>
            <a:chExt cx="1143000" cy="1371600"/>
          </a:xfrm>
        </p:grpSpPr>
        <p:sp>
          <p:nvSpPr>
            <p:cNvPr id="47" name="Rectangle 46"/>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7965489" y="5166063"/>
              <a:ext cx="874994" cy="1221538"/>
              <a:chOff x="7867482" y="3200400"/>
              <a:chExt cx="1237112" cy="1727074"/>
            </a:xfrm>
          </p:grpSpPr>
          <p:sp>
            <p:nvSpPr>
              <p:cNvPr id="49" name="Trapezoid 48"/>
              <p:cNvSpPr/>
              <p:nvPr/>
            </p:nvSpPr>
            <p:spPr>
              <a:xfrm>
                <a:off x="8094956" y="4346945"/>
                <a:ext cx="761999" cy="580529"/>
              </a:xfrm>
              <a:prstGeom prst="trapezoi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0800000">
                <a:off x="8321185" y="4495873"/>
                <a:ext cx="347393" cy="391632"/>
              </a:xfrm>
              <a:prstGeom prst="trapezoid">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73792" y="3320978"/>
                <a:ext cx="1044835" cy="14032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rot="671737">
                <a:off x="7867482" y="3643153"/>
                <a:ext cx="331171" cy="819114"/>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20928263" flipH="1">
                <a:off x="8726970" y="3747087"/>
                <a:ext cx="377624" cy="719790"/>
              </a:xfrm>
              <a:prstGeom prst="cloud">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hord 53"/>
              <p:cNvSpPr/>
              <p:nvPr/>
            </p:nvSpPr>
            <p:spPr>
              <a:xfrm rot="7621963">
                <a:off x="8013471" y="3219622"/>
                <a:ext cx="892198" cy="853754"/>
              </a:xfrm>
              <a:prstGeom prst="chord">
                <a:avLst>
                  <a:gd name="adj1" fmla="val 2700000"/>
                  <a:gd name="adj2" fmla="val 14305134"/>
                </a:avLst>
              </a:prstGeom>
              <a:solidFill>
                <a:srgbClr val="8364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75"/>
              <p:cNvSpPr/>
              <p:nvPr/>
            </p:nvSpPr>
            <p:spPr>
              <a:xfrm>
                <a:off x="7972312" y="3529762"/>
                <a:ext cx="1009774" cy="302656"/>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47"/>
              <p:cNvGrpSpPr/>
              <p:nvPr/>
            </p:nvGrpSpPr>
            <p:grpSpPr>
              <a:xfrm>
                <a:off x="7973503" y="3590810"/>
                <a:ext cx="1022888" cy="180814"/>
                <a:chOff x="1447800" y="7148945"/>
                <a:chExt cx="2885704" cy="938151"/>
              </a:xfrm>
            </p:grpSpPr>
            <p:grpSp>
              <p:nvGrpSpPr>
                <p:cNvPr id="57" name="Group 39"/>
                <p:cNvGrpSpPr/>
                <p:nvPr/>
              </p:nvGrpSpPr>
              <p:grpSpPr>
                <a:xfrm>
                  <a:off x="3571504" y="7148945"/>
                  <a:ext cx="762000" cy="914400"/>
                  <a:chOff x="1447800" y="7162800"/>
                  <a:chExt cx="762000" cy="914400"/>
                </a:xfrm>
              </p:grpSpPr>
              <p:grpSp>
                <p:nvGrpSpPr>
                  <p:cNvPr id="72" name="Group 25"/>
                  <p:cNvGrpSpPr/>
                  <p:nvPr/>
                </p:nvGrpSpPr>
                <p:grpSpPr>
                  <a:xfrm>
                    <a:off x="1447800" y="7162800"/>
                    <a:ext cx="762000" cy="914400"/>
                    <a:chOff x="3276600" y="990600"/>
                    <a:chExt cx="762000" cy="914400"/>
                  </a:xfrm>
                </p:grpSpPr>
                <p:sp>
                  <p:nvSpPr>
                    <p:cNvPr id="74" name="Oval 73"/>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196"/>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Diamond 72"/>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32"/>
                <p:cNvGrpSpPr/>
                <p:nvPr/>
              </p:nvGrpSpPr>
              <p:grpSpPr>
                <a:xfrm>
                  <a:off x="2514599" y="7172696"/>
                  <a:ext cx="1129975" cy="914400"/>
                  <a:chOff x="1447800" y="7162800"/>
                  <a:chExt cx="1129975" cy="914400"/>
                </a:xfrm>
              </p:grpSpPr>
              <p:grpSp>
                <p:nvGrpSpPr>
                  <p:cNvPr id="66" name="Group 25"/>
                  <p:cNvGrpSpPr/>
                  <p:nvPr/>
                </p:nvGrpSpPr>
                <p:grpSpPr>
                  <a:xfrm>
                    <a:off x="1447800" y="7162800"/>
                    <a:ext cx="762000" cy="914400"/>
                    <a:chOff x="3276600" y="990600"/>
                    <a:chExt cx="762000" cy="914400"/>
                  </a:xfrm>
                </p:grpSpPr>
                <p:sp>
                  <p:nvSpPr>
                    <p:cNvPr id="70" name="Oval 69"/>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192"/>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Quad Arrow 188"/>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31"/>
                <p:cNvGrpSpPr/>
                <p:nvPr/>
              </p:nvGrpSpPr>
              <p:grpSpPr>
                <a:xfrm>
                  <a:off x="1447800" y="7162800"/>
                  <a:ext cx="1129975" cy="914400"/>
                  <a:chOff x="1447800" y="7162800"/>
                  <a:chExt cx="1129975" cy="914400"/>
                </a:xfrm>
              </p:grpSpPr>
              <p:grpSp>
                <p:nvGrpSpPr>
                  <p:cNvPr id="60" name="Group 25"/>
                  <p:cNvGrpSpPr/>
                  <p:nvPr/>
                </p:nvGrpSpPr>
                <p:grpSpPr>
                  <a:xfrm>
                    <a:off x="1447800" y="7162800"/>
                    <a:ext cx="762000" cy="914400"/>
                    <a:chOff x="3276600" y="990600"/>
                    <a:chExt cx="762000" cy="914400"/>
                  </a:xfrm>
                </p:grpSpPr>
                <p:sp>
                  <p:nvSpPr>
                    <p:cNvPr id="64" name="Oval 63"/>
                    <p:cNvSpPr/>
                    <p:nvPr/>
                  </p:nvSpPr>
                  <p:spPr>
                    <a:xfrm>
                      <a:off x="3276600" y="990600"/>
                      <a:ext cx="762000" cy="914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Quad Arrow 186"/>
                    <p:cNvSpPr/>
                    <p:nvPr/>
                  </p:nvSpPr>
                  <p:spPr>
                    <a:xfrm>
                      <a:off x="3453060" y="1122902"/>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Quad Arrow 182"/>
                  <p:cNvSpPr/>
                  <p:nvPr/>
                </p:nvSpPr>
                <p:spPr>
                  <a:xfrm>
                    <a:off x="2156670" y="7304998"/>
                    <a:ext cx="421105" cy="587022"/>
                  </a:xfrm>
                  <a:prstGeom prst="quadArrow">
                    <a:avLst>
                      <a:gd name="adj1" fmla="val 45000"/>
                      <a:gd name="adj2" fmla="val 22500"/>
                      <a:gd name="adj3" fmla="val 22500"/>
                    </a:avLst>
                  </a:prstGeom>
                  <a:solidFill>
                    <a:srgbClr val="FFFF66"/>
                  </a:solidFill>
                  <a:ln>
                    <a:solidFill>
                      <a:srgbClr val="582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Diamond 61"/>
                  <p:cNvSpPr/>
                  <p:nvPr/>
                </p:nvSpPr>
                <p:spPr>
                  <a:xfrm>
                    <a:off x="2303813" y="7481455"/>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1779319" y="7491351"/>
                    <a:ext cx="130629" cy="225631"/>
                  </a:xfrm>
                  <a:prstGeom prst="diamond">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6" name="Group 75"/>
          <p:cNvGrpSpPr/>
          <p:nvPr/>
        </p:nvGrpSpPr>
        <p:grpSpPr>
          <a:xfrm>
            <a:off x="2479518" y="1975919"/>
            <a:ext cx="616767" cy="740120"/>
            <a:chOff x="685800" y="4800600"/>
            <a:chExt cx="1143000" cy="1371600"/>
          </a:xfrm>
        </p:grpSpPr>
        <p:sp>
          <p:nvSpPr>
            <p:cNvPr id="77" name="Rectangle 76"/>
            <p:cNvSpPr/>
            <p:nvPr/>
          </p:nvSpPr>
          <p:spPr>
            <a:xfrm>
              <a:off x="685800" y="48006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77"/>
            <p:cNvGrpSpPr/>
            <p:nvPr/>
          </p:nvGrpSpPr>
          <p:grpSpPr>
            <a:xfrm>
              <a:off x="816746" y="4910091"/>
              <a:ext cx="910061" cy="1219200"/>
              <a:chOff x="2336664" y="3962400"/>
              <a:chExt cx="1421970" cy="1905000"/>
            </a:xfrm>
          </p:grpSpPr>
          <p:sp>
            <p:nvSpPr>
              <p:cNvPr id="79" name="Trapezoid 78"/>
              <p:cNvSpPr/>
              <p:nvPr/>
            </p:nvSpPr>
            <p:spPr>
              <a:xfrm>
                <a:off x="2590800" y="5264793"/>
                <a:ext cx="838200" cy="602607"/>
              </a:xfrm>
              <a:prstGeom prst="trapezoid">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10800000">
                <a:off x="2857640" y="5343252"/>
                <a:ext cx="367012" cy="394407"/>
              </a:xfrm>
              <a:prstGeom prst="trapezoid">
                <a:avLst>
                  <a:gd name="adj" fmla="val 5000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200"/>
              <p:cNvGrpSpPr/>
              <p:nvPr/>
            </p:nvGrpSpPr>
            <p:grpSpPr>
              <a:xfrm>
                <a:off x="2336664" y="3962400"/>
                <a:ext cx="1421970" cy="1600538"/>
                <a:chOff x="7044014" y="3048000"/>
                <a:chExt cx="1160047" cy="1305724"/>
              </a:xfrm>
            </p:grpSpPr>
            <p:sp>
              <p:nvSpPr>
                <p:cNvPr id="95" name="Oval 11"/>
                <p:cNvSpPr/>
                <p:nvPr/>
              </p:nvSpPr>
              <p:spPr>
                <a:xfrm>
                  <a:off x="7238997" y="3352800"/>
                  <a:ext cx="758151" cy="93848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139"/>
                <p:cNvGrpSpPr/>
                <p:nvPr/>
              </p:nvGrpSpPr>
              <p:grpSpPr>
                <a:xfrm>
                  <a:off x="7044014" y="3048000"/>
                  <a:ext cx="1160047" cy="1305724"/>
                  <a:chOff x="7034581" y="3276600"/>
                  <a:chExt cx="1160047" cy="1305724"/>
                </a:xfrm>
              </p:grpSpPr>
              <p:sp>
                <p:nvSpPr>
                  <p:cNvPr id="97" name="Cloud 96"/>
                  <p:cNvSpPr/>
                  <p:nvPr/>
                </p:nvSpPr>
                <p:spPr>
                  <a:xfrm>
                    <a:off x="7239000" y="3276600"/>
                    <a:ext cx="762000" cy="609600"/>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Cloud 97"/>
                  <p:cNvSpPr/>
                  <p:nvPr/>
                </p:nvSpPr>
                <p:spPr>
                  <a:xfrm rot="6044796">
                    <a:off x="6729336" y="3881060"/>
                    <a:ext cx="952955" cy="34246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rot="16200000">
                    <a:off x="7504414" y="3892109"/>
                    <a:ext cx="994902" cy="38552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206"/>
              <p:cNvGrpSpPr/>
              <p:nvPr/>
            </p:nvGrpSpPr>
            <p:grpSpPr>
              <a:xfrm>
                <a:off x="2489064" y="4343400"/>
                <a:ext cx="1143000" cy="228600"/>
                <a:chOff x="4114800" y="6172200"/>
                <a:chExt cx="2057400" cy="457200"/>
              </a:xfrm>
            </p:grpSpPr>
            <p:grpSp>
              <p:nvGrpSpPr>
                <p:cNvPr id="83" name="Group 143"/>
                <p:cNvGrpSpPr/>
                <p:nvPr/>
              </p:nvGrpSpPr>
              <p:grpSpPr>
                <a:xfrm>
                  <a:off x="4114800" y="6172200"/>
                  <a:ext cx="457200" cy="457200"/>
                  <a:chOff x="4114800" y="6172200"/>
                  <a:chExt cx="457200" cy="457200"/>
                </a:xfrm>
              </p:grpSpPr>
              <p:sp>
                <p:nvSpPr>
                  <p:cNvPr id="93" name="Cross 92"/>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ame 93"/>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4" name="Group 144"/>
                <p:cNvGrpSpPr/>
                <p:nvPr/>
              </p:nvGrpSpPr>
              <p:grpSpPr>
                <a:xfrm>
                  <a:off x="4648200" y="6172200"/>
                  <a:ext cx="457200" cy="457200"/>
                  <a:chOff x="4114800" y="6172200"/>
                  <a:chExt cx="457200" cy="457200"/>
                </a:xfrm>
              </p:grpSpPr>
              <p:sp>
                <p:nvSpPr>
                  <p:cNvPr id="91" name="Cross 90"/>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ame 91"/>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5" name="Group 147"/>
                <p:cNvGrpSpPr/>
                <p:nvPr/>
              </p:nvGrpSpPr>
              <p:grpSpPr>
                <a:xfrm>
                  <a:off x="5181600" y="6172200"/>
                  <a:ext cx="457200" cy="457200"/>
                  <a:chOff x="4114800" y="6172200"/>
                  <a:chExt cx="457200" cy="457200"/>
                </a:xfrm>
              </p:grpSpPr>
              <p:sp>
                <p:nvSpPr>
                  <p:cNvPr id="89" name="Cross 88"/>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ame 89"/>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6" name="Group 150"/>
                <p:cNvGrpSpPr/>
                <p:nvPr/>
              </p:nvGrpSpPr>
              <p:grpSpPr>
                <a:xfrm>
                  <a:off x="5715000" y="6172200"/>
                  <a:ext cx="457200" cy="457200"/>
                  <a:chOff x="4114800" y="6172200"/>
                  <a:chExt cx="457200" cy="457200"/>
                </a:xfrm>
              </p:grpSpPr>
              <p:sp>
                <p:nvSpPr>
                  <p:cNvPr id="87" name="Cross 86"/>
                  <p:cNvSpPr/>
                  <p:nvPr/>
                </p:nvSpPr>
                <p:spPr>
                  <a:xfrm>
                    <a:off x="4114800" y="6172200"/>
                    <a:ext cx="457200" cy="457200"/>
                  </a:xfrm>
                  <a:prstGeom prst="plus">
                    <a:avLst>
                      <a:gd name="adj" fmla="val 21079"/>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ame 87"/>
                  <p:cNvSpPr/>
                  <p:nvPr/>
                </p:nvSpPr>
                <p:spPr>
                  <a:xfrm>
                    <a:off x="4191000" y="6248400"/>
                    <a:ext cx="304800" cy="304800"/>
                  </a:xfrm>
                  <a:prstGeom prst="fram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grpSp>
        <p:nvGrpSpPr>
          <p:cNvPr id="100" name="Group 99"/>
          <p:cNvGrpSpPr/>
          <p:nvPr/>
        </p:nvGrpSpPr>
        <p:grpSpPr>
          <a:xfrm>
            <a:off x="3476531" y="2622490"/>
            <a:ext cx="645060" cy="774072"/>
            <a:chOff x="7620000" y="3200400"/>
            <a:chExt cx="1143000" cy="1371600"/>
          </a:xfrm>
        </p:grpSpPr>
        <p:sp>
          <p:nvSpPr>
            <p:cNvPr id="101" name="Rectangle 100"/>
            <p:cNvSpPr/>
            <p:nvPr/>
          </p:nvSpPr>
          <p:spPr>
            <a:xfrm>
              <a:off x="7620000" y="3200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7755135" y="3280299"/>
              <a:ext cx="813560" cy="1234243"/>
              <a:chOff x="8566171" y="457200"/>
              <a:chExt cx="1118360" cy="1696652"/>
            </a:xfrm>
          </p:grpSpPr>
          <p:sp>
            <p:nvSpPr>
              <p:cNvPr id="103" name="Trapezoid 102"/>
              <p:cNvSpPr/>
              <p:nvPr/>
            </p:nvSpPr>
            <p:spPr>
              <a:xfrm>
                <a:off x="8566171" y="1620452"/>
                <a:ext cx="1118360" cy="533400"/>
              </a:xfrm>
              <a:prstGeom prst="trapezoid">
                <a:avLst>
                  <a:gd name="adj" fmla="val 48301"/>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Cloud 103"/>
              <p:cNvSpPr/>
              <p:nvPr/>
            </p:nvSpPr>
            <p:spPr>
              <a:xfrm>
                <a:off x="9237881" y="631371"/>
                <a:ext cx="439965" cy="66753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p:cNvSpPr/>
              <p:nvPr/>
            </p:nvSpPr>
            <p:spPr>
              <a:xfrm rot="19357175">
                <a:off x="9142536" y="457200"/>
                <a:ext cx="500703" cy="66753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oud 105"/>
              <p:cNvSpPr/>
              <p:nvPr/>
            </p:nvSpPr>
            <p:spPr>
              <a:xfrm rot="1400185">
                <a:off x="8607164" y="565173"/>
                <a:ext cx="500703" cy="66753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p:cNvSpPr/>
              <p:nvPr/>
            </p:nvSpPr>
            <p:spPr>
              <a:xfrm rot="15844898">
                <a:off x="8838582" y="1409883"/>
                <a:ext cx="637975" cy="657894"/>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p:cNvSpPr/>
              <p:nvPr/>
            </p:nvSpPr>
            <p:spPr>
              <a:xfrm rot="16400088">
                <a:off x="8855856" y="1570067"/>
                <a:ext cx="508644" cy="601023"/>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p:cNvSpPr/>
              <p:nvPr/>
            </p:nvSpPr>
            <p:spPr>
              <a:xfrm rot="16400088">
                <a:off x="8973182" y="1447292"/>
                <a:ext cx="276012" cy="613654"/>
              </a:xfrm>
              <a:prstGeom prst="moon">
                <a:avLst>
                  <a:gd name="adj" fmla="val 70972"/>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750303" y="691271"/>
                <a:ext cx="817263" cy="102179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loud 110"/>
              <p:cNvSpPr/>
              <p:nvPr/>
            </p:nvSpPr>
            <p:spPr>
              <a:xfrm rot="17055069">
                <a:off x="8873831" y="366189"/>
                <a:ext cx="464253" cy="719942"/>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9096662" y="544286"/>
                <a:ext cx="423659" cy="3048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8720075" y="674914"/>
                <a:ext cx="282440" cy="174171"/>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4" name="Group 113"/>
          <p:cNvGrpSpPr/>
          <p:nvPr/>
        </p:nvGrpSpPr>
        <p:grpSpPr>
          <a:xfrm>
            <a:off x="4399983" y="3278109"/>
            <a:ext cx="618025" cy="741630"/>
            <a:chOff x="7799033" y="5105400"/>
            <a:chExt cx="1143000" cy="1371600"/>
          </a:xfrm>
        </p:grpSpPr>
        <p:sp>
          <p:nvSpPr>
            <p:cNvPr id="115" name="Rectangle 114"/>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8043169" y="5184560"/>
              <a:ext cx="695184" cy="1208720"/>
              <a:chOff x="5741970" y="1905000"/>
              <a:chExt cx="1217487" cy="2075806"/>
            </a:xfrm>
          </p:grpSpPr>
          <p:sp>
            <p:nvSpPr>
              <p:cNvPr id="117" name="Trapezoid 116"/>
              <p:cNvSpPr/>
              <p:nvPr/>
            </p:nvSpPr>
            <p:spPr>
              <a:xfrm>
                <a:off x="5741970" y="3505199"/>
                <a:ext cx="1116030" cy="475607"/>
              </a:xfrm>
              <a:prstGeom prst="trapezoid">
                <a:avLst>
                  <a:gd name="adj" fmla="val 61683"/>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Isosceles Triangle 117"/>
              <p:cNvSpPr/>
              <p:nvPr/>
            </p:nvSpPr>
            <p:spPr>
              <a:xfrm rot="10800000">
                <a:off x="6122970" y="3429000"/>
                <a:ext cx="403802" cy="403816"/>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818170" y="2209800"/>
                <a:ext cx="1049886" cy="1371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119"/>
              <p:cNvSpPr/>
              <p:nvPr/>
            </p:nvSpPr>
            <p:spPr>
              <a:xfrm rot="10986238">
                <a:off x="5757837" y="2165678"/>
                <a:ext cx="1201620" cy="618620"/>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92"/>
              <p:cNvGrpSpPr/>
              <p:nvPr/>
            </p:nvGrpSpPr>
            <p:grpSpPr>
              <a:xfrm>
                <a:off x="5818170" y="1905000"/>
                <a:ext cx="1066800" cy="494953"/>
                <a:chOff x="6324600" y="762000"/>
                <a:chExt cx="1066800" cy="494953"/>
              </a:xfrm>
            </p:grpSpPr>
            <p:sp>
              <p:nvSpPr>
                <p:cNvPr id="122" name="Flowchart: Stored Data 121"/>
                <p:cNvSpPr/>
                <p:nvPr/>
              </p:nvSpPr>
              <p:spPr>
                <a:xfrm rot="5400000">
                  <a:off x="6610522" y="552277"/>
                  <a:ext cx="494953" cy="914400"/>
                </a:xfrm>
                <a:prstGeom prst="flowChartOnlineStorag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62"/>
                <p:cNvGrpSpPr/>
                <p:nvPr/>
              </p:nvGrpSpPr>
              <p:grpSpPr>
                <a:xfrm>
                  <a:off x="6324600" y="1066800"/>
                  <a:ext cx="1066800" cy="152400"/>
                  <a:chOff x="4724400" y="5943600"/>
                  <a:chExt cx="2080202" cy="371013"/>
                </a:xfrm>
              </p:grpSpPr>
              <p:sp>
                <p:nvSpPr>
                  <p:cNvPr id="139" name="Cross 138"/>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53"/>
                  <p:cNvGrpSpPr/>
                  <p:nvPr/>
                </p:nvGrpSpPr>
                <p:grpSpPr>
                  <a:xfrm>
                    <a:off x="5830455" y="5952836"/>
                    <a:ext cx="607291" cy="361777"/>
                    <a:chOff x="4724400" y="5943600"/>
                    <a:chExt cx="607291" cy="361777"/>
                  </a:xfrm>
                </p:grpSpPr>
                <p:sp>
                  <p:nvSpPr>
                    <p:cNvPr id="151" name="Cross 150"/>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50"/>
                  <p:cNvGrpSpPr/>
                  <p:nvPr/>
                </p:nvGrpSpPr>
                <p:grpSpPr>
                  <a:xfrm>
                    <a:off x="5257800" y="5943600"/>
                    <a:ext cx="607291" cy="361777"/>
                    <a:chOff x="4724400" y="5943600"/>
                    <a:chExt cx="607291" cy="361777"/>
                  </a:xfrm>
                </p:grpSpPr>
                <p:sp>
                  <p:nvSpPr>
                    <p:cNvPr id="149" name="Cross 148"/>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9"/>
                  <p:cNvGrpSpPr/>
                  <p:nvPr/>
                </p:nvGrpSpPr>
                <p:grpSpPr>
                  <a:xfrm>
                    <a:off x="4724400" y="5943600"/>
                    <a:ext cx="607291" cy="361777"/>
                    <a:chOff x="4724400" y="5943600"/>
                    <a:chExt cx="607291" cy="361777"/>
                  </a:xfrm>
                </p:grpSpPr>
                <p:sp>
                  <p:nvSpPr>
                    <p:cNvPr id="147" name="Cross 146"/>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3" name="Diamond 142"/>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77"/>
                <p:cNvGrpSpPr/>
                <p:nvPr/>
              </p:nvGrpSpPr>
              <p:grpSpPr>
                <a:xfrm>
                  <a:off x="6403109" y="764309"/>
                  <a:ext cx="914400" cy="152400"/>
                  <a:chOff x="4724400" y="5943600"/>
                  <a:chExt cx="2080202" cy="371013"/>
                </a:xfrm>
              </p:grpSpPr>
              <p:sp>
                <p:nvSpPr>
                  <p:cNvPr id="125" name="Cross 124"/>
                  <p:cNvSpPr/>
                  <p:nvPr/>
                </p:nvSpPr>
                <p:spPr>
                  <a:xfrm>
                    <a:off x="64008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53"/>
                  <p:cNvGrpSpPr/>
                  <p:nvPr/>
                </p:nvGrpSpPr>
                <p:grpSpPr>
                  <a:xfrm>
                    <a:off x="5830455" y="5952836"/>
                    <a:ext cx="607291" cy="361777"/>
                    <a:chOff x="4724400" y="5943600"/>
                    <a:chExt cx="607291" cy="361777"/>
                  </a:xfrm>
                </p:grpSpPr>
                <p:sp>
                  <p:nvSpPr>
                    <p:cNvPr id="137" name="Cross 136"/>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iamond 137"/>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50"/>
                  <p:cNvGrpSpPr/>
                  <p:nvPr/>
                </p:nvGrpSpPr>
                <p:grpSpPr>
                  <a:xfrm>
                    <a:off x="5257800" y="5943600"/>
                    <a:ext cx="607291" cy="361777"/>
                    <a:chOff x="4724400" y="5943600"/>
                    <a:chExt cx="607291" cy="361777"/>
                  </a:xfrm>
                </p:grpSpPr>
                <p:sp>
                  <p:nvSpPr>
                    <p:cNvPr id="135" name="Cross 134"/>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 name="Group 149"/>
                  <p:cNvGrpSpPr/>
                  <p:nvPr/>
                </p:nvGrpSpPr>
                <p:grpSpPr>
                  <a:xfrm>
                    <a:off x="4724400" y="5943600"/>
                    <a:ext cx="607291" cy="361777"/>
                    <a:chOff x="4724400" y="5943600"/>
                    <a:chExt cx="607291" cy="361777"/>
                  </a:xfrm>
                </p:grpSpPr>
                <p:sp>
                  <p:nvSpPr>
                    <p:cNvPr id="133" name="Cross 132"/>
                    <p:cNvSpPr/>
                    <p:nvPr/>
                  </p:nvSpPr>
                  <p:spPr>
                    <a:xfrm>
                      <a:off x="4724400" y="5943600"/>
                      <a:ext cx="403802" cy="361777"/>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p:cNvSpPr/>
                    <p:nvPr/>
                  </p:nvSpPr>
                  <p:spPr>
                    <a:xfrm>
                      <a:off x="5103091" y="5962073"/>
                      <a:ext cx="228600" cy="304800"/>
                    </a:xfrm>
                    <a:prstGeom prst="diamond">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Diamond 128"/>
                  <p:cNvSpPr/>
                  <p:nvPr/>
                </p:nvSpPr>
                <p:spPr>
                  <a:xfrm>
                    <a:off x="4846782" y="6047509"/>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p:cNvSpPr/>
                  <p:nvPr/>
                </p:nvSpPr>
                <p:spPr>
                  <a:xfrm>
                    <a:off x="5405582"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5959764" y="6052127"/>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a:off x="6532419" y="6042891"/>
                    <a:ext cx="152400" cy="152400"/>
                  </a:xfrm>
                  <a:prstGeom prst="diamond">
                    <a:avLst/>
                  </a:prstGeom>
                  <a:solidFill>
                    <a:srgbClr val="FFFF00"/>
                  </a:solid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53" name="Group 152"/>
          <p:cNvGrpSpPr/>
          <p:nvPr/>
        </p:nvGrpSpPr>
        <p:grpSpPr>
          <a:xfrm>
            <a:off x="5232903" y="3941275"/>
            <a:ext cx="641286" cy="769543"/>
            <a:chOff x="7799033" y="5105400"/>
            <a:chExt cx="1143000" cy="1371600"/>
          </a:xfrm>
        </p:grpSpPr>
        <p:sp>
          <p:nvSpPr>
            <p:cNvPr id="154" name="Rectangle 153"/>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p:cNvGrpSpPr/>
            <p:nvPr/>
          </p:nvGrpSpPr>
          <p:grpSpPr>
            <a:xfrm>
              <a:off x="7864875" y="5291831"/>
              <a:ext cx="986342" cy="1143000"/>
              <a:chOff x="2923832" y="4572000"/>
              <a:chExt cx="1183610" cy="1371600"/>
            </a:xfrm>
          </p:grpSpPr>
          <p:sp>
            <p:nvSpPr>
              <p:cNvPr id="156" name="Cloud 155"/>
              <p:cNvSpPr/>
              <p:nvPr/>
            </p:nvSpPr>
            <p:spPr>
              <a:xfrm rot="2829162">
                <a:off x="2925344" y="4586835"/>
                <a:ext cx="1180585" cy="1183610"/>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apezoid 156"/>
              <p:cNvSpPr/>
              <p:nvPr/>
            </p:nvSpPr>
            <p:spPr>
              <a:xfrm>
                <a:off x="3116388" y="5562483"/>
                <a:ext cx="861584" cy="381117"/>
              </a:xfrm>
              <a:prstGeom prst="trapezoid">
                <a:avLst>
                  <a:gd name="adj" fmla="val 62604"/>
                </a:avLst>
              </a:prstGeom>
              <a:solidFill>
                <a:srgbClr val="A582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393496" y="5261703"/>
                <a:ext cx="319660" cy="45763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3182050" y="4613812"/>
                <a:ext cx="721469" cy="10237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loud 159"/>
              <p:cNvSpPr/>
              <p:nvPr/>
            </p:nvSpPr>
            <p:spPr>
              <a:xfrm rot="5145672">
                <a:off x="3368936" y="4381190"/>
                <a:ext cx="397572" cy="77919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Cloud 160"/>
              <p:cNvSpPr/>
              <p:nvPr/>
            </p:nvSpPr>
            <p:spPr>
              <a:xfrm rot="5145672">
                <a:off x="3346516" y="5364912"/>
                <a:ext cx="371765" cy="381761"/>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3469753" y="5425059"/>
                <a:ext cx="146063" cy="90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Group 162"/>
          <p:cNvGrpSpPr/>
          <p:nvPr/>
        </p:nvGrpSpPr>
        <p:grpSpPr>
          <a:xfrm>
            <a:off x="6020555" y="4615004"/>
            <a:ext cx="598284" cy="717941"/>
            <a:chOff x="7799033" y="5105400"/>
            <a:chExt cx="1143000" cy="1371600"/>
          </a:xfrm>
        </p:grpSpPr>
        <p:sp>
          <p:nvSpPr>
            <p:cNvPr id="164" name="Rectangle 163"/>
            <p:cNvSpPr/>
            <p:nvPr/>
          </p:nvSpPr>
          <p:spPr>
            <a:xfrm>
              <a:off x="7799033" y="51054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64"/>
            <p:cNvGrpSpPr/>
            <p:nvPr/>
          </p:nvGrpSpPr>
          <p:grpSpPr>
            <a:xfrm>
              <a:off x="7960311" y="5138358"/>
              <a:ext cx="891799" cy="1293991"/>
              <a:chOff x="6086639" y="2286000"/>
              <a:chExt cx="1044199" cy="1515122"/>
            </a:xfrm>
          </p:grpSpPr>
          <p:sp>
            <p:nvSpPr>
              <p:cNvPr id="166" name="Trapezoid 165"/>
              <p:cNvSpPr/>
              <p:nvPr/>
            </p:nvSpPr>
            <p:spPr>
              <a:xfrm rot="10800000">
                <a:off x="6257535" y="3411245"/>
                <a:ext cx="649293" cy="389877"/>
              </a:xfrm>
              <a:prstGeom prst="trapezoid">
                <a:avLst>
                  <a:gd name="adj" fmla="val 13350"/>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a:off x="6435828" y="3436398"/>
                <a:ext cx="304800" cy="171635"/>
              </a:xfrm>
              <a:prstGeom prst="trapezoid">
                <a:avLst>
                  <a:gd name="adj" fmla="val 32767"/>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p:cNvGrpSpPr/>
              <p:nvPr/>
            </p:nvGrpSpPr>
            <p:grpSpPr>
              <a:xfrm>
                <a:off x="6086639" y="2286000"/>
                <a:ext cx="1044199" cy="1219200"/>
                <a:chOff x="4404803" y="1295400"/>
                <a:chExt cx="1044199" cy="1219200"/>
              </a:xfrm>
            </p:grpSpPr>
            <p:grpSp>
              <p:nvGrpSpPr>
                <p:cNvPr id="169" name="Group 168"/>
                <p:cNvGrpSpPr/>
                <p:nvPr/>
              </p:nvGrpSpPr>
              <p:grpSpPr>
                <a:xfrm>
                  <a:off x="4430220" y="1295400"/>
                  <a:ext cx="1018782" cy="1219200"/>
                  <a:chOff x="4430220" y="1295400"/>
                  <a:chExt cx="1018782" cy="1219200"/>
                </a:xfrm>
              </p:grpSpPr>
              <p:sp>
                <p:nvSpPr>
                  <p:cNvPr id="187" name="Rectangle: Diagonal Corners Rounded 186"/>
                  <p:cNvSpPr/>
                  <p:nvPr/>
                </p:nvSpPr>
                <p:spPr>
                  <a:xfrm rot="2944623">
                    <a:off x="4853860" y="1867526"/>
                    <a:ext cx="581935" cy="60834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Diagonal Corners Rounded 187"/>
                  <p:cNvSpPr/>
                  <p:nvPr/>
                </p:nvSpPr>
                <p:spPr>
                  <a:xfrm rot="2944623">
                    <a:off x="4335938" y="1925101"/>
                    <a:ext cx="681762" cy="493198"/>
                  </a:xfrm>
                  <a:prstGeom prst="round2DiagRect">
                    <a:avLst>
                      <a:gd name="adj1" fmla="val 16667"/>
                      <a:gd name="adj2" fmla="val 50000"/>
                    </a:avLst>
                  </a:pr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4572000" y="1447800"/>
                    <a:ext cx="685800" cy="1066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reeform: Shape 189"/>
                  <p:cNvSpPr/>
                  <p:nvPr/>
                </p:nvSpPr>
                <p:spPr>
                  <a:xfrm>
                    <a:off x="4495800" y="1295400"/>
                    <a:ext cx="787401" cy="624434"/>
                  </a:xfrm>
                  <a:custGeom>
                    <a:avLst/>
                    <a:gdLst>
                      <a:gd name="connsiteX0" fmla="*/ 497199 w 1016001"/>
                      <a:gd name="connsiteY0" fmla="*/ 84 h 624434"/>
                      <a:gd name="connsiteX1" fmla="*/ 668264 w 1016001"/>
                      <a:gd name="connsiteY1" fmla="*/ 84665 h 624434"/>
                      <a:gd name="connsiteX2" fmla="*/ 727576 w 1016001"/>
                      <a:gd name="connsiteY2" fmla="*/ 167233 h 624434"/>
                      <a:gd name="connsiteX3" fmla="*/ 812801 w 1016001"/>
                      <a:gd name="connsiteY3" fmla="*/ 167233 h 624434"/>
                      <a:gd name="connsiteX4" fmla="*/ 1016001 w 1016001"/>
                      <a:gd name="connsiteY4" fmla="*/ 370433 h 624434"/>
                      <a:gd name="connsiteX5" fmla="*/ 1016001 w 1016001"/>
                      <a:gd name="connsiteY5" fmla="*/ 505898 h 624434"/>
                      <a:gd name="connsiteX6" fmla="*/ 948266 w 1016001"/>
                      <a:gd name="connsiteY6" fmla="*/ 573633 h 624434"/>
                      <a:gd name="connsiteX7" fmla="*/ 762001 w 1016001"/>
                      <a:gd name="connsiteY7" fmla="*/ 573633 h 624434"/>
                      <a:gd name="connsiteX8" fmla="*/ 574770 w 1016001"/>
                      <a:gd name="connsiteY8" fmla="*/ 449528 h 624434"/>
                      <a:gd name="connsiteX9" fmla="*/ 566029 w 1016001"/>
                      <a:gd name="connsiteY9" fmla="*/ 406231 h 624434"/>
                      <a:gd name="connsiteX10" fmla="*/ 544852 w 1016001"/>
                      <a:gd name="connsiteY10" fmla="*/ 418425 h 624434"/>
                      <a:gd name="connsiteX11" fmla="*/ 429101 w 1016001"/>
                      <a:gd name="connsiteY11" fmla="*/ 433376 h 624434"/>
                      <a:gd name="connsiteX12" fmla="*/ 405699 w 1016001"/>
                      <a:gd name="connsiteY12" fmla="*/ 424709 h 624434"/>
                      <a:gd name="connsiteX13" fmla="*/ 390432 w 1016001"/>
                      <a:gd name="connsiteY13" fmla="*/ 500327 h 624434"/>
                      <a:gd name="connsiteX14" fmla="*/ 203200 w 1016001"/>
                      <a:gd name="connsiteY14" fmla="*/ 624434 h 624434"/>
                      <a:gd name="connsiteX15" fmla="*/ 67736 w 1016001"/>
                      <a:gd name="connsiteY15" fmla="*/ 624433 h 624434"/>
                      <a:gd name="connsiteX16" fmla="*/ 0 w 1016001"/>
                      <a:gd name="connsiteY16" fmla="*/ 556698 h 624434"/>
                      <a:gd name="connsiteX17" fmla="*/ 0 w 1016001"/>
                      <a:gd name="connsiteY17" fmla="*/ 370433 h 624434"/>
                      <a:gd name="connsiteX18" fmla="*/ 203200 w 1016001"/>
                      <a:gd name="connsiteY18" fmla="*/ 167234 h 624434"/>
                      <a:gd name="connsiteX19" fmla="*/ 214841 w 1016001"/>
                      <a:gd name="connsiteY19" fmla="*/ 167233 h 624434"/>
                      <a:gd name="connsiteX20" fmla="*/ 215093 w 1016001"/>
                      <a:gd name="connsiteY20" fmla="*/ 166555 h 624434"/>
                      <a:gd name="connsiteX21" fmla="*/ 233400 w 1016001"/>
                      <a:gd name="connsiteY21" fmla="*/ 146850 h 624434"/>
                      <a:gd name="connsiteX22" fmla="*/ 384680 w 1016001"/>
                      <a:gd name="connsiteY22" fmla="*/ 38180 h 624434"/>
                      <a:gd name="connsiteX23" fmla="*/ 497199 w 1016001"/>
                      <a:gd name="connsiteY23" fmla="*/ 84 h 62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6001" h="624434">
                        <a:moveTo>
                          <a:pt x="497199" y="84"/>
                        </a:moveTo>
                        <a:cubicBezTo>
                          <a:pt x="562403" y="-1793"/>
                          <a:pt x="627344" y="27699"/>
                          <a:pt x="668264" y="84665"/>
                        </a:cubicBezTo>
                        <a:lnTo>
                          <a:pt x="727576" y="167233"/>
                        </a:lnTo>
                        <a:lnTo>
                          <a:pt x="812801" y="167233"/>
                        </a:lnTo>
                        <a:cubicBezTo>
                          <a:pt x="925025" y="167233"/>
                          <a:pt x="1016001" y="258209"/>
                          <a:pt x="1016001" y="370433"/>
                        </a:cubicBezTo>
                        <a:lnTo>
                          <a:pt x="1016001" y="505898"/>
                        </a:lnTo>
                        <a:cubicBezTo>
                          <a:pt x="1016001" y="543307"/>
                          <a:pt x="985675" y="573633"/>
                          <a:pt x="948266" y="573633"/>
                        </a:cubicBezTo>
                        <a:lnTo>
                          <a:pt x="762001" y="573633"/>
                        </a:lnTo>
                        <a:cubicBezTo>
                          <a:pt x="677833" y="573633"/>
                          <a:pt x="605617" y="522459"/>
                          <a:pt x="574770" y="449528"/>
                        </a:cubicBezTo>
                        <a:lnTo>
                          <a:pt x="566029" y="406231"/>
                        </a:lnTo>
                        <a:lnTo>
                          <a:pt x="544852" y="418425"/>
                        </a:lnTo>
                        <a:cubicBezTo>
                          <a:pt x="507884" y="434981"/>
                          <a:pt x="467590" y="439685"/>
                          <a:pt x="429101" y="433376"/>
                        </a:cubicBezTo>
                        <a:lnTo>
                          <a:pt x="405699" y="424709"/>
                        </a:lnTo>
                        <a:lnTo>
                          <a:pt x="390432" y="500327"/>
                        </a:lnTo>
                        <a:cubicBezTo>
                          <a:pt x="359584" y="573259"/>
                          <a:pt x="287368" y="624433"/>
                          <a:pt x="203200" y="624434"/>
                        </a:cubicBezTo>
                        <a:lnTo>
                          <a:pt x="67736" y="624433"/>
                        </a:lnTo>
                        <a:cubicBezTo>
                          <a:pt x="30326" y="624433"/>
                          <a:pt x="1" y="594107"/>
                          <a:pt x="0" y="556698"/>
                        </a:cubicBezTo>
                        <a:lnTo>
                          <a:pt x="0" y="370433"/>
                        </a:lnTo>
                        <a:cubicBezTo>
                          <a:pt x="0" y="258209"/>
                          <a:pt x="90976" y="167233"/>
                          <a:pt x="203200" y="167234"/>
                        </a:cubicBezTo>
                        <a:lnTo>
                          <a:pt x="214841" y="167233"/>
                        </a:lnTo>
                        <a:lnTo>
                          <a:pt x="215093" y="166555"/>
                        </a:lnTo>
                        <a:cubicBezTo>
                          <a:pt x="219674" y="159043"/>
                          <a:pt x="225805" y="152306"/>
                          <a:pt x="233400" y="146850"/>
                        </a:cubicBezTo>
                        <a:lnTo>
                          <a:pt x="384680" y="38180"/>
                        </a:lnTo>
                        <a:cubicBezTo>
                          <a:pt x="418860" y="13628"/>
                          <a:pt x="458077" y="1210"/>
                          <a:pt x="497199" y="84"/>
                        </a:cubicBezTo>
                        <a:close/>
                      </a:path>
                    </a:pathLst>
                  </a:custGeom>
                  <a:solidFill>
                    <a:srgbClr val="41100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Rectangle: Rounded Corners 169"/>
                <p:cNvSpPr/>
                <p:nvPr/>
              </p:nvSpPr>
              <p:spPr>
                <a:xfrm>
                  <a:off x="4419600" y="1600200"/>
                  <a:ext cx="914400" cy="228600"/>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70"/>
                <p:cNvGrpSpPr/>
                <p:nvPr/>
              </p:nvGrpSpPr>
              <p:grpSpPr>
                <a:xfrm>
                  <a:off x="4404803" y="1634971"/>
                  <a:ext cx="955828" cy="161278"/>
                  <a:chOff x="3276600" y="5402802"/>
                  <a:chExt cx="2683276" cy="847077"/>
                </a:xfrm>
              </p:grpSpPr>
              <p:grpSp>
                <p:nvGrpSpPr>
                  <p:cNvPr id="172" name="Group 171"/>
                  <p:cNvGrpSpPr/>
                  <p:nvPr/>
                </p:nvGrpSpPr>
                <p:grpSpPr>
                  <a:xfrm>
                    <a:off x="3276600" y="5410200"/>
                    <a:ext cx="533400" cy="838200"/>
                    <a:chOff x="3276600" y="5410200"/>
                    <a:chExt cx="533400" cy="838200"/>
                  </a:xfrm>
                </p:grpSpPr>
                <p:sp>
                  <p:nvSpPr>
                    <p:cNvPr id="185" name="Rectangle 6"/>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172"/>
                  <p:cNvGrpSpPr/>
                  <p:nvPr/>
                </p:nvGrpSpPr>
                <p:grpSpPr>
                  <a:xfrm>
                    <a:off x="3810000" y="5410200"/>
                    <a:ext cx="533400" cy="838200"/>
                    <a:chOff x="3276600" y="5410200"/>
                    <a:chExt cx="533400" cy="838200"/>
                  </a:xfrm>
                </p:grpSpPr>
                <p:sp>
                  <p:nvSpPr>
                    <p:cNvPr id="183" name="Rectangle 6"/>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p:cNvGrpSpPr/>
                  <p:nvPr/>
                </p:nvGrpSpPr>
                <p:grpSpPr>
                  <a:xfrm>
                    <a:off x="4334522" y="5411679"/>
                    <a:ext cx="533400" cy="838200"/>
                    <a:chOff x="3276600" y="5410200"/>
                    <a:chExt cx="533400" cy="838200"/>
                  </a:xfrm>
                </p:grpSpPr>
                <p:sp>
                  <p:nvSpPr>
                    <p:cNvPr id="181" name="Rectangle 6"/>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a:off x="4876061" y="5411679"/>
                    <a:ext cx="533400" cy="838200"/>
                    <a:chOff x="3276600" y="5410200"/>
                    <a:chExt cx="533400" cy="838200"/>
                  </a:xfrm>
                </p:grpSpPr>
                <p:sp>
                  <p:nvSpPr>
                    <p:cNvPr id="179" name="Rectangle 6"/>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p:cNvGrpSpPr/>
                  <p:nvPr/>
                </p:nvGrpSpPr>
                <p:grpSpPr>
                  <a:xfrm>
                    <a:off x="5426476" y="5402802"/>
                    <a:ext cx="533400" cy="838200"/>
                    <a:chOff x="3276600" y="5410200"/>
                    <a:chExt cx="533400" cy="838200"/>
                  </a:xfrm>
                </p:grpSpPr>
                <p:sp>
                  <p:nvSpPr>
                    <p:cNvPr id="177" name="Rectangle 6"/>
                    <p:cNvSpPr/>
                    <p:nvPr/>
                  </p:nvSpPr>
                  <p:spPr>
                    <a:xfrm rot="16200000">
                      <a:off x="3124200" y="5562600"/>
                      <a:ext cx="838200" cy="533400"/>
                    </a:xfrm>
                    <a:custGeom>
                      <a:avLst/>
                      <a:gdLst>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 name="connsiteX0" fmla="*/ 0 w 838200"/>
                        <a:gd name="connsiteY0" fmla="*/ 0 h 533400"/>
                        <a:gd name="connsiteX1" fmla="*/ 838200 w 838200"/>
                        <a:gd name="connsiteY1" fmla="*/ 0 h 533400"/>
                        <a:gd name="connsiteX2" fmla="*/ 838200 w 838200"/>
                        <a:gd name="connsiteY2" fmla="*/ 533400 h 533400"/>
                        <a:gd name="connsiteX3" fmla="*/ 0 w 838200"/>
                        <a:gd name="connsiteY3" fmla="*/ 533400 h 533400"/>
                        <a:gd name="connsiteX4" fmla="*/ 0 w 838200"/>
                        <a:gd name="connsiteY4" fmla="*/ 0 h 533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533400">
                          <a:moveTo>
                            <a:pt x="0" y="0"/>
                          </a:moveTo>
                          <a:cubicBezTo>
                            <a:pt x="598996" y="426129"/>
                            <a:pt x="558800" y="0"/>
                            <a:pt x="838200" y="0"/>
                          </a:cubicBezTo>
                          <a:lnTo>
                            <a:pt x="838200" y="533400"/>
                          </a:lnTo>
                          <a:cubicBezTo>
                            <a:pt x="558800" y="533400"/>
                            <a:pt x="607874" y="240437"/>
                            <a:pt x="0" y="533400"/>
                          </a:cubicBezTo>
                          <a:lnTo>
                            <a:pt x="0" y="0"/>
                          </a:lnTo>
                          <a:close/>
                        </a:path>
                      </a:pathLst>
                    </a:custGeom>
                    <a:solidFill>
                      <a:srgbClr val="CF9E5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Diamond 177"/>
                    <p:cNvSpPr/>
                    <p:nvPr/>
                  </p:nvSpPr>
                  <p:spPr>
                    <a:xfrm>
                      <a:off x="3352800" y="5638800"/>
                      <a:ext cx="457200" cy="304800"/>
                    </a:xfrm>
                    <a:prstGeom prst="diamond">
                      <a:avLst/>
                    </a:prstGeom>
                    <a:solidFill>
                      <a:schemeClr val="accent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91" name="Group 190"/>
          <p:cNvGrpSpPr/>
          <p:nvPr/>
        </p:nvGrpSpPr>
        <p:grpSpPr>
          <a:xfrm>
            <a:off x="7088863" y="5257800"/>
            <a:ext cx="669202" cy="803043"/>
            <a:chOff x="6248400" y="3733800"/>
            <a:chExt cx="1143000" cy="1371600"/>
          </a:xfrm>
        </p:grpSpPr>
        <p:sp>
          <p:nvSpPr>
            <p:cNvPr id="192" name="Rectangle 191"/>
            <p:cNvSpPr/>
            <p:nvPr/>
          </p:nvSpPr>
          <p:spPr>
            <a:xfrm>
              <a:off x="6248400" y="37338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p:cNvGrpSpPr/>
            <p:nvPr/>
          </p:nvGrpSpPr>
          <p:grpSpPr>
            <a:xfrm>
              <a:off x="6343871" y="3826276"/>
              <a:ext cx="891430" cy="1245093"/>
              <a:chOff x="6903164" y="5033129"/>
              <a:chExt cx="1164458" cy="1596271"/>
            </a:xfrm>
          </p:grpSpPr>
          <p:sp>
            <p:nvSpPr>
              <p:cNvPr id="194" name="Flowchart: Manual Operation 193"/>
              <p:cNvSpPr/>
              <p:nvPr/>
            </p:nvSpPr>
            <p:spPr>
              <a:xfrm rot="10800000">
                <a:off x="7079493" y="6096000"/>
                <a:ext cx="964650" cy="533400"/>
              </a:xfrm>
              <a:prstGeom prst="flowChartManualOperati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p:nvSpPr>
            <p:spPr>
              <a:xfrm rot="10800000">
                <a:off x="7312891" y="6093980"/>
                <a:ext cx="495963" cy="333375"/>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7162136" y="5229225"/>
                <a:ext cx="816242" cy="10385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reeform: Shape 196"/>
              <p:cNvSpPr/>
              <p:nvPr/>
            </p:nvSpPr>
            <p:spPr>
              <a:xfrm rot="4988729">
                <a:off x="6800057" y="5136236"/>
                <a:ext cx="1370672" cy="1164458"/>
              </a:xfrm>
              <a:custGeom>
                <a:avLst/>
                <a:gdLst>
                  <a:gd name="connsiteX0" fmla="*/ 7517 w 1370672"/>
                  <a:gd name="connsiteY0" fmla="*/ 445718 h 1164458"/>
                  <a:gd name="connsiteX1" fmla="*/ 179455 w 1370672"/>
                  <a:gd name="connsiteY1" fmla="*/ 38985 h 1164458"/>
                  <a:gd name="connsiteX2" fmla="*/ 196425 w 1370672"/>
                  <a:gd name="connsiteY2" fmla="*/ 29695 h 1164458"/>
                  <a:gd name="connsiteX3" fmla="*/ 195943 w 1370672"/>
                  <a:gd name="connsiteY3" fmla="*/ 20812 h 1164458"/>
                  <a:gd name="connsiteX4" fmla="*/ 775084 w 1370672"/>
                  <a:gd name="connsiteY4" fmla="*/ 20812 h 1164458"/>
                  <a:gd name="connsiteX5" fmla="*/ 1354226 w 1370672"/>
                  <a:gd name="connsiteY5" fmla="*/ 20812 h 1164458"/>
                  <a:gd name="connsiteX6" fmla="*/ 1370672 w 1370672"/>
                  <a:gd name="connsiteY6" fmla="*/ 323609 h 1164458"/>
                  <a:gd name="connsiteX7" fmla="*/ 791531 w 1370672"/>
                  <a:gd name="connsiteY7" fmla="*/ 323609 h 1164458"/>
                  <a:gd name="connsiteX8" fmla="*/ 429567 w 1370672"/>
                  <a:gd name="connsiteY8" fmla="*/ 310936 h 1164458"/>
                  <a:gd name="connsiteX9" fmla="*/ 409965 w 1370672"/>
                  <a:gd name="connsiteY9" fmla="*/ 308877 h 1164458"/>
                  <a:gd name="connsiteX10" fmla="*/ 410496 w 1370672"/>
                  <a:gd name="connsiteY10" fmla="*/ 313607 h 1164458"/>
                  <a:gd name="connsiteX11" fmla="*/ 404708 w 1370672"/>
                  <a:gd name="connsiteY11" fmla="*/ 493464 h 1164458"/>
                  <a:gd name="connsiteX12" fmla="*/ 389596 w 1370672"/>
                  <a:gd name="connsiteY12" fmla="*/ 585129 h 1164458"/>
                  <a:gd name="connsiteX13" fmla="*/ 372448 w 1370672"/>
                  <a:gd name="connsiteY13" fmla="*/ 651280 h 1164458"/>
                  <a:gd name="connsiteX14" fmla="*/ 410260 w 1370672"/>
                  <a:gd name="connsiteY14" fmla="*/ 664464 h 1164458"/>
                  <a:gd name="connsiteX15" fmla="*/ 752649 w 1370672"/>
                  <a:gd name="connsiteY15" fmla="*/ 758194 h 1164458"/>
                  <a:gd name="connsiteX16" fmla="*/ 1304969 w 1370672"/>
                  <a:gd name="connsiteY16" fmla="*/ 889206 h 1164458"/>
                  <a:gd name="connsiteX17" fmla="*/ 1195716 w 1370672"/>
                  <a:gd name="connsiteY17" fmla="*/ 1162281 h 1164458"/>
                  <a:gd name="connsiteX18" fmla="*/ 643398 w 1370672"/>
                  <a:gd name="connsiteY18" fmla="*/ 1031268 h 1164458"/>
                  <a:gd name="connsiteX19" fmla="*/ 233654 w 1370672"/>
                  <a:gd name="connsiteY19" fmla="*/ 914053 h 1164458"/>
                  <a:gd name="connsiteX20" fmla="*/ 214500 w 1370672"/>
                  <a:gd name="connsiteY20" fmla="*/ 910198 h 1164458"/>
                  <a:gd name="connsiteX21" fmla="*/ 192288 w 1370672"/>
                  <a:gd name="connsiteY21" fmla="*/ 922358 h 1164458"/>
                  <a:gd name="connsiteX22" fmla="*/ 151148 w 1370672"/>
                  <a:gd name="connsiteY22" fmla="*/ 926837 h 1164458"/>
                  <a:gd name="connsiteX23" fmla="*/ 112241 w 1370672"/>
                  <a:gd name="connsiteY23" fmla="*/ 912736 h 1164458"/>
                  <a:gd name="connsiteX24" fmla="*/ 98553 w 1370672"/>
                  <a:gd name="connsiteY24" fmla="*/ 900234 h 1164458"/>
                  <a:gd name="connsiteX25" fmla="*/ 91078 w 1370672"/>
                  <a:gd name="connsiteY25" fmla="*/ 900255 h 1164458"/>
                  <a:gd name="connsiteX26" fmla="*/ 93085 w 1370672"/>
                  <a:gd name="connsiteY26" fmla="*/ 895240 h 1164458"/>
                  <a:gd name="connsiteX27" fmla="*/ 78165 w 1370672"/>
                  <a:gd name="connsiteY27" fmla="*/ 881612 h 1164458"/>
                  <a:gd name="connsiteX28" fmla="*/ 7517 w 1370672"/>
                  <a:gd name="connsiteY28" fmla="*/ 445718 h 116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70672" h="1164458">
                    <a:moveTo>
                      <a:pt x="7517" y="445718"/>
                    </a:moveTo>
                    <a:cubicBezTo>
                      <a:pt x="30284" y="256321"/>
                      <a:pt x="99832" y="99831"/>
                      <a:pt x="179455" y="38985"/>
                    </a:cubicBezTo>
                    <a:lnTo>
                      <a:pt x="196425" y="29695"/>
                    </a:lnTo>
                    <a:lnTo>
                      <a:pt x="195943" y="20812"/>
                    </a:lnTo>
                    <a:cubicBezTo>
                      <a:pt x="388990" y="-51282"/>
                      <a:pt x="582037" y="92907"/>
                      <a:pt x="775084" y="20812"/>
                    </a:cubicBezTo>
                    <a:cubicBezTo>
                      <a:pt x="968132" y="-51282"/>
                      <a:pt x="1161179" y="92907"/>
                      <a:pt x="1354226" y="20812"/>
                    </a:cubicBezTo>
                    <a:lnTo>
                      <a:pt x="1370672" y="323609"/>
                    </a:lnTo>
                    <a:cubicBezTo>
                      <a:pt x="1177625" y="395703"/>
                      <a:pt x="984578" y="251514"/>
                      <a:pt x="791531" y="323609"/>
                    </a:cubicBezTo>
                    <a:cubicBezTo>
                      <a:pt x="670876" y="368668"/>
                      <a:pt x="550221" y="329241"/>
                      <a:pt x="429567" y="310936"/>
                    </a:cubicBezTo>
                    <a:lnTo>
                      <a:pt x="409965" y="308877"/>
                    </a:lnTo>
                    <a:lnTo>
                      <a:pt x="410496" y="313607"/>
                    </a:lnTo>
                    <a:cubicBezTo>
                      <a:pt x="413970" y="369519"/>
                      <a:pt x="412297" y="430331"/>
                      <a:pt x="404708" y="493464"/>
                    </a:cubicBezTo>
                    <a:cubicBezTo>
                      <a:pt x="400913" y="525030"/>
                      <a:pt x="395820" y="555682"/>
                      <a:pt x="389596" y="585129"/>
                    </a:cubicBezTo>
                    <a:lnTo>
                      <a:pt x="372448" y="651280"/>
                    </a:lnTo>
                    <a:lnTo>
                      <a:pt x="410260" y="664464"/>
                    </a:lnTo>
                    <a:cubicBezTo>
                      <a:pt x="521267" y="708871"/>
                      <a:pt x="627591" y="773022"/>
                      <a:pt x="752649" y="758194"/>
                    </a:cubicBezTo>
                    <a:cubicBezTo>
                      <a:pt x="952742" y="734469"/>
                      <a:pt x="1104875" y="912932"/>
                      <a:pt x="1304969" y="889206"/>
                    </a:cubicBezTo>
                    <a:lnTo>
                      <a:pt x="1195716" y="1162281"/>
                    </a:lnTo>
                    <a:cubicBezTo>
                      <a:pt x="995623" y="1186007"/>
                      <a:pt x="843490" y="1007543"/>
                      <a:pt x="643398" y="1031268"/>
                    </a:cubicBezTo>
                    <a:cubicBezTo>
                      <a:pt x="493327" y="1049063"/>
                      <a:pt x="370235" y="953125"/>
                      <a:pt x="233654" y="914053"/>
                    </a:cubicBezTo>
                    <a:lnTo>
                      <a:pt x="214500" y="910198"/>
                    </a:lnTo>
                    <a:lnTo>
                      <a:pt x="192288" y="922358"/>
                    </a:lnTo>
                    <a:cubicBezTo>
                      <a:pt x="178628" y="926896"/>
                      <a:pt x="164858" y="928485"/>
                      <a:pt x="151148" y="926837"/>
                    </a:cubicBezTo>
                    <a:cubicBezTo>
                      <a:pt x="137438" y="925189"/>
                      <a:pt x="124436" y="920381"/>
                      <a:pt x="112241" y="912736"/>
                    </a:cubicBezTo>
                    <a:lnTo>
                      <a:pt x="98553" y="900234"/>
                    </a:lnTo>
                    <a:lnTo>
                      <a:pt x="91078" y="900255"/>
                    </a:lnTo>
                    <a:lnTo>
                      <a:pt x="93085" y="895240"/>
                    </a:lnTo>
                    <a:lnTo>
                      <a:pt x="78165" y="881612"/>
                    </a:lnTo>
                    <a:cubicBezTo>
                      <a:pt x="15230" y="803630"/>
                      <a:pt x="-15250" y="635116"/>
                      <a:pt x="7517" y="445718"/>
                    </a:cubicBezTo>
                    <a:close/>
                  </a:path>
                </a:pathLst>
              </a:cu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8" name="Group 197"/>
              <p:cNvGrpSpPr/>
              <p:nvPr/>
            </p:nvGrpSpPr>
            <p:grpSpPr>
              <a:xfrm>
                <a:off x="7049610" y="5261499"/>
                <a:ext cx="964650" cy="209051"/>
                <a:chOff x="7848600" y="4569041"/>
                <a:chExt cx="964650" cy="209051"/>
              </a:xfrm>
            </p:grpSpPr>
            <p:sp>
              <p:nvSpPr>
                <p:cNvPr id="199" name="Rounded Rectangle 254"/>
                <p:cNvSpPr/>
                <p:nvPr/>
              </p:nvSpPr>
              <p:spPr>
                <a:xfrm>
                  <a:off x="7848600" y="4572000"/>
                  <a:ext cx="964650" cy="206092"/>
                </a:xfrm>
                <a:prstGeom prst="round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99"/>
                <p:cNvGrpSpPr/>
                <p:nvPr/>
              </p:nvGrpSpPr>
              <p:grpSpPr>
                <a:xfrm>
                  <a:off x="7892988" y="4569041"/>
                  <a:ext cx="908412" cy="206092"/>
                  <a:chOff x="7848600" y="4267200"/>
                  <a:chExt cx="908412" cy="206092"/>
                </a:xfrm>
              </p:grpSpPr>
              <p:sp>
                <p:nvSpPr>
                  <p:cNvPr id="201" name="Hexagon 200"/>
                  <p:cNvSpPr/>
                  <p:nvPr/>
                </p:nvSpPr>
                <p:spPr>
                  <a:xfrm>
                    <a:off x="7848600" y="4267200"/>
                    <a:ext cx="222612" cy="20609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Hexagon 201"/>
                  <p:cNvSpPr/>
                  <p:nvPr/>
                </p:nvSpPr>
                <p:spPr>
                  <a:xfrm>
                    <a:off x="8077200" y="4267200"/>
                    <a:ext cx="222612" cy="20609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Hexagon 202"/>
                  <p:cNvSpPr/>
                  <p:nvPr/>
                </p:nvSpPr>
                <p:spPr>
                  <a:xfrm>
                    <a:off x="8305800" y="4267200"/>
                    <a:ext cx="222612" cy="20609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Hexagon 203"/>
                  <p:cNvSpPr/>
                  <p:nvPr/>
                </p:nvSpPr>
                <p:spPr>
                  <a:xfrm>
                    <a:off x="8534400" y="4267200"/>
                    <a:ext cx="222612" cy="206092"/>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05" name="Group 204"/>
          <p:cNvGrpSpPr/>
          <p:nvPr/>
        </p:nvGrpSpPr>
        <p:grpSpPr>
          <a:xfrm>
            <a:off x="8157173" y="6107317"/>
            <a:ext cx="550752" cy="660902"/>
            <a:chOff x="7696200" y="1447800"/>
            <a:chExt cx="1143000" cy="1371600"/>
          </a:xfrm>
        </p:grpSpPr>
        <p:sp>
          <p:nvSpPr>
            <p:cNvPr id="206" name="Rectangle 205"/>
            <p:cNvSpPr/>
            <p:nvPr/>
          </p:nvSpPr>
          <p:spPr>
            <a:xfrm>
              <a:off x="7696200" y="1447800"/>
              <a:ext cx="1143000" cy="1371600"/>
            </a:xfrm>
            <a:prstGeom prst="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206"/>
            <p:cNvGrpSpPr/>
            <p:nvPr/>
          </p:nvGrpSpPr>
          <p:grpSpPr>
            <a:xfrm>
              <a:off x="7848600" y="1600200"/>
              <a:ext cx="786725" cy="1180873"/>
              <a:chOff x="8052475" y="3124200"/>
              <a:chExt cx="1015325" cy="1524001"/>
            </a:xfrm>
          </p:grpSpPr>
          <p:sp>
            <p:nvSpPr>
              <p:cNvPr id="208" name="Trapezoid 207"/>
              <p:cNvSpPr/>
              <p:nvPr/>
            </p:nvSpPr>
            <p:spPr>
              <a:xfrm>
                <a:off x="8153400" y="3810001"/>
                <a:ext cx="809567" cy="838200"/>
              </a:xfrm>
              <a:prstGeom prst="trapezoid">
                <a:avLst>
                  <a:gd name="adj" fmla="val 31421"/>
                </a:avLst>
              </a:prstGeom>
              <a:solidFill>
                <a:srgbClr val="E7D6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Isosceles Triangle 208"/>
              <p:cNvSpPr/>
              <p:nvPr/>
            </p:nvSpPr>
            <p:spPr>
              <a:xfrm rot="10800000">
                <a:off x="8305800" y="4191000"/>
                <a:ext cx="533400" cy="381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153400" y="316959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rot="19066372">
                <a:off x="8594709" y="3124200"/>
                <a:ext cx="445030" cy="659542"/>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rot="3077158">
                <a:off x="8189877" y="3024497"/>
                <a:ext cx="430287" cy="705091"/>
              </a:xfrm>
              <a:prstGeom prst="ellipse">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p:cNvSpPr/>
              <p:nvPr/>
            </p:nvSpPr>
            <p:spPr>
              <a:xfrm>
                <a:off x="8077200" y="3352800"/>
                <a:ext cx="990600" cy="152400"/>
              </a:xfrm>
              <a:prstGeom prst="rect">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823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228601"/>
            <a:ext cx="7620000" cy="646331"/>
          </a:xfrm>
          <a:prstGeom prst="rect">
            <a:avLst/>
          </a:prstGeom>
          <a:noFill/>
        </p:spPr>
        <p:txBody>
          <a:bodyPr wrap="square" rtlCol="0">
            <a:spAutoFit/>
          </a:bodyPr>
          <a:lstStyle/>
          <a:p>
            <a:pPr algn="ctr"/>
            <a:r>
              <a:rPr lang="en-US" sz="3600" dirty="0">
                <a:solidFill>
                  <a:schemeClr val="bg1"/>
                </a:solidFill>
                <a:latin typeface="Papyrus" pitchFamily="66" charset="0"/>
              </a:rPr>
              <a:t>What Happened to the Small Plates?</a:t>
            </a:r>
          </a:p>
        </p:txBody>
      </p:sp>
      <p:sp>
        <p:nvSpPr>
          <p:cNvPr id="37" name="TextBox 36"/>
          <p:cNvSpPr txBox="1"/>
          <p:nvPr/>
        </p:nvSpPr>
        <p:spPr>
          <a:xfrm>
            <a:off x="1828800" y="1219201"/>
            <a:ext cx="3733800" cy="2554545"/>
          </a:xfrm>
          <a:prstGeom prst="rect">
            <a:avLst/>
          </a:prstGeom>
          <a:noFill/>
        </p:spPr>
        <p:txBody>
          <a:bodyPr wrap="square" rtlCol="0">
            <a:spAutoFit/>
          </a:bodyPr>
          <a:lstStyle/>
          <a:p>
            <a:r>
              <a:rPr lang="en-US" sz="2000" dirty="0" err="1">
                <a:solidFill>
                  <a:schemeClr val="bg1"/>
                </a:solidFill>
              </a:rPr>
              <a:t>Amaleki</a:t>
            </a:r>
            <a:r>
              <a:rPr lang="en-US" sz="2000" dirty="0">
                <a:solidFill>
                  <a:schemeClr val="bg1"/>
                </a:solidFill>
              </a:rPr>
              <a:t> was the last to write on the small plates. “Having no seed, and knowing King Benjamin to be a just man before the Lord, wherefore, I shall deliver up these plates unto him” (Omni 1:25, 30)</a:t>
            </a:r>
          </a:p>
          <a:p>
            <a:endParaRPr lang="en-US" sz="2000" dirty="0">
              <a:solidFill>
                <a:schemeClr val="bg1"/>
              </a:solidFill>
            </a:endParaRPr>
          </a:p>
          <a:p>
            <a:r>
              <a:rPr lang="en-US" sz="2000" dirty="0">
                <a:solidFill>
                  <a:schemeClr val="bg1"/>
                </a:solidFill>
              </a:rPr>
              <a:t>“These plates are full.”</a:t>
            </a:r>
          </a:p>
        </p:txBody>
      </p:sp>
      <p:sp>
        <p:nvSpPr>
          <p:cNvPr id="39" name="TextBox 38"/>
          <p:cNvSpPr txBox="1"/>
          <p:nvPr/>
        </p:nvSpPr>
        <p:spPr>
          <a:xfrm>
            <a:off x="5943600" y="3962400"/>
            <a:ext cx="4038600" cy="1938992"/>
          </a:xfrm>
          <a:prstGeom prst="rect">
            <a:avLst/>
          </a:prstGeom>
          <a:noFill/>
        </p:spPr>
        <p:txBody>
          <a:bodyPr wrap="square" rtlCol="0">
            <a:spAutoFit/>
          </a:bodyPr>
          <a:lstStyle/>
          <a:p>
            <a:r>
              <a:rPr lang="en-US" sz="2000" dirty="0">
                <a:solidFill>
                  <a:schemeClr val="bg1"/>
                </a:solidFill>
              </a:rPr>
              <a:t>Benjamin, who was both prophet and king, “took (the small plates) and put them with the other (large plates), which contained records which had been handed down by the kings.” (Words of Mormon 1:10)</a:t>
            </a:r>
          </a:p>
        </p:txBody>
      </p:sp>
      <p:sp>
        <p:nvSpPr>
          <p:cNvPr id="41" name="TextBox 40"/>
          <p:cNvSpPr txBox="1"/>
          <p:nvPr/>
        </p:nvSpPr>
        <p:spPr>
          <a:xfrm>
            <a:off x="93553" y="6488668"/>
            <a:ext cx="2590800" cy="369332"/>
          </a:xfrm>
          <a:prstGeom prst="rect">
            <a:avLst/>
          </a:prstGeom>
          <a:noFill/>
        </p:spPr>
        <p:txBody>
          <a:bodyPr wrap="square" rtlCol="0">
            <a:spAutoFit/>
          </a:bodyPr>
          <a:lstStyle/>
          <a:p>
            <a:r>
              <a:rPr lang="en-US" dirty="0">
                <a:solidFill>
                  <a:srgbClr val="FFFF00"/>
                </a:solidFill>
              </a:rPr>
              <a:t>Boyd K. Packer</a:t>
            </a:r>
          </a:p>
        </p:txBody>
      </p:sp>
      <p:grpSp>
        <p:nvGrpSpPr>
          <p:cNvPr id="7" name="Group 57"/>
          <p:cNvGrpSpPr/>
          <p:nvPr/>
        </p:nvGrpSpPr>
        <p:grpSpPr>
          <a:xfrm>
            <a:off x="8001000" y="1371600"/>
            <a:ext cx="1066800" cy="1219200"/>
            <a:chOff x="990600" y="914402"/>
            <a:chExt cx="4652682" cy="6575612"/>
          </a:xfrm>
        </p:grpSpPr>
        <p:sp>
          <p:nvSpPr>
            <p:cNvPr id="8" name="Rounded Rectangle 7"/>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41"/>
            <p:cNvGrpSpPr/>
            <p:nvPr/>
          </p:nvGrpSpPr>
          <p:grpSpPr>
            <a:xfrm>
              <a:off x="990600" y="1905000"/>
              <a:ext cx="914400" cy="1371600"/>
              <a:chOff x="838200" y="2133600"/>
              <a:chExt cx="990600" cy="1981200"/>
            </a:xfrm>
          </p:grpSpPr>
          <p:sp>
            <p:nvSpPr>
              <p:cNvPr id="20" name="Bent Arrow 1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Bent Arrow 2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42"/>
            <p:cNvGrpSpPr/>
            <p:nvPr/>
          </p:nvGrpSpPr>
          <p:grpSpPr>
            <a:xfrm>
              <a:off x="990600" y="3352800"/>
              <a:ext cx="914400" cy="1371600"/>
              <a:chOff x="838200" y="2133600"/>
              <a:chExt cx="990600" cy="1981200"/>
            </a:xfrm>
          </p:grpSpPr>
          <p:sp>
            <p:nvSpPr>
              <p:cNvPr id="18" name="Bent Arrow 17"/>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 name="Group 45"/>
            <p:cNvGrpSpPr/>
            <p:nvPr/>
          </p:nvGrpSpPr>
          <p:grpSpPr>
            <a:xfrm>
              <a:off x="990600" y="5029200"/>
              <a:ext cx="914400" cy="1371600"/>
              <a:chOff x="838200" y="2133600"/>
              <a:chExt cx="990600" cy="1981200"/>
            </a:xfrm>
          </p:grpSpPr>
          <p:sp>
            <p:nvSpPr>
              <p:cNvPr id="16" name="Bent Arrow 15"/>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ent Arrow 16"/>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319938" y="1736354"/>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22" name="Group 37"/>
          <p:cNvGrpSpPr/>
          <p:nvPr/>
        </p:nvGrpSpPr>
        <p:grpSpPr>
          <a:xfrm>
            <a:off x="6553200" y="2209800"/>
            <a:ext cx="1066800" cy="1295400"/>
            <a:chOff x="152400" y="381000"/>
            <a:chExt cx="3849028" cy="5410199"/>
          </a:xfrm>
        </p:grpSpPr>
        <p:grpSp>
          <p:nvGrpSpPr>
            <p:cNvPr id="23" name="Group 1"/>
            <p:cNvGrpSpPr/>
            <p:nvPr/>
          </p:nvGrpSpPr>
          <p:grpSpPr>
            <a:xfrm>
              <a:off x="533400" y="381000"/>
              <a:ext cx="3468028" cy="5410199"/>
              <a:chOff x="357468" y="1120587"/>
              <a:chExt cx="2788222" cy="4572001"/>
            </a:xfrm>
          </p:grpSpPr>
          <p:grpSp>
            <p:nvGrpSpPr>
              <p:cNvPr id="28" name="Group 13"/>
              <p:cNvGrpSpPr/>
              <p:nvPr/>
            </p:nvGrpSpPr>
            <p:grpSpPr>
              <a:xfrm>
                <a:off x="357468" y="1120587"/>
                <a:ext cx="2788222" cy="4572001"/>
                <a:chOff x="1066800" y="1066799"/>
                <a:chExt cx="2230577" cy="3352801"/>
              </a:xfrm>
            </p:grpSpPr>
            <p:sp>
              <p:nvSpPr>
                <p:cNvPr id="30" name="Rounded Rectangle 29"/>
                <p:cNvSpPr/>
                <p:nvPr/>
              </p:nvSpPr>
              <p:spPr>
                <a:xfrm>
                  <a:off x="1066800" y="12954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2"/>
                <p:cNvSpPr/>
                <p:nvPr/>
              </p:nvSpPr>
              <p:spPr>
                <a:xfrm>
                  <a:off x="1143000" y="12192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
                <p:cNvSpPr/>
                <p:nvPr/>
              </p:nvSpPr>
              <p:spPr>
                <a:xfrm>
                  <a:off x="1219200" y="1143000"/>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4"/>
                <p:cNvSpPr/>
                <p:nvPr/>
              </p:nvSpPr>
              <p:spPr>
                <a:xfrm>
                  <a:off x="1316177" y="1066799"/>
                  <a:ext cx="1981200" cy="3124200"/>
                </a:xfrm>
                <a:prstGeom prst="roundRect">
                  <a:avLst/>
                </a:prstGeom>
                <a:solidFill>
                  <a:srgbClr val="FFD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1086770" y="1491458"/>
                <a:ext cx="1676399" cy="3313127"/>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Small Plates of Nephi</a:t>
                </a:r>
              </a:p>
            </p:txBody>
          </p:sp>
        </p:grpSp>
        <p:sp>
          <p:nvSpPr>
            <p:cNvPr id="24" name="Chevron 23"/>
            <p:cNvSpPr/>
            <p:nvPr/>
          </p:nvSpPr>
          <p:spPr>
            <a:xfrm rot="10800000">
              <a:off x="152400" y="1143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Chevron 24"/>
            <p:cNvSpPr/>
            <p:nvPr/>
          </p:nvSpPr>
          <p:spPr>
            <a:xfrm rot="10800000">
              <a:off x="152400" y="2286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Chevron 25"/>
            <p:cNvSpPr/>
            <p:nvPr/>
          </p:nvSpPr>
          <p:spPr>
            <a:xfrm rot="10800000">
              <a:off x="152400" y="3429000"/>
              <a:ext cx="990600" cy="1143000"/>
            </a:xfrm>
            <a:prstGeom prst="chevron">
              <a:avLst>
                <a:gd name="adj" fmla="val 70380"/>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p:cNvSpPr/>
            <p:nvPr/>
          </p:nvSpPr>
          <p:spPr>
            <a:xfrm>
              <a:off x="685800" y="914400"/>
              <a:ext cx="228600" cy="4191000"/>
            </a:xfrm>
            <a:prstGeom prst="rect">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48" y="5247945"/>
            <a:ext cx="917754" cy="1143802"/>
          </a:xfrm>
          <a:prstGeom prst="rect">
            <a:avLst/>
          </a:prstGeom>
        </p:spPr>
      </p:pic>
      <p:grpSp>
        <p:nvGrpSpPr>
          <p:cNvPr id="2" name="Group 1">
            <a:extLst>
              <a:ext uri="{FF2B5EF4-FFF2-40B4-BE49-F238E27FC236}">
                <a16:creationId xmlns:a16="http://schemas.microsoft.com/office/drawing/2014/main" id="{90568B30-534B-F392-FA63-9445B83B85A5}"/>
              </a:ext>
            </a:extLst>
          </p:cNvPr>
          <p:cNvGrpSpPr/>
          <p:nvPr/>
        </p:nvGrpSpPr>
        <p:grpSpPr>
          <a:xfrm>
            <a:off x="4308079" y="3673278"/>
            <a:ext cx="1201747" cy="2398289"/>
            <a:chOff x="4795899" y="198408"/>
            <a:chExt cx="2932227" cy="5851754"/>
          </a:xfrm>
        </p:grpSpPr>
        <p:sp>
          <p:nvSpPr>
            <p:cNvPr id="3" name="Oval 2">
              <a:extLst>
                <a:ext uri="{FF2B5EF4-FFF2-40B4-BE49-F238E27FC236}">
                  <a16:creationId xmlns:a16="http://schemas.microsoft.com/office/drawing/2014/main" id="{18020C98-EE8F-CA0F-9664-0F93892D90CE}"/>
                </a:ext>
              </a:extLst>
            </p:cNvPr>
            <p:cNvSpPr/>
            <p:nvPr/>
          </p:nvSpPr>
          <p:spPr>
            <a:xfrm rot="4296815">
              <a:off x="5589175" y="5402462"/>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7654C96-07EA-0D8E-2181-D7EF78AAE155}"/>
                </a:ext>
              </a:extLst>
            </p:cNvPr>
            <p:cNvSpPr/>
            <p:nvPr/>
          </p:nvSpPr>
          <p:spPr>
            <a:xfrm rot="17303185" flipH="1">
              <a:off x="6351175" y="5402461"/>
              <a:ext cx="533400" cy="762000"/>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697D860-14D4-C642-EB18-149362D50017}"/>
                </a:ext>
              </a:extLst>
            </p:cNvPr>
            <p:cNvSpPr/>
            <p:nvPr/>
          </p:nvSpPr>
          <p:spPr>
            <a:xfrm rot="20477363">
              <a:off x="7194726" y="3265819"/>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lowchart: Manual Operation 64">
              <a:extLst>
                <a:ext uri="{FF2B5EF4-FFF2-40B4-BE49-F238E27FC236}">
                  <a16:creationId xmlns:a16="http://schemas.microsoft.com/office/drawing/2014/main" id="{4C54B86A-125F-5430-7176-A366496EADD3}"/>
                </a:ext>
              </a:extLst>
            </p:cNvPr>
            <p:cNvSpPr/>
            <p:nvPr/>
          </p:nvSpPr>
          <p:spPr>
            <a:xfrm rot="8835867" flipH="1">
              <a:off x="6588884" y="2079723"/>
              <a:ext cx="775212" cy="1735223"/>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E45FFBD4-9D2D-5E9B-E16A-939B5513AFD6}"/>
                </a:ext>
              </a:extLst>
            </p:cNvPr>
            <p:cNvSpPr/>
            <p:nvPr/>
          </p:nvSpPr>
          <p:spPr>
            <a:xfrm>
              <a:off x="5257800" y="2198081"/>
              <a:ext cx="1981199" cy="3434968"/>
            </a:xfrm>
            <a:prstGeom prst="trapezoid">
              <a:avLst>
                <a:gd name="adj" fmla="val 40402"/>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a:extLst>
                <a:ext uri="{FF2B5EF4-FFF2-40B4-BE49-F238E27FC236}">
                  <a16:creationId xmlns:a16="http://schemas.microsoft.com/office/drawing/2014/main" id="{115C1AB2-BC1E-0BB1-FBD8-966D61885324}"/>
                </a:ext>
              </a:extLst>
            </p:cNvPr>
            <p:cNvSpPr/>
            <p:nvPr/>
          </p:nvSpPr>
          <p:spPr>
            <a:xfrm rot="1680779">
              <a:off x="4795899" y="3204824"/>
              <a:ext cx="533400" cy="7620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a:extLst>
                <a:ext uri="{FF2B5EF4-FFF2-40B4-BE49-F238E27FC236}">
                  <a16:creationId xmlns:a16="http://schemas.microsoft.com/office/drawing/2014/main" id="{499527E4-17C4-C6E5-7DE1-B074E510A894}"/>
                </a:ext>
              </a:extLst>
            </p:cNvPr>
            <p:cNvSpPr/>
            <p:nvPr/>
          </p:nvSpPr>
          <p:spPr>
            <a:xfrm rot="21030811">
              <a:off x="6643325" y="1242903"/>
              <a:ext cx="381000" cy="1125258"/>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a:extLst>
                <a:ext uri="{FF2B5EF4-FFF2-40B4-BE49-F238E27FC236}">
                  <a16:creationId xmlns:a16="http://schemas.microsoft.com/office/drawing/2014/main" id="{44893800-8312-C2C0-7C6F-48BDDDE36DFB}"/>
                </a:ext>
              </a:extLst>
            </p:cNvPr>
            <p:cNvSpPr/>
            <p:nvPr/>
          </p:nvSpPr>
          <p:spPr>
            <a:xfrm>
              <a:off x="5486400" y="1143000"/>
              <a:ext cx="381000" cy="1295400"/>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Manual Operation 69">
              <a:extLst>
                <a:ext uri="{FF2B5EF4-FFF2-40B4-BE49-F238E27FC236}">
                  <a16:creationId xmlns:a16="http://schemas.microsoft.com/office/drawing/2014/main" id="{E17DAC89-046E-FB5F-F54B-7B3DE9C9E079}"/>
                </a:ext>
              </a:extLst>
            </p:cNvPr>
            <p:cNvSpPr/>
            <p:nvPr/>
          </p:nvSpPr>
          <p:spPr>
            <a:xfrm rot="12764133">
              <a:off x="5138389" y="2058006"/>
              <a:ext cx="914400" cy="1799694"/>
            </a:xfrm>
            <a:prstGeom prst="flowChartManualOperat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000BDE53-DB4E-5EEC-3AA5-E5EF7510A344}"/>
                </a:ext>
              </a:extLst>
            </p:cNvPr>
            <p:cNvSpPr/>
            <p:nvPr/>
          </p:nvSpPr>
          <p:spPr>
            <a:xfrm rot="397969">
              <a:off x="5116254" y="2122194"/>
              <a:ext cx="1290043" cy="2901508"/>
            </a:xfrm>
            <a:prstGeom prst="trapezoid">
              <a:avLst>
                <a:gd name="adj" fmla="val 45372"/>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A6563CA2-864A-205F-794C-BF3DAC8E0E56}"/>
                </a:ext>
              </a:extLst>
            </p:cNvPr>
            <p:cNvSpPr/>
            <p:nvPr/>
          </p:nvSpPr>
          <p:spPr>
            <a:xfrm rot="21153879">
              <a:off x="6049625" y="2127632"/>
              <a:ext cx="1273805" cy="2899065"/>
            </a:xfrm>
            <a:prstGeom prst="trapezoid">
              <a:avLst>
                <a:gd name="adj" fmla="val 44423"/>
              </a:avLst>
            </a:prstGeom>
            <a:solidFill>
              <a:srgbClr val="823A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Isosceles Triangle 72">
              <a:extLst>
                <a:ext uri="{FF2B5EF4-FFF2-40B4-BE49-F238E27FC236}">
                  <a16:creationId xmlns:a16="http://schemas.microsoft.com/office/drawing/2014/main" id="{2BB64A74-5975-9021-17DF-17B7F996A289}"/>
                </a:ext>
              </a:extLst>
            </p:cNvPr>
            <p:cNvSpPr/>
            <p:nvPr/>
          </p:nvSpPr>
          <p:spPr>
            <a:xfrm rot="10800000">
              <a:off x="6019800" y="2286000"/>
              <a:ext cx="381000" cy="304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88">
              <a:extLst>
                <a:ext uri="{FF2B5EF4-FFF2-40B4-BE49-F238E27FC236}">
                  <a16:creationId xmlns:a16="http://schemas.microsoft.com/office/drawing/2014/main" id="{299B713E-711D-A920-C208-158C1E7DB7E0}"/>
                </a:ext>
              </a:extLst>
            </p:cNvPr>
            <p:cNvGrpSpPr/>
            <p:nvPr/>
          </p:nvGrpSpPr>
          <p:grpSpPr>
            <a:xfrm>
              <a:off x="5334000" y="5257800"/>
              <a:ext cx="1817298" cy="314739"/>
              <a:chOff x="5334000" y="5257800"/>
              <a:chExt cx="1752600" cy="381000"/>
            </a:xfrm>
          </p:grpSpPr>
          <p:sp>
            <p:nvSpPr>
              <p:cNvPr id="89" name="Quad Arrow Callout 63">
                <a:extLst>
                  <a:ext uri="{FF2B5EF4-FFF2-40B4-BE49-F238E27FC236}">
                    <a16:creationId xmlns:a16="http://schemas.microsoft.com/office/drawing/2014/main" id="{D497C5A7-132B-F4CD-8D76-9814D39AF828}"/>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Callout 64">
                <a:extLst>
                  <a:ext uri="{FF2B5EF4-FFF2-40B4-BE49-F238E27FC236}">
                    <a16:creationId xmlns:a16="http://schemas.microsoft.com/office/drawing/2014/main" id="{E3E29CC6-C2A3-0551-15E7-D58E36256A32}"/>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Quad Arrow Callout 65">
                <a:extLst>
                  <a:ext uri="{FF2B5EF4-FFF2-40B4-BE49-F238E27FC236}">
                    <a16:creationId xmlns:a16="http://schemas.microsoft.com/office/drawing/2014/main" id="{176309B6-05FA-55A9-4141-519521174C0C}"/>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Callout 66">
                <a:extLst>
                  <a:ext uri="{FF2B5EF4-FFF2-40B4-BE49-F238E27FC236}">
                    <a16:creationId xmlns:a16="http://schemas.microsoft.com/office/drawing/2014/main" id="{B6962DD7-DD3B-D7B4-75AC-76B7E00765E6}"/>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Oval 74">
              <a:extLst>
                <a:ext uri="{FF2B5EF4-FFF2-40B4-BE49-F238E27FC236}">
                  <a16:creationId xmlns:a16="http://schemas.microsoft.com/office/drawing/2014/main" id="{BD69D678-115A-16CE-ABDA-C8C6C5EC6D3D}"/>
                </a:ext>
              </a:extLst>
            </p:cNvPr>
            <p:cNvSpPr/>
            <p:nvPr/>
          </p:nvSpPr>
          <p:spPr>
            <a:xfrm>
              <a:off x="5638800" y="609600"/>
              <a:ext cx="1219200" cy="1752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Stored Data 75">
              <a:extLst>
                <a:ext uri="{FF2B5EF4-FFF2-40B4-BE49-F238E27FC236}">
                  <a16:creationId xmlns:a16="http://schemas.microsoft.com/office/drawing/2014/main" id="{2F73FEAD-7CB3-0E74-BE10-633FF38F3DBF}"/>
                </a:ext>
              </a:extLst>
            </p:cNvPr>
            <p:cNvSpPr/>
            <p:nvPr/>
          </p:nvSpPr>
          <p:spPr>
            <a:xfrm rot="5400000">
              <a:off x="5905500" y="342900"/>
              <a:ext cx="685800" cy="1371600"/>
            </a:xfrm>
            <a:prstGeom prst="flowChartOnlineStorag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5DEA9CA0-E024-CCD4-F4B6-972825E0B2E8}"/>
                </a:ext>
              </a:extLst>
            </p:cNvPr>
            <p:cNvSpPr/>
            <p:nvPr/>
          </p:nvSpPr>
          <p:spPr>
            <a:xfrm>
              <a:off x="56272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FD92238B-DF5E-FB0D-B787-C389AD6FFA62}"/>
                </a:ext>
              </a:extLst>
            </p:cNvPr>
            <p:cNvSpPr/>
            <p:nvPr/>
          </p:nvSpPr>
          <p:spPr>
            <a:xfrm>
              <a:off x="58558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2438ED7A-3BCC-B21A-E15C-5A7166047A4D}"/>
                </a:ext>
              </a:extLst>
            </p:cNvPr>
            <p:cNvSpPr/>
            <p:nvPr/>
          </p:nvSpPr>
          <p:spPr>
            <a:xfrm>
              <a:off x="61606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097DC864-E7BB-92CA-30B6-923D931D88E6}"/>
                </a:ext>
              </a:extLst>
            </p:cNvPr>
            <p:cNvSpPr/>
            <p:nvPr/>
          </p:nvSpPr>
          <p:spPr>
            <a:xfrm>
              <a:off x="6465498" y="198408"/>
              <a:ext cx="3810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eft-Right Arrow 55">
              <a:extLst>
                <a:ext uri="{FF2B5EF4-FFF2-40B4-BE49-F238E27FC236}">
                  <a16:creationId xmlns:a16="http://schemas.microsoft.com/office/drawing/2014/main" id="{7015237B-76F1-41A6-218F-28B8828B6C5C}"/>
                </a:ext>
              </a:extLst>
            </p:cNvPr>
            <p:cNvSpPr/>
            <p:nvPr/>
          </p:nvSpPr>
          <p:spPr>
            <a:xfrm rot="11510161">
              <a:off x="5113257" y="3970256"/>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Left-Right Arrow 56">
              <a:extLst>
                <a:ext uri="{FF2B5EF4-FFF2-40B4-BE49-F238E27FC236}">
                  <a16:creationId xmlns:a16="http://schemas.microsoft.com/office/drawing/2014/main" id="{B0CFA98A-90C1-6917-64C9-9C842805562C}"/>
                </a:ext>
              </a:extLst>
            </p:cNvPr>
            <p:cNvSpPr/>
            <p:nvPr/>
          </p:nvSpPr>
          <p:spPr>
            <a:xfrm rot="10222339">
              <a:off x="6318424" y="4032425"/>
              <a:ext cx="914400" cy="914400"/>
            </a:xfrm>
            <a:prstGeom prst="leftRightArrow">
              <a:avLst>
                <a:gd name="adj1" fmla="val 31242"/>
                <a:gd name="adj2" fmla="val 31538"/>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onut 57">
              <a:extLst>
                <a:ext uri="{FF2B5EF4-FFF2-40B4-BE49-F238E27FC236}">
                  <a16:creationId xmlns:a16="http://schemas.microsoft.com/office/drawing/2014/main" id="{200A3A04-717F-E8A4-BE00-49EE0AF35F0D}"/>
                </a:ext>
              </a:extLst>
            </p:cNvPr>
            <p:cNvSpPr/>
            <p:nvPr/>
          </p:nvSpPr>
          <p:spPr>
            <a:xfrm rot="19961453">
              <a:off x="6040192" y="2567888"/>
              <a:ext cx="375708" cy="357627"/>
            </a:xfrm>
            <a:prstGeom prst="donu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84" name="Group 119">
              <a:extLst>
                <a:ext uri="{FF2B5EF4-FFF2-40B4-BE49-F238E27FC236}">
                  <a16:creationId xmlns:a16="http://schemas.microsoft.com/office/drawing/2014/main" id="{BC3B752F-4062-C32B-75F7-474990804FA6}"/>
                </a:ext>
              </a:extLst>
            </p:cNvPr>
            <p:cNvGrpSpPr/>
            <p:nvPr/>
          </p:nvGrpSpPr>
          <p:grpSpPr>
            <a:xfrm>
              <a:off x="5638800" y="838201"/>
              <a:ext cx="1253706" cy="248728"/>
              <a:chOff x="5334000" y="5257800"/>
              <a:chExt cx="1752600" cy="381000"/>
            </a:xfrm>
          </p:grpSpPr>
          <p:sp>
            <p:nvSpPr>
              <p:cNvPr id="85" name="Quad Arrow Callout 59">
                <a:extLst>
                  <a:ext uri="{FF2B5EF4-FFF2-40B4-BE49-F238E27FC236}">
                    <a16:creationId xmlns:a16="http://schemas.microsoft.com/office/drawing/2014/main" id="{2D3FFEE3-FBE8-36F3-9630-85B7E3E0131C}"/>
                  </a:ext>
                </a:extLst>
              </p:cNvPr>
              <p:cNvSpPr/>
              <p:nvPr/>
            </p:nvSpPr>
            <p:spPr>
              <a:xfrm>
                <a:off x="53340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Quad Arrow Callout 60">
                <a:extLst>
                  <a:ext uri="{FF2B5EF4-FFF2-40B4-BE49-F238E27FC236}">
                    <a16:creationId xmlns:a16="http://schemas.microsoft.com/office/drawing/2014/main" id="{C00A9AC7-CF5B-A59F-2A5F-13238E71FB15}"/>
                  </a:ext>
                </a:extLst>
              </p:cNvPr>
              <p:cNvSpPr/>
              <p:nvPr/>
            </p:nvSpPr>
            <p:spPr>
              <a:xfrm>
                <a:off x="57912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Quad Arrow Callout 61">
                <a:extLst>
                  <a:ext uri="{FF2B5EF4-FFF2-40B4-BE49-F238E27FC236}">
                    <a16:creationId xmlns:a16="http://schemas.microsoft.com/office/drawing/2014/main" id="{B678A48D-ECAE-726D-927D-58220D65A0C5}"/>
                  </a:ext>
                </a:extLst>
              </p:cNvPr>
              <p:cNvSpPr/>
              <p:nvPr/>
            </p:nvSpPr>
            <p:spPr>
              <a:xfrm>
                <a:off x="6248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Quad Arrow Callout 62">
                <a:extLst>
                  <a:ext uri="{FF2B5EF4-FFF2-40B4-BE49-F238E27FC236}">
                    <a16:creationId xmlns:a16="http://schemas.microsoft.com/office/drawing/2014/main" id="{B1636DE3-8C9D-AFF4-1F38-17ABED277A01}"/>
                  </a:ext>
                </a:extLst>
              </p:cNvPr>
              <p:cNvSpPr/>
              <p:nvPr/>
            </p:nvSpPr>
            <p:spPr>
              <a:xfrm>
                <a:off x="6629400" y="5257800"/>
                <a:ext cx="457200" cy="381000"/>
              </a:xfrm>
              <a:prstGeom prst="quadArrowCallout">
                <a:avLst>
                  <a:gd name="adj1" fmla="val 18515"/>
                  <a:gd name="adj2" fmla="val 50000"/>
                  <a:gd name="adj3" fmla="val 18515"/>
                  <a:gd name="adj4" fmla="val 48123"/>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07805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5E-6 -7.03704E-6 C 0.004 -0.00579 0.00834 -0.00834 0.01372 -0.01042 C 0.01702 -0.01528 0.02015 -0.01343 0.02449 -0.01714 C 0.02553 -0.01806 0.0264 -0.01899 0.02744 -0.01968 C 0.02831 -0.02038 0.02952 -0.02038 0.03039 -0.02107 C 0.03543 -0.02477 0.03942 -0.03056 0.04497 -0.03265 C 0.04775 -0.03635 0.0481 -0.03913 0.05192 -0.04052 C 0.05626 -0.04677 0.06147 -0.05001 0.06754 -0.05232 C 0.07032 -0.05556 0.07293 -0.05741 0.0764 -0.0588 C 0.08004 -0.06413 0.08404 -0.06852 0.08924 -0.07061 C 0.09168 -0.07408 0.09358 -0.0757 0.09706 -0.07709 C 0.09966 -0.08079 0.10157 -0.08033 0.10487 -0.08241 C 0.11077 -0.08635 0.11615 -0.09028 0.12258 -0.09283 C 0.12553 -0.09584 0.12779 -0.09792 0.13126 -0.09931 C 0.13473 -0.10394 0.14063 -0.10741 0.14497 -0.11112 C 0.14671 -0.11274 0.15088 -0.1139 0.15088 -0.1139 C 0.15261 -0.11598 0.15869 -0.12038 0.16077 -0.12038 " pathEditMode="relative" ptsTypes="ffffffffffffffffA">
                                      <p:cBhvr>
                                        <p:cTn id="18" dur="2000" fill="hold"/>
                                        <p:tgtEl>
                                          <p:spTgt spid="22"/>
                                        </p:tgtEl>
                                        <p:attrNameLst>
                                          <p:attrName>ppt_x</p:attrName>
                                          <p:attrName>ppt_y</p:attrName>
                                        </p:attrNameLst>
                                      </p:cBhvr>
                                    </p:animMotion>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1815974" y="74692"/>
            <a:ext cx="8534400" cy="830997"/>
          </a:xfrm>
          <a:prstGeom prst="rect">
            <a:avLst/>
          </a:prstGeom>
          <a:noFill/>
        </p:spPr>
        <p:txBody>
          <a:bodyPr wrap="square" rtlCol="0">
            <a:spAutoFit/>
          </a:bodyPr>
          <a:lstStyle/>
          <a:p>
            <a:pPr algn="ctr"/>
            <a:r>
              <a:rPr lang="en-US" sz="4800" dirty="0" err="1">
                <a:solidFill>
                  <a:schemeClr val="bg2"/>
                </a:solidFill>
                <a:latin typeface="Abadi" panose="020B0604020104020204" pitchFamily="34" charset="0"/>
              </a:rPr>
              <a:t>Zorum</a:t>
            </a:r>
            <a:endParaRPr lang="en-US" sz="4800" dirty="0">
              <a:solidFill>
                <a:schemeClr val="bg2"/>
              </a:solidFill>
              <a:latin typeface="Abadi" panose="020B0604020104020204" pitchFamily="34" charset="0"/>
            </a:endParaRPr>
          </a:p>
        </p:txBody>
      </p:sp>
      <p:sp>
        <p:nvSpPr>
          <p:cNvPr id="8" name="TextBox 7"/>
          <p:cNvSpPr txBox="1"/>
          <p:nvPr/>
        </p:nvSpPr>
        <p:spPr>
          <a:xfrm>
            <a:off x="102606" y="6468763"/>
            <a:ext cx="3352800" cy="276999"/>
          </a:xfrm>
          <a:prstGeom prst="rect">
            <a:avLst/>
          </a:prstGeom>
          <a:noFill/>
        </p:spPr>
        <p:txBody>
          <a:bodyPr wrap="square" rtlCol="0">
            <a:spAutoFit/>
          </a:bodyPr>
          <a:lstStyle/>
          <a:p>
            <a:r>
              <a:rPr lang="en-US" sz="1200" dirty="0">
                <a:solidFill>
                  <a:schemeClr val="bg2"/>
                </a:solidFill>
              </a:rPr>
              <a:t>Who’s Who in the Book of Mormon</a:t>
            </a:r>
          </a:p>
        </p:txBody>
      </p:sp>
      <p:sp>
        <p:nvSpPr>
          <p:cNvPr id="2" name="Rectangle 1"/>
          <p:cNvSpPr/>
          <p:nvPr/>
        </p:nvSpPr>
        <p:spPr>
          <a:xfrm>
            <a:off x="425512" y="967440"/>
            <a:ext cx="8437831" cy="5355312"/>
          </a:xfrm>
          <a:prstGeom prst="rect">
            <a:avLst/>
          </a:prstGeom>
        </p:spPr>
        <p:txBody>
          <a:bodyPr wrap="square">
            <a:spAutoFit/>
          </a:bodyPr>
          <a:lstStyle/>
          <a:p>
            <a:r>
              <a:rPr lang="en-US" dirty="0">
                <a:solidFill>
                  <a:schemeClr val="bg2"/>
                </a:solidFill>
              </a:rPr>
              <a:t>He was employed by Laban and held the keys of the treasury</a:t>
            </a:r>
          </a:p>
          <a:p>
            <a:endParaRPr lang="en-US" dirty="0">
              <a:solidFill>
                <a:schemeClr val="bg2"/>
              </a:solidFill>
            </a:endParaRPr>
          </a:p>
          <a:p>
            <a:r>
              <a:rPr lang="en-US" dirty="0">
                <a:solidFill>
                  <a:schemeClr val="bg2"/>
                </a:solidFill>
              </a:rPr>
              <a:t>He was a descendant of Joseph who was the keeper of the records in Jerusalem</a:t>
            </a:r>
          </a:p>
          <a:p>
            <a:endParaRPr lang="en-US" dirty="0">
              <a:solidFill>
                <a:schemeClr val="bg2"/>
              </a:solidFill>
            </a:endParaRPr>
          </a:p>
          <a:p>
            <a:r>
              <a:rPr lang="en-US" dirty="0">
                <a:solidFill>
                  <a:schemeClr val="bg2"/>
                </a:solidFill>
              </a:rPr>
              <a:t>He was recruited by Nephi to join Lehi in the wilderness and Nephi promised to spare his life and grant him freedom</a:t>
            </a:r>
          </a:p>
          <a:p>
            <a:endParaRPr lang="en-US" dirty="0">
              <a:solidFill>
                <a:schemeClr val="bg2"/>
              </a:solidFill>
            </a:endParaRPr>
          </a:p>
          <a:p>
            <a:r>
              <a:rPr lang="en-US" dirty="0">
                <a:solidFill>
                  <a:schemeClr val="bg2"/>
                </a:solidFill>
              </a:rPr>
              <a:t>He married the eldest daughter of Ishmael</a:t>
            </a:r>
          </a:p>
          <a:p>
            <a:endParaRPr lang="en-US" dirty="0">
              <a:solidFill>
                <a:schemeClr val="bg2"/>
              </a:solidFill>
            </a:endParaRPr>
          </a:p>
          <a:p>
            <a:r>
              <a:rPr lang="en-US" dirty="0">
                <a:solidFill>
                  <a:schemeClr val="bg2"/>
                </a:solidFill>
              </a:rPr>
              <a:t>When the aging Lehi gave his blessings to his sons, he also gave </a:t>
            </a:r>
            <a:r>
              <a:rPr lang="en-US" dirty="0" err="1">
                <a:solidFill>
                  <a:schemeClr val="bg2"/>
                </a:solidFill>
              </a:rPr>
              <a:t>Zorum</a:t>
            </a:r>
            <a:r>
              <a:rPr lang="en-US" dirty="0">
                <a:solidFill>
                  <a:schemeClr val="bg2"/>
                </a:solidFill>
              </a:rPr>
              <a:t> a blessing of prosperity to him and his children if he would keep all the commandments</a:t>
            </a:r>
          </a:p>
          <a:p>
            <a:endParaRPr lang="en-US" dirty="0">
              <a:solidFill>
                <a:schemeClr val="bg2"/>
              </a:solidFill>
            </a:endParaRPr>
          </a:p>
          <a:p>
            <a:r>
              <a:rPr lang="en-US" dirty="0">
                <a:solidFill>
                  <a:schemeClr val="bg2"/>
                </a:solidFill>
              </a:rPr>
              <a:t>When Nephi separated from Laman and Lemuel in the Promised Land </a:t>
            </a:r>
            <a:r>
              <a:rPr lang="en-US" dirty="0" err="1">
                <a:solidFill>
                  <a:schemeClr val="bg2"/>
                </a:solidFill>
              </a:rPr>
              <a:t>Zorum</a:t>
            </a:r>
            <a:r>
              <a:rPr lang="en-US" dirty="0">
                <a:solidFill>
                  <a:schemeClr val="bg2"/>
                </a:solidFill>
              </a:rPr>
              <a:t> went with Nephi</a:t>
            </a:r>
          </a:p>
          <a:p>
            <a:endParaRPr lang="en-US" dirty="0">
              <a:solidFill>
                <a:schemeClr val="bg2"/>
              </a:solidFill>
            </a:endParaRPr>
          </a:p>
          <a:p>
            <a:r>
              <a:rPr lang="en-US" dirty="0">
                <a:solidFill>
                  <a:schemeClr val="bg2"/>
                </a:solidFill>
              </a:rPr>
              <a:t>Through the years some of the generations of </a:t>
            </a:r>
            <a:r>
              <a:rPr lang="en-US" dirty="0" err="1">
                <a:solidFill>
                  <a:schemeClr val="bg2"/>
                </a:solidFill>
              </a:rPr>
              <a:t>Zorum</a:t>
            </a:r>
            <a:r>
              <a:rPr lang="en-US" dirty="0">
                <a:solidFill>
                  <a:schemeClr val="bg2"/>
                </a:solidFill>
              </a:rPr>
              <a:t> detached themselves spiritually and sought worldly pursuits and went with the Lamanites</a:t>
            </a:r>
          </a:p>
          <a:p>
            <a:endParaRPr lang="en-US" dirty="0">
              <a:solidFill>
                <a:schemeClr val="bg2"/>
              </a:solidFill>
            </a:endParaRPr>
          </a:p>
          <a:p>
            <a:r>
              <a:rPr lang="en-US" dirty="0">
                <a:solidFill>
                  <a:schemeClr val="bg2"/>
                </a:solidFill>
              </a:rPr>
              <a:t>It is not clear if the name </a:t>
            </a:r>
            <a:r>
              <a:rPr lang="en-US" dirty="0" err="1">
                <a:solidFill>
                  <a:schemeClr val="bg2"/>
                </a:solidFill>
              </a:rPr>
              <a:t>Zoramites</a:t>
            </a:r>
            <a:r>
              <a:rPr lang="en-US" dirty="0">
                <a:solidFill>
                  <a:schemeClr val="bg2"/>
                </a:solidFill>
              </a:rPr>
              <a:t> belonged to the descendants of </a:t>
            </a:r>
            <a:r>
              <a:rPr lang="en-US" dirty="0" err="1">
                <a:solidFill>
                  <a:schemeClr val="bg2"/>
                </a:solidFill>
              </a:rPr>
              <a:t>Zorum</a:t>
            </a:r>
            <a:endParaRPr lang="en-US" dirty="0"/>
          </a:p>
        </p:txBody>
      </p:sp>
      <p:grpSp>
        <p:nvGrpSpPr>
          <p:cNvPr id="3" name="Group 2">
            <a:extLst>
              <a:ext uri="{FF2B5EF4-FFF2-40B4-BE49-F238E27FC236}">
                <a16:creationId xmlns:a16="http://schemas.microsoft.com/office/drawing/2014/main" id="{9D054D96-0227-0862-8A60-59C3A6DA63B2}"/>
              </a:ext>
            </a:extLst>
          </p:cNvPr>
          <p:cNvGrpSpPr/>
          <p:nvPr/>
        </p:nvGrpSpPr>
        <p:grpSpPr>
          <a:xfrm>
            <a:off x="9517094" y="1652577"/>
            <a:ext cx="1384707" cy="3490866"/>
            <a:chOff x="712071" y="457199"/>
            <a:chExt cx="1522006" cy="3836999"/>
          </a:xfrm>
        </p:grpSpPr>
        <p:grpSp>
          <p:nvGrpSpPr>
            <p:cNvPr id="4" name="Group 3">
              <a:extLst>
                <a:ext uri="{FF2B5EF4-FFF2-40B4-BE49-F238E27FC236}">
                  <a16:creationId xmlns:a16="http://schemas.microsoft.com/office/drawing/2014/main" id="{57FCB3FF-4C40-4A65-9BA6-7D963D8E50AB}"/>
                </a:ext>
              </a:extLst>
            </p:cNvPr>
            <p:cNvGrpSpPr/>
            <p:nvPr/>
          </p:nvGrpSpPr>
          <p:grpSpPr>
            <a:xfrm>
              <a:off x="712071" y="457199"/>
              <a:ext cx="1522006" cy="3836999"/>
              <a:chOff x="7489608" y="2057400"/>
              <a:chExt cx="1031707" cy="3263258"/>
            </a:xfrm>
          </p:grpSpPr>
          <p:sp>
            <p:nvSpPr>
              <p:cNvPr id="16" name="Oval 15">
                <a:extLst>
                  <a:ext uri="{FF2B5EF4-FFF2-40B4-BE49-F238E27FC236}">
                    <a16:creationId xmlns:a16="http://schemas.microsoft.com/office/drawing/2014/main" id="{EAD859FA-F5B4-A43D-CC01-1194C6C726B6}"/>
                  </a:ext>
                </a:extLst>
              </p:cNvPr>
              <p:cNvSpPr/>
              <p:nvPr/>
            </p:nvSpPr>
            <p:spPr>
              <a:xfrm rot="2901859">
                <a:off x="7534783" y="3849496"/>
                <a:ext cx="187037" cy="27738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8BE8B0AA-E40F-C55C-D540-8A5B67D045E7}"/>
                  </a:ext>
                </a:extLst>
              </p:cNvPr>
              <p:cNvSpPr/>
              <p:nvPr/>
            </p:nvSpPr>
            <p:spPr>
              <a:xfrm rot="1442139">
                <a:off x="7672206" y="2964650"/>
                <a:ext cx="270730"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5">
                <a:extLst>
                  <a:ext uri="{FF2B5EF4-FFF2-40B4-BE49-F238E27FC236}">
                    <a16:creationId xmlns:a16="http://schemas.microsoft.com/office/drawing/2014/main" id="{32DE7208-276E-E33E-50F6-3BA55B755593}"/>
                  </a:ext>
                </a:extLst>
              </p:cNvPr>
              <p:cNvSpPr/>
              <p:nvPr/>
            </p:nvSpPr>
            <p:spPr>
              <a:xfrm rot="710134">
                <a:off x="7630128" y="2237063"/>
                <a:ext cx="306951" cy="977562"/>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ED66289-559D-B53F-C815-4D1D6ECBEBBA}"/>
                  </a:ext>
                </a:extLst>
              </p:cNvPr>
              <p:cNvSpPr/>
              <p:nvPr/>
            </p:nvSpPr>
            <p:spPr>
              <a:xfrm rot="6128217">
                <a:off x="8017234" y="5022995"/>
                <a:ext cx="305740" cy="284181"/>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88C2779-69CD-86A6-F569-B2E75FD70F03}"/>
                  </a:ext>
                </a:extLst>
              </p:cNvPr>
              <p:cNvSpPr/>
              <p:nvPr/>
            </p:nvSpPr>
            <p:spPr>
              <a:xfrm rot="4472555">
                <a:off x="7780658" y="5052465"/>
                <a:ext cx="280087" cy="256300"/>
              </a:xfrm>
              <a:prstGeom prst="ellipse">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BC01AB2-A41D-448A-082B-D7CE8D0892A2}"/>
                  </a:ext>
                </a:extLst>
              </p:cNvPr>
              <p:cNvSpPr/>
              <p:nvPr/>
            </p:nvSpPr>
            <p:spPr>
              <a:xfrm rot="20226769">
                <a:off x="8340167" y="3777331"/>
                <a:ext cx="181148" cy="394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a:extLst>
                  <a:ext uri="{FF2B5EF4-FFF2-40B4-BE49-F238E27FC236}">
                    <a16:creationId xmlns:a16="http://schemas.microsoft.com/office/drawing/2014/main" id="{BAFA60C5-75EF-BB70-D6A7-04D287546062}"/>
                  </a:ext>
                </a:extLst>
              </p:cNvPr>
              <p:cNvSpPr/>
              <p:nvPr/>
            </p:nvSpPr>
            <p:spPr>
              <a:xfrm>
                <a:off x="7651985" y="3116991"/>
                <a:ext cx="784975" cy="2027250"/>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C6F3EAA6-8DF5-C4C9-922E-220BD6DA8A7F}"/>
                  </a:ext>
                </a:extLst>
              </p:cNvPr>
              <p:cNvSpPr/>
              <p:nvPr/>
            </p:nvSpPr>
            <p:spPr>
              <a:xfrm rot="20249249">
                <a:off x="8149346" y="3011326"/>
                <a:ext cx="293459" cy="1062183"/>
              </a:xfrm>
              <a:prstGeom prst="trapezoid">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72">
                <a:extLst>
                  <a:ext uri="{FF2B5EF4-FFF2-40B4-BE49-F238E27FC236}">
                    <a16:creationId xmlns:a16="http://schemas.microsoft.com/office/drawing/2014/main" id="{CA9D09D4-730F-64E7-2FB6-F23C5C17A332}"/>
                  </a:ext>
                </a:extLst>
              </p:cNvPr>
              <p:cNvSpPr/>
              <p:nvPr/>
            </p:nvSpPr>
            <p:spPr>
              <a:xfrm rot="5400000">
                <a:off x="7849733" y="1921392"/>
                <a:ext cx="385737" cy="657753"/>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a:extLst>
                  <a:ext uri="{FF2B5EF4-FFF2-40B4-BE49-F238E27FC236}">
                    <a16:creationId xmlns:a16="http://schemas.microsoft.com/office/drawing/2014/main" id="{A7B75DB2-8DA7-838B-D187-D83ECC55D142}"/>
                  </a:ext>
                </a:extLst>
              </p:cNvPr>
              <p:cNvSpPr/>
              <p:nvPr/>
            </p:nvSpPr>
            <p:spPr>
              <a:xfrm rot="1022102">
                <a:off x="7694009" y="3275204"/>
                <a:ext cx="630107" cy="1841585"/>
              </a:xfrm>
              <a:prstGeom prst="trapezoid">
                <a:avLst>
                  <a:gd name="adj" fmla="val 39287"/>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DBF1BDB-0FAC-0691-6471-611C702F6FD1}"/>
                  </a:ext>
                </a:extLst>
              </p:cNvPr>
              <p:cNvSpPr/>
              <p:nvPr/>
            </p:nvSpPr>
            <p:spPr>
              <a:xfrm>
                <a:off x="7730701" y="2212642"/>
                <a:ext cx="573635" cy="11339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76">
                <a:extLst>
                  <a:ext uri="{FF2B5EF4-FFF2-40B4-BE49-F238E27FC236}">
                    <a16:creationId xmlns:a16="http://schemas.microsoft.com/office/drawing/2014/main" id="{C5D37386-5762-9631-9140-79BBAB4F6B70}"/>
                  </a:ext>
                </a:extLst>
              </p:cNvPr>
              <p:cNvSpPr/>
              <p:nvPr/>
            </p:nvSpPr>
            <p:spPr>
              <a:xfrm rot="20698466" flipH="1">
                <a:off x="8139220" y="2232113"/>
                <a:ext cx="306951" cy="1022257"/>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77">
                <a:extLst>
                  <a:ext uri="{FF2B5EF4-FFF2-40B4-BE49-F238E27FC236}">
                    <a16:creationId xmlns:a16="http://schemas.microsoft.com/office/drawing/2014/main" id="{41FA9B7D-3813-4C15-06A6-625ED4F8064F}"/>
                  </a:ext>
                </a:extLst>
              </p:cNvPr>
              <p:cNvSpPr/>
              <p:nvPr/>
            </p:nvSpPr>
            <p:spPr>
              <a:xfrm>
                <a:off x="7686851" y="2212642"/>
                <a:ext cx="712674" cy="225758"/>
              </a:xfrm>
              <a:prstGeom prst="roundRect">
                <a:avLst>
                  <a:gd name="adj" fmla="val 27035"/>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2E2152D8-7444-9CC6-27A9-37AA038C5D3B}"/>
                  </a:ext>
                </a:extLst>
              </p:cNvPr>
              <p:cNvSpPr/>
              <p:nvPr/>
            </p:nvSpPr>
            <p:spPr>
              <a:xfrm rot="947398">
                <a:off x="7753610" y="3239736"/>
                <a:ext cx="548993" cy="1731971"/>
              </a:xfrm>
              <a:prstGeom prst="trapezoid">
                <a:avLst>
                  <a:gd name="adj" fmla="val 42843"/>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EF237E5-5247-DEE3-F31A-C75DE17D5E4E}"/>
                  </a:ext>
                </a:extLst>
              </p:cNvPr>
              <p:cNvSpPr/>
              <p:nvPr/>
            </p:nvSpPr>
            <p:spPr>
              <a:xfrm>
                <a:off x="8153400" y="3200400"/>
                <a:ext cx="152400" cy="2286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1132ADF-4D47-F222-3A2D-7F584E3B63E7}"/>
                </a:ext>
              </a:extLst>
            </p:cNvPr>
            <p:cNvGrpSpPr/>
            <p:nvPr/>
          </p:nvGrpSpPr>
          <p:grpSpPr>
            <a:xfrm>
              <a:off x="1083393" y="675932"/>
              <a:ext cx="811104" cy="192963"/>
              <a:chOff x="2286000" y="476669"/>
              <a:chExt cx="1050701" cy="479648"/>
            </a:xfrm>
          </p:grpSpPr>
          <p:grpSp>
            <p:nvGrpSpPr>
              <p:cNvPr id="7" name="Group 6">
                <a:extLst>
                  <a:ext uri="{FF2B5EF4-FFF2-40B4-BE49-F238E27FC236}">
                    <a16:creationId xmlns:a16="http://schemas.microsoft.com/office/drawing/2014/main" id="{DB39A319-361D-5E46-2ECC-40EBDC4DFEC0}"/>
                  </a:ext>
                </a:extLst>
              </p:cNvPr>
              <p:cNvGrpSpPr/>
              <p:nvPr/>
            </p:nvGrpSpPr>
            <p:grpSpPr>
              <a:xfrm>
                <a:off x="2286000" y="476669"/>
                <a:ext cx="405006" cy="466085"/>
                <a:chOff x="2286000" y="476669"/>
                <a:chExt cx="405006" cy="466085"/>
              </a:xfrm>
            </p:grpSpPr>
            <p:sp>
              <p:nvSpPr>
                <p:cNvPr id="14" name="Diamond 13">
                  <a:extLst>
                    <a:ext uri="{FF2B5EF4-FFF2-40B4-BE49-F238E27FC236}">
                      <a16:creationId xmlns:a16="http://schemas.microsoft.com/office/drawing/2014/main" id="{C50A325A-4542-C4FA-96AD-B784B8F72472}"/>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Summing Junction 14">
                  <a:extLst>
                    <a:ext uri="{FF2B5EF4-FFF2-40B4-BE49-F238E27FC236}">
                      <a16:creationId xmlns:a16="http://schemas.microsoft.com/office/drawing/2014/main" id="{7C4D1B54-1476-2E8E-CEE8-BA13CF605936}"/>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CE51F957-E536-50CF-C402-E9CBA7C51ED8}"/>
                  </a:ext>
                </a:extLst>
              </p:cNvPr>
              <p:cNvGrpSpPr/>
              <p:nvPr/>
            </p:nvGrpSpPr>
            <p:grpSpPr>
              <a:xfrm>
                <a:off x="2700419" y="483686"/>
                <a:ext cx="405006" cy="466085"/>
                <a:chOff x="2286000" y="476669"/>
                <a:chExt cx="405006" cy="466085"/>
              </a:xfrm>
            </p:grpSpPr>
            <p:sp>
              <p:nvSpPr>
                <p:cNvPr id="12" name="Diamond 11">
                  <a:extLst>
                    <a:ext uri="{FF2B5EF4-FFF2-40B4-BE49-F238E27FC236}">
                      <a16:creationId xmlns:a16="http://schemas.microsoft.com/office/drawing/2014/main" id="{CD7EFE87-CD97-FA52-73FF-831131BBAB33}"/>
                    </a:ext>
                  </a:extLst>
                </p:cNvPr>
                <p:cNvSpPr/>
                <p:nvPr/>
              </p:nvSpPr>
              <p:spPr>
                <a:xfrm>
                  <a:off x="2286000" y="476669"/>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a:extLst>
                    <a:ext uri="{FF2B5EF4-FFF2-40B4-BE49-F238E27FC236}">
                      <a16:creationId xmlns:a16="http://schemas.microsoft.com/office/drawing/2014/main" id="{F97D651E-3DFA-3468-8374-E2C5141B1A3E}"/>
                    </a:ext>
                  </a:extLst>
                </p:cNvPr>
                <p:cNvSpPr/>
                <p:nvPr/>
              </p:nvSpPr>
              <p:spPr>
                <a:xfrm>
                  <a:off x="2514600" y="545995"/>
                  <a:ext cx="176406" cy="341469"/>
                </a:xfrm>
                <a:prstGeom prst="flowChartSummingJunction">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Diamond 10">
                <a:extLst>
                  <a:ext uri="{FF2B5EF4-FFF2-40B4-BE49-F238E27FC236}">
                    <a16:creationId xmlns:a16="http://schemas.microsoft.com/office/drawing/2014/main" id="{D77C88C9-EEE7-2D2D-6AFB-4E8AC5568C62}"/>
                  </a:ext>
                </a:extLst>
              </p:cNvPr>
              <p:cNvSpPr/>
              <p:nvPr/>
            </p:nvSpPr>
            <p:spPr>
              <a:xfrm>
                <a:off x="3108101" y="490232"/>
                <a:ext cx="228600" cy="466085"/>
              </a:xfrm>
              <a:prstGeom prst="diamond">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51484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09800" y="228601"/>
            <a:ext cx="7620000" cy="646331"/>
          </a:xfrm>
          <a:prstGeom prst="rect">
            <a:avLst/>
          </a:prstGeom>
          <a:noFill/>
        </p:spPr>
        <p:txBody>
          <a:bodyPr wrap="square" rtlCol="0">
            <a:spAutoFit/>
          </a:bodyPr>
          <a:lstStyle/>
          <a:p>
            <a:pPr algn="ctr"/>
            <a:r>
              <a:rPr lang="en-US" sz="3600" dirty="0">
                <a:solidFill>
                  <a:schemeClr val="bg1"/>
                </a:solidFill>
                <a:latin typeface="Papyrus" pitchFamily="66" charset="0"/>
              </a:rPr>
              <a:t>The Story Continues</a:t>
            </a:r>
          </a:p>
        </p:txBody>
      </p:sp>
      <p:sp>
        <p:nvSpPr>
          <p:cNvPr id="36" name="TextBox 35"/>
          <p:cNvSpPr txBox="1"/>
          <p:nvPr/>
        </p:nvSpPr>
        <p:spPr>
          <a:xfrm>
            <a:off x="84499" y="6488668"/>
            <a:ext cx="2590800" cy="369332"/>
          </a:xfrm>
          <a:prstGeom prst="rect">
            <a:avLst/>
          </a:prstGeom>
          <a:noFill/>
        </p:spPr>
        <p:txBody>
          <a:bodyPr wrap="square" rtlCol="0">
            <a:spAutoFit/>
          </a:bodyPr>
          <a:lstStyle/>
          <a:p>
            <a:r>
              <a:rPr lang="en-US" dirty="0">
                <a:solidFill>
                  <a:srgbClr val="FFFF00"/>
                </a:solidFill>
              </a:rPr>
              <a:t>Boyd K. Packer</a:t>
            </a:r>
          </a:p>
        </p:txBody>
      </p:sp>
      <p:sp>
        <p:nvSpPr>
          <p:cNvPr id="40" name="TextBox 39"/>
          <p:cNvSpPr txBox="1"/>
          <p:nvPr/>
        </p:nvSpPr>
        <p:spPr>
          <a:xfrm>
            <a:off x="270095" y="932507"/>
            <a:ext cx="4718364" cy="3139321"/>
          </a:xfrm>
          <a:prstGeom prst="rect">
            <a:avLst/>
          </a:prstGeom>
          <a:noFill/>
        </p:spPr>
        <p:txBody>
          <a:bodyPr wrap="square" rtlCol="0">
            <a:spAutoFit/>
          </a:bodyPr>
          <a:lstStyle/>
          <a:p>
            <a:r>
              <a:rPr lang="en-US" dirty="0">
                <a:solidFill>
                  <a:schemeClr val="bg1"/>
                </a:solidFill>
              </a:rPr>
              <a:t>“Mormon then found the small and large plates 400 years later. </a:t>
            </a:r>
          </a:p>
          <a:p>
            <a:r>
              <a:rPr lang="en-US" dirty="0">
                <a:solidFill>
                  <a:schemeClr val="bg1"/>
                </a:solidFill>
              </a:rPr>
              <a:t>When Mormon was a boy of ten, </a:t>
            </a:r>
            <a:r>
              <a:rPr lang="en-US" dirty="0" err="1">
                <a:solidFill>
                  <a:schemeClr val="bg1"/>
                </a:solidFill>
              </a:rPr>
              <a:t>Ammaron</a:t>
            </a:r>
            <a:r>
              <a:rPr lang="en-US" dirty="0">
                <a:solidFill>
                  <a:schemeClr val="bg1"/>
                </a:solidFill>
              </a:rPr>
              <a:t> (who had received the records from his brother Amos II) told him where they were hidden. </a:t>
            </a:r>
          </a:p>
          <a:p>
            <a:endParaRPr lang="en-US" dirty="0">
              <a:solidFill>
                <a:schemeClr val="bg1"/>
              </a:solidFill>
            </a:endParaRPr>
          </a:p>
          <a:p>
            <a:r>
              <a:rPr lang="en-US" dirty="0">
                <a:solidFill>
                  <a:schemeClr val="bg1"/>
                </a:solidFill>
              </a:rPr>
              <a:t>He instructed the boy: “When ye are about twenty and four years old…ye shall take the (large) plates of Nephi…and the remainder shall ye leave in the place where they are.” (Mormon 1:3-4)</a:t>
            </a:r>
          </a:p>
        </p:txBody>
      </p:sp>
      <p:sp>
        <p:nvSpPr>
          <p:cNvPr id="8" name="TextBox 7"/>
          <p:cNvSpPr txBox="1"/>
          <p:nvPr/>
        </p:nvSpPr>
        <p:spPr>
          <a:xfrm>
            <a:off x="7315200" y="990600"/>
            <a:ext cx="3200400" cy="2862322"/>
          </a:xfrm>
          <a:prstGeom prst="rect">
            <a:avLst/>
          </a:prstGeom>
          <a:noFill/>
        </p:spPr>
        <p:txBody>
          <a:bodyPr wrap="square" rtlCol="0">
            <a:spAutoFit/>
          </a:bodyPr>
          <a:lstStyle/>
          <a:p>
            <a:r>
              <a:rPr lang="en-US" dirty="0">
                <a:solidFill>
                  <a:schemeClr val="bg1"/>
                </a:solidFill>
              </a:rPr>
              <a:t>“Mormon began to abridge the large plates. Being able to choose but a hundredth part. Mormon chose the better part 	of the small plates. </a:t>
            </a:r>
          </a:p>
          <a:p>
            <a:r>
              <a:rPr lang="en-US" dirty="0">
                <a:solidFill>
                  <a:schemeClr val="bg1"/>
                </a:solidFill>
              </a:rPr>
              <a:t>	Mormon finished the 	abridgment and wrote 	of his last days. 	(Mormon 1-7)</a:t>
            </a:r>
          </a:p>
          <a:p>
            <a:endParaRPr lang="en-US" dirty="0">
              <a:solidFill>
                <a:schemeClr val="bg1"/>
              </a:solidFill>
            </a:endParaRPr>
          </a:p>
        </p:txBody>
      </p:sp>
      <p:sp>
        <p:nvSpPr>
          <p:cNvPr id="9" name="TextBox 8"/>
          <p:cNvSpPr txBox="1"/>
          <p:nvPr/>
        </p:nvSpPr>
        <p:spPr>
          <a:xfrm>
            <a:off x="5257800" y="5226784"/>
            <a:ext cx="4191000" cy="1631216"/>
          </a:xfrm>
          <a:prstGeom prst="rect">
            <a:avLst/>
          </a:prstGeom>
          <a:noFill/>
        </p:spPr>
        <p:txBody>
          <a:bodyPr wrap="square" rtlCol="0">
            <a:spAutoFit/>
          </a:bodyPr>
          <a:lstStyle/>
          <a:p>
            <a:r>
              <a:rPr lang="en-US" sz="2000" dirty="0">
                <a:solidFill>
                  <a:schemeClr val="bg1"/>
                </a:solidFill>
              </a:rPr>
              <a:t>“Mormon’s son, Moroni, finished his father’s record, then abridged the plates of the Jaredites. Then added his own book of Moroni.”</a:t>
            </a:r>
          </a:p>
          <a:p>
            <a:endParaRPr lang="en-US" sz="2000" dirty="0">
              <a:solidFill>
                <a:schemeClr val="bg1"/>
              </a:solidFill>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548" y="5247945"/>
            <a:ext cx="917754" cy="114380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394" y="2237856"/>
            <a:ext cx="2049242" cy="26633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7" y="4489580"/>
            <a:ext cx="1606846" cy="2155663"/>
          </a:xfrm>
          <a:prstGeom prst="rect">
            <a:avLst/>
          </a:prstGeom>
        </p:spPr>
      </p:pic>
    </p:spTree>
    <p:extLst>
      <p:ext uri="{BB962C8B-B14F-4D97-AF65-F5344CB8AC3E}">
        <p14:creationId xmlns:p14="http://schemas.microsoft.com/office/powerpoint/2010/main" val="71563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Naught and Trample</a:t>
            </a:r>
          </a:p>
        </p:txBody>
      </p:sp>
      <p:sp>
        <p:nvSpPr>
          <p:cNvPr id="36" name="TextBox 35"/>
          <p:cNvSpPr txBox="1"/>
          <p:nvPr/>
        </p:nvSpPr>
        <p:spPr>
          <a:xfrm>
            <a:off x="102606" y="6488668"/>
            <a:ext cx="2590800" cy="369332"/>
          </a:xfrm>
          <a:prstGeom prst="rect">
            <a:avLst/>
          </a:prstGeom>
          <a:noFill/>
        </p:spPr>
        <p:txBody>
          <a:bodyPr wrap="square" rtlCol="0">
            <a:spAutoFit/>
          </a:bodyPr>
          <a:lstStyle/>
          <a:p>
            <a:r>
              <a:rPr lang="en-US" dirty="0">
                <a:solidFill>
                  <a:srgbClr val="FFFF00"/>
                </a:solidFill>
              </a:rPr>
              <a:t>1 Nephi 19:8</a:t>
            </a:r>
          </a:p>
        </p:txBody>
      </p:sp>
      <p:sp>
        <p:nvSpPr>
          <p:cNvPr id="18" name="TextBox 17"/>
          <p:cNvSpPr txBox="1"/>
          <p:nvPr/>
        </p:nvSpPr>
        <p:spPr>
          <a:xfrm>
            <a:off x="294992" y="990340"/>
            <a:ext cx="4648200" cy="4708981"/>
          </a:xfrm>
          <a:prstGeom prst="rect">
            <a:avLst/>
          </a:prstGeom>
          <a:noFill/>
        </p:spPr>
        <p:txBody>
          <a:bodyPr wrap="square" rtlCol="0">
            <a:spAutoFit/>
          </a:bodyPr>
          <a:lstStyle/>
          <a:p>
            <a:r>
              <a:rPr lang="en-US" sz="2000" dirty="0">
                <a:solidFill>
                  <a:schemeClr val="bg1"/>
                </a:solidFill>
              </a:rPr>
              <a:t>Naught—Nothing</a:t>
            </a:r>
          </a:p>
          <a:p>
            <a:r>
              <a:rPr lang="en-US" sz="2000" dirty="0">
                <a:solidFill>
                  <a:schemeClr val="bg1"/>
                </a:solidFill>
              </a:rPr>
              <a:t>To set someone at naught is to treat that person as if he or she is worthless.</a:t>
            </a:r>
          </a:p>
          <a:p>
            <a:endParaRPr lang="en-US" sz="2000" dirty="0">
              <a:solidFill>
                <a:schemeClr val="bg1"/>
              </a:solidFill>
            </a:endParaRPr>
          </a:p>
          <a:p>
            <a:r>
              <a:rPr lang="en-US" sz="2000" dirty="0">
                <a:solidFill>
                  <a:schemeClr val="bg1"/>
                </a:solidFill>
              </a:rPr>
              <a:t>The world is to reject Jesus by those in Jerusalem.</a:t>
            </a:r>
          </a:p>
          <a:p>
            <a:endParaRPr lang="en-US" sz="2000" dirty="0">
              <a:solidFill>
                <a:schemeClr val="bg1"/>
              </a:solidFill>
            </a:endParaRPr>
          </a:p>
          <a:p>
            <a:r>
              <a:rPr lang="en-US" sz="2000" dirty="0">
                <a:solidFill>
                  <a:schemeClr val="bg1"/>
                </a:solidFill>
              </a:rPr>
              <a:t>“His rejection as ‘a thing of naught’ by the world has been ongoing throughout all generations and is still widespread today. </a:t>
            </a:r>
          </a:p>
          <a:p>
            <a:endParaRPr lang="en-US" sz="2000" dirty="0">
              <a:solidFill>
                <a:schemeClr val="bg1"/>
              </a:solidFill>
            </a:endParaRPr>
          </a:p>
          <a:p>
            <a:r>
              <a:rPr lang="en-US" sz="2000" dirty="0">
                <a:solidFill>
                  <a:schemeClr val="bg1"/>
                </a:solidFill>
              </a:rPr>
              <a:t>Yet in spite of them, because He loves us Jesus is willing to atone for the sins of the very men who esteem Him, ‘to be a thing of naught.’</a:t>
            </a:r>
          </a:p>
        </p:txBody>
      </p:sp>
      <p:sp>
        <p:nvSpPr>
          <p:cNvPr id="19" name="TextBox 18"/>
          <p:cNvSpPr txBox="1"/>
          <p:nvPr/>
        </p:nvSpPr>
        <p:spPr>
          <a:xfrm>
            <a:off x="6101282" y="5196027"/>
            <a:ext cx="4648200" cy="1015663"/>
          </a:xfrm>
          <a:prstGeom prst="rect">
            <a:avLst/>
          </a:prstGeom>
          <a:noFill/>
        </p:spPr>
        <p:txBody>
          <a:bodyPr wrap="square" rtlCol="0">
            <a:spAutoFit/>
          </a:bodyPr>
          <a:lstStyle/>
          <a:p>
            <a:pPr algn="ctr"/>
            <a:r>
              <a:rPr lang="en-US" sz="2000" dirty="0">
                <a:solidFill>
                  <a:schemeClr val="bg1"/>
                </a:solidFill>
              </a:rPr>
              <a:t>Full atonement comes only for those who accept Him with full purpose of heart.”</a:t>
            </a:r>
          </a:p>
          <a:p>
            <a:pPr algn="ctr"/>
            <a:endParaRPr lang="en-US" sz="2000" dirty="0">
              <a:solidFill>
                <a:schemeClr val="bg1"/>
              </a:solidFill>
            </a:endParaRPr>
          </a:p>
        </p:txBody>
      </p:sp>
      <p:grpSp>
        <p:nvGrpSpPr>
          <p:cNvPr id="12" name="Group 11"/>
          <p:cNvGrpSpPr/>
          <p:nvPr/>
        </p:nvGrpSpPr>
        <p:grpSpPr>
          <a:xfrm>
            <a:off x="5304575" y="1612271"/>
            <a:ext cx="2363709" cy="2715285"/>
            <a:chOff x="4724400" y="1371600"/>
            <a:chExt cx="2971800" cy="3276600"/>
          </a:xfrm>
        </p:grpSpPr>
        <p:sp>
          <p:nvSpPr>
            <p:cNvPr id="13" name="Rectangle 12"/>
            <p:cNvSpPr/>
            <p:nvPr/>
          </p:nvSpPr>
          <p:spPr>
            <a:xfrm>
              <a:off x="4724400" y="1447800"/>
              <a:ext cx="2971800" cy="3200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097744" y="1821659"/>
              <a:ext cx="2216848" cy="2719920"/>
              <a:chOff x="4582039" y="221459"/>
              <a:chExt cx="2216848" cy="2719920"/>
            </a:xfrm>
          </p:grpSpPr>
          <p:sp>
            <p:nvSpPr>
              <p:cNvPr id="16" name="Trapezoid 15"/>
              <p:cNvSpPr/>
              <p:nvPr/>
            </p:nvSpPr>
            <p:spPr>
              <a:xfrm>
                <a:off x="4995042" y="2013285"/>
                <a:ext cx="1521363" cy="928094"/>
              </a:xfrm>
              <a:prstGeom prst="trapezoid">
                <a:avLst>
                  <a:gd name="adj" fmla="val 54971"/>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p:cNvSpPr/>
              <p:nvPr/>
            </p:nvSpPr>
            <p:spPr>
              <a:xfrm rot="5229295">
                <a:off x="4482810" y="320688"/>
                <a:ext cx="2415305" cy="2216848"/>
              </a:xfrm>
              <a:custGeom>
                <a:avLst/>
                <a:gdLst>
                  <a:gd name="connsiteX0" fmla="*/ 1528516 w 2415305"/>
                  <a:gd name="connsiteY0" fmla="*/ 928134 h 1873960"/>
                  <a:gd name="connsiteX1" fmla="*/ 1571045 w 2415305"/>
                  <a:gd name="connsiteY1" fmla="*/ 1103596 h 1873960"/>
                  <a:gd name="connsiteX2" fmla="*/ 1605746 w 2415305"/>
                  <a:gd name="connsiteY2" fmla="*/ 1155959 h 1873960"/>
                  <a:gd name="connsiteX3" fmla="*/ 1618934 w 2415305"/>
                  <a:gd name="connsiteY3" fmla="*/ 1149680 h 1873960"/>
                  <a:gd name="connsiteX4" fmla="*/ 1678257 w 2415305"/>
                  <a:gd name="connsiteY4" fmla="*/ 1130831 h 1873960"/>
                  <a:gd name="connsiteX5" fmla="*/ 1683954 w 2415305"/>
                  <a:gd name="connsiteY5" fmla="*/ 1129881 h 1873960"/>
                  <a:gd name="connsiteX6" fmla="*/ 1711735 w 2415305"/>
                  <a:gd name="connsiteY6" fmla="*/ 1056193 h 1873960"/>
                  <a:gd name="connsiteX7" fmla="*/ 1711028 w 2415305"/>
                  <a:gd name="connsiteY7" fmla="*/ 720396 h 1873960"/>
                  <a:gd name="connsiteX8" fmla="*/ 1707079 w 2415305"/>
                  <a:gd name="connsiteY8" fmla="*/ 710407 h 1873960"/>
                  <a:gd name="connsiteX9" fmla="*/ 1640325 w 2415305"/>
                  <a:gd name="connsiteY9" fmla="*/ 688118 h 1873960"/>
                  <a:gd name="connsiteX10" fmla="*/ 1620437 w 2415305"/>
                  <a:gd name="connsiteY10" fmla="*/ 678142 h 1873960"/>
                  <a:gd name="connsiteX11" fmla="*/ 1571045 w 2415305"/>
                  <a:gd name="connsiteY11" fmla="*/ 752672 h 1873960"/>
                  <a:gd name="connsiteX12" fmla="*/ 1528516 w 2415305"/>
                  <a:gd name="connsiteY12" fmla="*/ 928134 h 1873960"/>
                  <a:gd name="connsiteX13" fmla="*/ 526081 w 2415305"/>
                  <a:gd name="connsiteY13" fmla="*/ 512008 h 1873960"/>
                  <a:gd name="connsiteX14" fmla="*/ 530485 w 2415305"/>
                  <a:gd name="connsiteY14" fmla="*/ 534616 h 1873960"/>
                  <a:gd name="connsiteX15" fmla="*/ 628531 w 2415305"/>
                  <a:gd name="connsiteY15" fmla="*/ 596081 h 1873960"/>
                  <a:gd name="connsiteX16" fmla="*/ 630964 w 2415305"/>
                  <a:gd name="connsiteY16" fmla="*/ 789254 h 1873960"/>
                  <a:gd name="connsiteX17" fmla="*/ 731633 w 2415305"/>
                  <a:gd name="connsiteY17" fmla="*/ 932103 h 1873960"/>
                  <a:gd name="connsiteX18" fmla="*/ 655632 w 2415305"/>
                  <a:gd name="connsiteY18" fmla="*/ 1131260 h 1873960"/>
                  <a:gd name="connsiteX19" fmla="*/ 674441 w 2415305"/>
                  <a:gd name="connsiteY19" fmla="*/ 1210026 h 1873960"/>
                  <a:gd name="connsiteX20" fmla="*/ 708943 w 2415305"/>
                  <a:gd name="connsiteY20" fmla="*/ 1224611 h 1873960"/>
                  <a:gd name="connsiteX21" fmla="*/ 754144 w 2415305"/>
                  <a:gd name="connsiteY21" fmla="*/ 1243047 h 1873960"/>
                  <a:gd name="connsiteX22" fmla="*/ 847339 w 2415305"/>
                  <a:gd name="connsiteY22" fmla="*/ 1256197 h 1873960"/>
                  <a:gd name="connsiteX23" fmla="*/ 1468102 w 2415305"/>
                  <a:gd name="connsiteY23" fmla="*/ 1265799 h 1873960"/>
                  <a:gd name="connsiteX24" fmla="*/ 1487308 w 2415305"/>
                  <a:gd name="connsiteY24" fmla="*/ 1268257 h 1873960"/>
                  <a:gd name="connsiteX25" fmla="*/ 1497350 w 2415305"/>
                  <a:gd name="connsiteY25" fmla="*/ 1234751 h 1873960"/>
                  <a:gd name="connsiteX26" fmla="*/ 1526828 w 2415305"/>
                  <a:gd name="connsiteY26" fmla="*/ 1202676 h 1873960"/>
                  <a:gd name="connsiteX27" fmla="*/ 1527890 w 2415305"/>
                  <a:gd name="connsiteY27" fmla="*/ 1201933 h 1873960"/>
                  <a:gd name="connsiteX28" fmla="*/ 1497062 w 2415305"/>
                  <a:gd name="connsiteY28" fmla="*/ 1184869 h 1873960"/>
                  <a:gd name="connsiteX29" fmla="*/ 1343811 w 2415305"/>
                  <a:gd name="connsiteY29" fmla="*/ 928134 h 1873960"/>
                  <a:gd name="connsiteX30" fmla="*/ 1496378 w 2415305"/>
                  <a:gd name="connsiteY30" fmla="*/ 671399 h 1873960"/>
                  <a:gd name="connsiteX31" fmla="*/ 1554455 w 2415305"/>
                  <a:gd name="connsiteY31" fmla="*/ 639425 h 1873960"/>
                  <a:gd name="connsiteX32" fmla="*/ 1538260 w 2415305"/>
                  <a:gd name="connsiteY32" fmla="*/ 628297 h 1873960"/>
                  <a:gd name="connsiteX33" fmla="*/ 1478308 w 2415305"/>
                  <a:gd name="connsiteY33" fmla="*/ 557272 h 1873960"/>
                  <a:gd name="connsiteX34" fmla="*/ 1473323 w 2415305"/>
                  <a:gd name="connsiteY34" fmla="*/ 519381 h 1873960"/>
                  <a:gd name="connsiteX35" fmla="*/ 1437599 w 2415305"/>
                  <a:gd name="connsiteY35" fmla="*/ 516674 h 1873960"/>
                  <a:gd name="connsiteX36" fmla="*/ 811270 w 2415305"/>
                  <a:gd name="connsiteY36" fmla="*/ 466041 h 1873960"/>
                  <a:gd name="connsiteX37" fmla="*/ 715616 w 2415305"/>
                  <a:gd name="connsiteY37" fmla="*/ 466204 h 1873960"/>
                  <a:gd name="connsiteX38" fmla="*/ 667343 w 2415305"/>
                  <a:gd name="connsiteY38" fmla="*/ 477425 h 1873960"/>
                  <a:gd name="connsiteX39" fmla="*/ 11601 w 2415305"/>
                  <a:gd name="connsiteY39" fmla="*/ 606905 h 1873960"/>
                  <a:gd name="connsiteX40" fmla="*/ 22607 w 2415305"/>
                  <a:gd name="connsiteY40" fmla="*/ 564734 h 1873960"/>
                  <a:gd name="connsiteX41" fmla="*/ 110313 w 2415305"/>
                  <a:gd name="connsiteY41" fmla="*/ 488413 h 1873960"/>
                  <a:gd name="connsiteX42" fmla="*/ 110482 w 2415305"/>
                  <a:gd name="connsiteY42" fmla="*/ 487983 h 1873960"/>
                  <a:gd name="connsiteX43" fmla="*/ 123793 w 2415305"/>
                  <a:gd name="connsiteY43" fmla="*/ 454557 h 1873960"/>
                  <a:gd name="connsiteX44" fmla="*/ 155121 w 2415305"/>
                  <a:gd name="connsiteY44" fmla="*/ 413982 h 1873960"/>
                  <a:gd name="connsiteX45" fmla="*/ 190031 w 2415305"/>
                  <a:gd name="connsiteY45" fmla="*/ 393176 h 1873960"/>
                  <a:gd name="connsiteX46" fmla="*/ 187477 w 2415305"/>
                  <a:gd name="connsiteY46" fmla="*/ 355311 h 1873960"/>
                  <a:gd name="connsiteX47" fmla="*/ 187395 w 2415305"/>
                  <a:gd name="connsiteY47" fmla="*/ 271797 h 1873960"/>
                  <a:gd name="connsiteX48" fmla="*/ 219388 w 2415305"/>
                  <a:gd name="connsiteY48" fmla="*/ 199252 h 1873960"/>
                  <a:gd name="connsiteX49" fmla="*/ 501781 w 2415305"/>
                  <a:gd name="connsiteY49" fmla="*/ 97965 h 1873960"/>
                  <a:gd name="connsiteX50" fmla="*/ 652263 w 2415305"/>
                  <a:gd name="connsiteY50" fmla="*/ 136680 h 1873960"/>
                  <a:gd name="connsiteX51" fmla="*/ 703054 w 2415305"/>
                  <a:gd name="connsiteY51" fmla="*/ 142772 h 1873960"/>
                  <a:gd name="connsiteX52" fmla="*/ 714306 w 2415305"/>
                  <a:gd name="connsiteY52" fmla="*/ 138667 h 1873960"/>
                  <a:gd name="connsiteX53" fmla="*/ 990855 w 2415305"/>
                  <a:gd name="connsiteY53" fmla="*/ 123733 h 1873960"/>
                  <a:gd name="connsiteX54" fmla="*/ 1024175 w 2415305"/>
                  <a:gd name="connsiteY54" fmla="*/ 140426 h 1873960"/>
                  <a:gd name="connsiteX55" fmla="*/ 1165897 w 2415305"/>
                  <a:gd name="connsiteY55" fmla="*/ 124857 h 1873960"/>
                  <a:gd name="connsiteX56" fmla="*/ 1889497 w 2415305"/>
                  <a:gd name="connsiteY56" fmla="*/ 20916 h 1873960"/>
                  <a:gd name="connsiteX57" fmla="*/ 1903838 w 2415305"/>
                  <a:gd name="connsiteY57" fmla="*/ 233582 h 1873960"/>
                  <a:gd name="connsiteX58" fmla="*/ 1900555 w 2415305"/>
                  <a:gd name="connsiteY58" fmla="*/ 270646 h 1873960"/>
                  <a:gd name="connsiteX59" fmla="*/ 2051601 w 2415305"/>
                  <a:gd name="connsiteY59" fmla="*/ 200911 h 1873960"/>
                  <a:gd name="connsiteX60" fmla="*/ 2407297 w 2415305"/>
                  <a:gd name="connsiteY60" fmla="*/ 299261 h 1873960"/>
                  <a:gd name="connsiteX61" fmla="*/ 2321013 w 2415305"/>
                  <a:gd name="connsiteY61" fmla="*/ 474838 h 1873960"/>
                  <a:gd name="connsiteX62" fmla="*/ 2160273 w 2415305"/>
                  <a:gd name="connsiteY62" fmla="*/ 587935 h 1873960"/>
                  <a:gd name="connsiteX63" fmla="*/ 2053249 w 2415305"/>
                  <a:gd name="connsiteY63" fmla="*/ 609582 h 1873960"/>
                  <a:gd name="connsiteX64" fmla="*/ 2057240 w 2415305"/>
                  <a:gd name="connsiteY64" fmla="*/ 639916 h 1873960"/>
                  <a:gd name="connsiteX65" fmla="*/ 1944649 w 2415305"/>
                  <a:gd name="connsiteY65" fmla="*/ 724645 h 1873960"/>
                  <a:gd name="connsiteX66" fmla="*/ 1874382 w 2415305"/>
                  <a:gd name="connsiteY66" fmla="*/ 730779 h 1873960"/>
                  <a:gd name="connsiteX67" fmla="*/ 1938955 w 2415305"/>
                  <a:gd name="connsiteY67" fmla="*/ 836230 h 1873960"/>
                  <a:gd name="connsiteX68" fmla="*/ 2000944 w 2415305"/>
                  <a:gd name="connsiteY68" fmla="*/ 952174 h 1873960"/>
                  <a:gd name="connsiteX69" fmla="*/ 1935103 w 2415305"/>
                  <a:gd name="connsiteY69" fmla="*/ 1061762 h 1873960"/>
                  <a:gd name="connsiteX70" fmla="*/ 1891202 w 2415305"/>
                  <a:gd name="connsiteY70" fmla="*/ 1119013 h 1873960"/>
                  <a:gd name="connsiteX71" fmla="*/ 1984599 w 2415305"/>
                  <a:gd name="connsiteY71" fmla="*/ 1142256 h 1873960"/>
                  <a:gd name="connsiteX72" fmla="*/ 2082228 w 2415305"/>
                  <a:gd name="connsiteY72" fmla="*/ 1243493 h 1873960"/>
                  <a:gd name="connsiteX73" fmla="*/ 2074474 w 2415305"/>
                  <a:gd name="connsiteY73" fmla="*/ 1269362 h 1873960"/>
                  <a:gd name="connsiteX74" fmla="*/ 2125338 w 2415305"/>
                  <a:gd name="connsiteY74" fmla="*/ 1285051 h 1873960"/>
                  <a:gd name="connsiteX75" fmla="*/ 2320157 w 2415305"/>
                  <a:gd name="connsiteY75" fmla="*/ 1451712 h 1873960"/>
                  <a:gd name="connsiteX76" fmla="*/ 2375359 w 2415305"/>
                  <a:gd name="connsiteY76" fmla="*/ 1649390 h 1873960"/>
                  <a:gd name="connsiteX77" fmla="*/ 2003478 w 2415305"/>
                  <a:gd name="connsiteY77" fmla="*/ 1623773 h 1873960"/>
                  <a:gd name="connsiteX78" fmla="*/ 1876788 w 2415305"/>
                  <a:gd name="connsiteY78" fmla="*/ 1610947 h 1873960"/>
                  <a:gd name="connsiteX79" fmla="*/ 1873890 w 2415305"/>
                  <a:gd name="connsiteY79" fmla="*/ 1650649 h 1873960"/>
                  <a:gd name="connsiteX80" fmla="*/ 1824923 w 2415305"/>
                  <a:gd name="connsiteY80" fmla="*/ 1873960 h 1873960"/>
                  <a:gd name="connsiteX81" fmla="*/ 1136817 w 2415305"/>
                  <a:gd name="connsiteY81" fmla="*/ 1665693 h 1873960"/>
                  <a:gd name="connsiteX82" fmla="*/ 1001258 w 2415305"/>
                  <a:gd name="connsiteY82" fmla="*/ 1629974 h 1873960"/>
                  <a:gd name="connsiteX83" fmla="*/ 966039 w 2415305"/>
                  <a:gd name="connsiteY83" fmla="*/ 1643134 h 1873960"/>
                  <a:gd name="connsiteX84" fmla="*/ 698975 w 2415305"/>
                  <a:gd name="connsiteY84" fmla="*/ 1589796 h 1873960"/>
                  <a:gd name="connsiteX85" fmla="*/ 688685 w 2415305"/>
                  <a:gd name="connsiteY85" fmla="*/ 1583921 h 1873960"/>
                  <a:gd name="connsiteX86" fmla="*/ 638184 w 2415305"/>
                  <a:gd name="connsiteY86" fmla="*/ 1583482 h 1873960"/>
                  <a:gd name="connsiteX87" fmla="*/ 485156 w 2415305"/>
                  <a:gd name="connsiteY87" fmla="*/ 1604074 h 1873960"/>
                  <a:gd name="connsiteX88" fmla="*/ 383567 w 2415305"/>
                  <a:gd name="connsiteY88" fmla="*/ 1569377 h 1873960"/>
                  <a:gd name="connsiteX89" fmla="*/ 366918 w 2415305"/>
                  <a:gd name="connsiteY89" fmla="*/ 1561385 h 1873960"/>
                  <a:gd name="connsiteX90" fmla="*/ 355316 w 2415305"/>
                  <a:gd name="connsiteY90" fmla="*/ 1570077 h 1873960"/>
                  <a:gd name="connsiteX91" fmla="*/ 297261 w 2415305"/>
                  <a:gd name="connsiteY91" fmla="*/ 1579133 h 1873960"/>
                  <a:gd name="connsiteX92" fmla="*/ 213856 w 2415305"/>
                  <a:gd name="connsiteY92" fmla="*/ 1465911 h 1873960"/>
                  <a:gd name="connsiteX93" fmla="*/ 211564 w 2415305"/>
                  <a:gd name="connsiteY93" fmla="*/ 1464755 h 1873960"/>
                  <a:gd name="connsiteX94" fmla="*/ 86307 w 2415305"/>
                  <a:gd name="connsiteY94" fmla="*/ 1410041 h 1873960"/>
                  <a:gd name="connsiteX95" fmla="*/ 69121 w 2415305"/>
                  <a:gd name="connsiteY95" fmla="*/ 1172630 h 1873960"/>
                  <a:gd name="connsiteX96" fmla="*/ 69075 w 2415305"/>
                  <a:gd name="connsiteY96" fmla="*/ 1172576 h 1873960"/>
                  <a:gd name="connsiteX97" fmla="*/ 27575 w 2415305"/>
                  <a:gd name="connsiteY97" fmla="*/ 1123513 h 1873960"/>
                  <a:gd name="connsiteX98" fmla="*/ 50922 w 2415305"/>
                  <a:gd name="connsiteY98" fmla="*/ 933223 h 1873960"/>
                  <a:gd name="connsiteX99" fmla="*/ 50140 w 2415305"/>
                  <a:gd name="connsiteY99" fmla="*/ 932335 h 1873960"/>
                  <a:gd name="connsiteX100" fmla="*/ 15738 w 2415305"/>
                  <a:gd name="connsiteY100" fmla="*/ 893298 h 1873960"/>
                  <a:gd name="connsiteX101" fmla="*/ 323 w 2415305"/>
                  <a:gd name="connsiteY101" fmla="*/ 837823 h 1873960"/>
                  <a:gd name="connsiteX102" fmla="*/ 10169 w 2415305"/>
                  <a:gd name="connsiteY102" fmla="*/ 774253 h 1873960"/>
                  <a:gd name="connsiteX103" fmla="*/ 44188 w 2415305"/>
                  <a:gd name="connsiteY103" fmla="*/ 726170 h 1873960"/>
                  <a:gd name="connsiteX104" fmla="*/ 45203 w 2415305"/>
                  <a:gd name="connsiteY104" fmla="*/ 724734 h 1873960"/>
                  <a:gd name="connsiteX105" fmla="*/ 11601 w 2415305"/>
                  <a:gd name="connsiteY105" fmla="*/ 606905 h 187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415305" h="1873960">
                    <a:moveTo>
                      <a:pt x="1528516" y="928134"/>
                    </a:moveTo>
                    <a:cubicBezTo>
                      <a:pt x="1528516" y="989508"/>
                      <a:pt x="1543359" y="1049304"/>
                      <a:pt x="1571045" y="1103596"/>
                    </a:cubicBezTo>
                    <a:lnTo>
                      <a:pt x="1605746" y="1155959"/>
                    </a:lnTo>
                    <a:lnTo>
                      <a:pt x="1618934" y="1149680"/>
                    </a:lnTo>
                    <a:cubicBezTo>
                      <a:pt x="1637417" y="1142432"/>
                      <a:pt x="1657283" y="1136092"/>
                      <a:pt x="1678257" y="1130831"/>
                    </a:cubicBezTo>
                    <a:lnTo>
                      <a:pt x="1683954" y="1129881"/>
                    </a:lnTo>
                    <a:lnTo>
                      <a:pt x="1711735" y="1056193"/>
                    </a:lnTo>
                    <a:cubicBezTo>
                      <a:pt x="1758280" y="929026"/>
                      <a:pt x="1765998" y="871218"/>
                      <a:pt x="1711028" y="720396"/>
                    </a:cubicBezTo>
                    <a:lnTo>
                      <a:pt x="1707079" y="710407"/>
                    </a:lnTo>
                    <a:lnTo>
                      <a:pt x="1640325" y="688118"/>
                    </a:lnTo>
                    <a:lnTo>
                      <a:pt x="1620437" y="678142"/>
                    </a:lnTo>
                    <a:lnTo>
                      <a:pt x="1571045" y="752672"/>
                    </a:lnTo>
                    <a:cubicBezTo>
                      <a:pt x="1543359" y="806964"/>
                      <a:pt x="1528516" y="866759"/>
                      <a:pt x="1528516" y="928134"/>
                    </a:cubicBezTo>
                    <a:close/>
                    <a:moveTo>
                      <a:pt x="526081" y="512008"/>
                    </a:moveTo>
                    <a:lnTo>
                      <a:pt x="530485" y="534616"/>
                    </a:lnTo>
                    <a:cubicBezTo>
                      <a:pt x="569264" y="536868"/>
                      <a:pt x="605009" y="559291"/>
                      <a:pt x="628531" y="596081"/>
                    </a:cubicBezTo>
                    <a:cubicBezTo>
                      <a:pt x="664275" y="651979"/>
                      <a:pt x="665255" y="730265"/>
                      <a:pt x="630964" y="789254"/>
                    </a:cubicBezTo>
                    <a:cubicBezTo>
                      <a:pt x="683587" y="811424"/>
                      <a:pt x="721912" y="865812"/>
                      <a:pt x="731633" y="932103"/>
                    </a:cubicBezTo>
                    <a:cubicBezTo>
                      <a:pt x="743086" y="1010220"/>
                      <a:pt x="712764" y="1089695"/>
                      <a:pt x="655632" y="1131260"/>
                    </a:cubicBezTo>
                    <a:lnTo>
                      <a:pt x="674441" y="1210026"/>
                    </a:lnTo>
                    <a:lnTo>
                      <a:pt x="708943" y="1224611"/>
                    </a:lnTo>
                    <a:lnTo>
                      <a:pt x="754144" y="1243047"/>
                    </a:lnTo>
                    <a:lnTo>
                      <a:pt x="847339" y="1256197"/>
                    </a:lnTo>
                    <a:cubicBezTo>
                      <a:pt x="1044907" y="1144388"/>
                      <a:pt x="1238937" y="1224623"/>
                      <a:pt x="1468102" y="1265799"/>
                    </a:cubicBezTo>
                    <a:lnTo>
                      <a:pt x="1487308" y="1268257"/>
                    </a:lnTo>
                    <a:lnTo>
                      <a:pt x="1497350" y="1234751"/>
                    </a:lnTo>
                    <a:cubicBezTo>
                      <a:pt x="1505059" y="1223612"/>
                      <a:pt x="1514977" y="1212863"/>
                      <a:pt x="1526828" y="1202676"/>
                    </a:cubicBezTo>
                    <a:lnTo>
                      <a:pt x="1527890" y="1201933"/>
                    </a:lnTo>
                    <a:lnTo>
                      <a:pt x="1497062" y="1184869"/>
                    </a:lnTo>
                    <a:cubicBezTo>
                      <a:pt x="1405074" y="1122387"/>
                      <a:pt x="1344622" y="1021560"/>
                      <a:pt x="1343811" y="928134"/>
                    </a:cubicBezTo>
                    <a:cubicBezTo>
                      <a:pt x="1343000" y="834708"/>
                      <a:pt x="1403857" y="733881"/>
                      <a:pt x="1496378" y="671399"/>
                    </a:cubicBezTo>
                    <a:lnTo>
                      <a:pt x="1554455" y="639425"/>
                    </a:lnTo>
                    <a:lnTo>
                      <a:pt x="1538260" y="628297"/>
                    </a:lnTo>
                    <a:cubicBezTo>
                      <a:pt x="1510605" y="605920"/>
                      <a:pt x="1489970" y="581676"/>
                      <a:pt x="1478308" y="557272"/>
                    </a:cubicBezTo>
                    <a:lnTo>
                      <a:pt x="1473323" y="519381"/>
                    </a:lnTo>
                    <a:lnTo>
                      <a:pt x="1437599" y="516674"/>
                    </a:lnTo>
                    <a:cubicBezTo>
                      <a:pt x="1202067" y="509411"/>
                      <a:pt x="995480" y="546535"/>
                      <a:pt x="811270" y="466041"/>
                    </a:cubicBezTo>
                    <a:lnTo>
                      <a:pt x="715616" y="466204"/>
                    </a:lnTo>
                    <a:lnTo>
                      <a:pt x="667343" y="477425"/>
                    </a:lnTo>
                    <a:close/>
                    <a:moveTo>
                      <a:pt x="11601" y="606905"/>
                    </a:moveTo>
                    <a:cubicBezTo>
                      <a:pt x="13342" y="592545"/>
                      <a:pt x="16986" y="578305"/>
                      <a:pt x="22607" y="564734"/>
                    </a:cubicBezTo>
                    <a:cubicBezTo>
                      <a:pt x="39740" y="523372"/>
                      <a:pt x="72660" y="494713"/>
                      <a:pt x="110313" y="488413"/>
                    </a:cubicBezTo>
                    <a:lnTo>
                      <a:pt x="110482" y="487983"/>
                    </a:lnTo>
                    <a:lnTo>
                      <a:pt x="123793" y="454557"/>
                    </a:lnTo>
                    <a:cubicBezTo>
                      <a:pt x="132142" y="438843"/>
                      <a:pt x="142776" y="425098"/>
                      <a:pt x="155121" y="413982"/>
                    </a:cubicBezTo>
                    <a:lnTo>
                      <a:pt x="190031" y="393176"/>
                    </a:lnTo>
                    <a:lnTo>
                      <a:pt x="187477" y="355311"/>
                    </a:lnTo>
                    <a:cubicBezTo>
                      <a:pt x="185497" y="325948"/>
                      <a:pt x="183773" y="297958"/>
                      <a:pt x="187395" y="271797"/>
                    </a:cubicBezTo>
                    <a:cubicBezTo>
                      <a:pt x="191016" y="245636"/>
                      <a:pt x="199984" y="221303"/>
                      <a:pt x="219388" y="199252"/>
                    </a:cubicBezTo>
                    <a:cubicBezTo>
                      <a:pt x="258198" y="155150"/>
                      <a:pt x="338754" y="120176"/>
                      <a:pt x="501781" y="97965"/>
                    </a:cubicBezTo>
                    <a:cubicBezTo>
                      <a:pt x="549581" y="115677"/>
                      <a:pt x="599900" y="128269"/>
                      <a:pt x="652263" y="136680"/>
                    </a:cubicBezTo>
                    <a:lnTo>
                      <a:pt x="703054" y="142772"/>
                    </a:lnTo>
                    <a:lnTo>
                      <a:pt x="714306" y="138667"/>
                    </a:lnTo>
                    <a:cubicBezTo>
                      <a:pt x="774657" y="122680"/>
                      <a:pt x="786122" y="248453"/>
                      <a:pt x="990855" y="123733"/>
                    </a:cubicBezTo>
                    <a:lnTo>
                      <a:pt x="1024175" y="140426"/>
                    </a:lnTo>
                    <a:lnTo>
                      <a:pt x="1165897" y="124857"/>
                    </a:lnTo>
                    <a:cubicBezTo>
                      <a:pt x="1407313" y="91976"/>
                      <a:pt x="1516096" y="-53485"/>
                      <a:pt x="1889497" y="20916"/>
                    </a:cubicBezTo>
                    <a:cubicBezTo>
                      <a:pt x="1974600" y="144635"/>
                      <a:pt x="1645660" y="217752"/>
                      <a:pt x="1903838" y="233582"/>
                    </a:cubicBezTo>
                    <a:lnTo>
                      <a:pt x="1900555" y="270646"/>
                    </a:lnTo>
                    <a:lnTo>
                      <a:pt x="2051601" y="200911"/>
                    </a:lnTo>
                    <a:cubicBezTo>
                      <a:pt x="2182166" y="205693"/>
                      <a:pt x="2288639" y="286108"/>
                      <a:pt x="2407297" y="299261"/>
                    </a:cubicBezTo>
                    <a:cubicBezTo>
                      <a:pt x="2476117" y="376401"/>
                      <a:pt x="2071752" y="417626"/>
                      <a:pt x="2321013" y="474838"/>
                    </a:cubicBezTo>
                    <a:cubicBezTo>
                      <a:pt x="2297187" y="523322"/>
                      <a:pt x="2237504" y="562992"/>
                      <a:pt x="2160273" y="587935"/>
                    </a:cubicBezTo>
                    <a:lnTo>
                      <a:pt x="2053249" y="609582"/>
                    </a:lnTo>
                    <a:lnTo>
                      <a:pt x="2057240" y="639916"/>
                    </a:lnTo>
                    <a:cubicBezTo>
                      <a:pt x="2046863" y="681406"/>
                      <a:pt x="2004597" y="710747"/>
                      <a:pt x="1944649" y="724645"/>
                    </a:cubicBezTo>
                    <a:lnTo>
                      <a:pt x="1874382" y="730779"/>
                    </a:lnTo>
                    <a:lnTo>
                      <a:pt x="1938955" y="836230"/>
                    </a:lnTo>
                    <a:cubicBezTo>
                      <a:pt x="1959140" y="874089"/>
                      <a:pt x="1978879" y="913668"/>
                      <a:pt x="2000944" y="952174"/>
                    </a:cubicBezTo>
                    <a:cubicBezTo>
                      <a:pt x="1979520" y="988517"/>
                      <a:pt x="1958128" y="1026052"/>
                      <a:pt x="1935103" y="1061762"/>
                    </a:cubicBezTo>
                    <a:lnTo>
                      <a:pt x="1891202" y="1119013"/>
                    </a:lnTo>
                    <a:lnTo>
                      <a:pt x="1984599" y="1142256"/>
                    </a:lnTo>
                    <a:cubicBezTo>
                      <a:pt x="2041573" y="1165335"/>
                      <a:pt x="2078617" y="1200904"/>
                      <a:pt x="2082228" y="1243493"/>
                    </a:cubicBezTo>
                    <a:lnTo>
                      <a:pt x="2074474" y="1269362"/>
                    </a:lnTo>
                    <a:lnTo>
                      <a:pt x="2125338" y="1285051"/>
                    </a:lnTo>
                    <a:cubicBezTo>
                      <a:pt x="2225179" y="1322231"/>
                      <a:pt x="2301101" y="1383478"/>
                      <a:pt x="2320157" y="1451712"/>
                    </a:cubicBezTo>
                    <a:cubicBezTo>
                      <a:pt x="2067817" y="1478492"/>
                      <a:pt x="2455121" y="1577020"/>
                      <a:pt x="2375359" y="1649390"/>
                    </a:cubicBezTo>
                    <a:cubicBezTo>
                      <a:pt x="2257552" y="1647222"/>
                      <a:pt x="2131512" y="1636422"/>
                      <a:pt x="2003478" y="1623773"/>
                    </a:cubicBezTo>
                    <a:lnTo>
                      <a:pt x="1876788" y="1610947"/>
                    </a:lnTo>
                    <a:lnTo>
                      <a:pt x="1873890" y="1650649"/>
                    </a:lnTo>
                    <a:cubicBezTo>
                      <a:pt x="1619669" y="1632389"/>
                      <a:pt x="1938116" y="1810872"/>
                      <a:pt x="1824923" y="1873960"/>
                    </a:cubicBezTo>
                    <a:cubicBezTo>
                      <a:pt x="1602628" y="1825297"/>
                      <a:pt x="1366687" y="1733274"/>
                      <a:pt x="1136817" y="1665693"/>
                    </a:cubicBezTo>
                    <a:lnTo>
                      <a:pt x="1001258" y="1629974"/>
                    </a:lnTo>
                    <a:lnTo>
                      <a:pt x="966039" y="1643134"/>
                    </a:lnTo>
                    <a:cubicBezTo>
                      <a:pt x="838637" y="1633441"/>
                      <a:pt x="755163" y="1614918"/>
                      <a:pt x="698975" y="1589796"/>
                    </a:cubicBezTo>
                    <a:lnTo>
                      <a:pt x="688685" y="1583921"/>
                    </a:lnTo>
                    <a:lnTo>
                      <a:pt x="638184" y="1583482"/>
                    </a:lnTo>
                    <a:cubicBezTo>
                      <a:pt x="585767" y="1585287"/>
                      <a:pt x="534655" y="1591797"/>
                      <a:pt x="485156" y="1604074"/>
                    </a:cubicBezTo>
                    <a:cubicBezTo>
                      <a:pt x="446348" y="1592662"/>
                      <a:pt x="412696" y="1581105"/>
                      <a:pt x="383567" y="1569377"/>
                    </a:cubicBezTo>
                    <a:lnTo>
                      <a:pt x="366918" y="1561385"/>
                    </a:lnTo>
                    <a:lnTo>
                      <a:pt x="355316" y="1570077"/>
                    </a:lnTo>
                    <a:cubicBezTo>
                      <a:pt x="337365" y="1579611"/>
                      <a:pt x="317248" y="1583038"/>
                      <a:pt x="297261" y="1579133"/>
                    </a:cubicBezTo>
                    <a:cubicBezTo>
                      <a:pt x="250462" y="1569972"/>
                      <a:pt x="215827" y="1522962"/>
                      <a:pt x="213856" y="1465911"/>
                    </a:cubicBezTo>
                    <a:cubicBezTo>
                      <a:pt x="213085" y="1465534"/>
                      <a:pt x="212333" y="1465131"/>
                      <a:pt x="211564" y="1464755"/>
                    </a:cubicBezTo>
                    <a:cubicBezTo>
                      <a:pt x="164747" y="1470129"/>
                      <a:pt x="118826" y="1450061"/>
                      <a:pt x="86307" y="1410041"/>
                    </a:cubicBezTo>
                    <a:cubicBezTo>
                      <a:pt x="34948" y="1346808"/>
                      <a:pt x="27806" y="1247986"/>
                      <a:pt x="69121" y="1172630"/>
                    </a:cubicBezTo>
                    <a:lnTo>
                      <a:pt x="69075" y="1172576"/>
                    </a:lnTo>
                    <a:lnTo>
                      <a:pt x="27575" y="1123513"/>
                    </a:lnTo>
                    <a:cubicBezTo>
                      <a:pt x="-2068" y="1065162"/>
                      <a:pt x="4426" y="984774"/>
                      <a:pt x="50922" y="933223"/>
                    </a:cubicBezTo>
                    <a:lnTo>
                      <a:pt x="50140" y="932335"/>
                    </a:lnTo>
                    <a:lnTo>
                      <a:pt x="15738" y="893298"/>
                    </a:lnTo>
                    <a:cubicBezTo>
                      <a:pt x="7048" y="876917"/>
                      <a:pt x="1650" y="857941"/>
                      <a:pt x="323" y="837823"/>
                    </a:cubicBezTo>
                    <a:cubicBezTo>
                      <a:pt x="-1142" y="815680"/>
                      <a:pt x="2414" y="793795"/>
                      <a:pt x="10169" y="774253"/>
                    </a:cubicBezTo>
                    <a:lnTo>
                      <a:pt x="44188" y="726170"/>
                    </a:lnTo>
                    <a:lnTo>
                      <a:pt x="45203" y="724734"/>
                    </a:lnTo>
                    <a:cubicBezTo>
                      <a:pt x="18268" y="694171"/>
                      <a:pt x="6377" y="649988"/>
                      <a:pt x="11601" y="606905"/>
                    </a:cubicBezTo>
                    <a:close/>
                  </a:path>
                </a:pathLst>
              </a:cu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Frame 14"/>
            <p:cNvSpPr/>
            <p:nvPr/>
          </p:nvSpPr>
          <p:spPr>
            <a:xfrm>
              <a:off x="4724400" y="1371600"/>
              <a:ext cx="2971800" cy="3276600"/>
            </a:xfrm>
            <a:prstGeom prst="frame">
              <a:avLst>
                <a:gd name="adj1" fmla="val 562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p:cNvGrpSpPr/>
          <p:nvPr/>
        </p:nvGrpSpPr>
        <p:grpSpPr>
          <a:xfrm rot="19196347">
            <a:off x="5405944" y="2758299"/>
            <a:ext cx="2218742" cy="533400"/>
            <a:chOff x="5562600" y="2438400"/>
            <a:chExt cx="1219200" cy="533400"/>
          </a:xfrm>
        </p:grpSpPr>
        <p:sp>
          <p:nvSpPr>
            <p:cNvPr id="9" name="TextBox 8"/>
            <p:cNvSpPr txBox="1"/>
            <p:nvPr/>
          </p:nvSpPr>
          <p:spPr>
            <a:xfrm>
              <a:off x="5638800" y="2514600"/>
              <a:ext cx="1140865" cy="369332"/>
            </a:xfrm>
            <a:prstGeom prst="rect">
              <a:avLst/>
            </a:prstGeom>
            <a:noFill/>
          </p:spPr>
          <p:txBody>
            <a:bodyPr wrap="square" rtlCol="0">
              <a:spAutoFit/>
            </a:bodyPr>
            <a:lstStyle/>
            <a:p>
              <a:pPr algn="ctr"/>
              <a:r>
                <a:rPr lang="en-US" dirty="0">
                  <a:solidFill>
                    <a:srgbClr val="FF0000"/>
                  </a:solidFill>
                  <a:latin typeface="PMingLiU-ExtB" pitchFamily="18" charset="-120"/>
                  <a:ea typeface="PMingLiU-ExtB" pitchFamily="18" charset="-120"/>
                  <a:cs typeface="Consolas" pitchFamily="49" charset="0"/>
                </a:rPr>
                <a:t>REJECTED</a:t>
              </a:r>
            </a:p>
          </p:txBody>
        </p:sp>
        <p:sp>
          <p:nvSpPr>
            <p:cNvPr id="10" name="Rectangle 9"/>
            <p:cNvSpPr/>
            <p:nvPr/>
          </p:nvSpPr>
          <p:spPr>
            <a:xfrm>
              <a:off x="5562600" y="2438400"/>
              <a:ext cx="1219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3"/>
          <p:cNvGrpSpPr/>
          <p:nvPr/>
        </p:nvGrpSpPr>
        <p:grpSpPr>
          <a:xfrm>
            <a:off x="8768281" y="2025616"/>
            <a:ext cx="2041025" cy="2301261"/>
            <a:chOff x="71718" y="1120588"/>
            <a:chExt cx="3084215" cy="4572000"/>
          </a:xfrm>
        </p:grpSpPr>
        <p:grpSp>
          <p:nvGrpSpPr>
            <p:cNvPr id="21" name="Group 13"/>
            <p:cNvGrpSpPr/>
            <p:nvPr/>
          </p:nvGrpSpPr>
          <p:grpSpPr>
            <a:xfrm>
              <a:off x="71718" y="1120588"/>
              <a:ext cx="3048000" cy="4572000"/>
              <a:chOff x="838200" y="1066800"/>
              <a:chExt cx="2438400" cy="3352800"/>
            </a:xfrm>
          </p:grpSpPr>
          <p:sp>
            <p:nvSpPr>
              <p:cNvPr id="23"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776278" y="1541973"/>
              <a:ext cx="2379655" cy="3607680"/>
            </a:xfrm>
            <a:prstGeom prst="rect">
              <a:avLst/>
            </a:prstGeom>
            <a:noFill/>
          </p:spPr>
          <p:txBody>
            <a:bodyPr wrap="square" rtlCol="0">
              <a:spAutoFit/>
            </a:bodyPr>
            <a:lstStyle/>
            <a:p>
              <a:pPr algn="ctr"/>
              <a:r>
                <a:rPr lang="en-US" sz="1400" b="1" dirty="0"/>
                <a:t>Jesus Christ allowed Himself to suffer and be crucified because of His loving-kindness and long-suffering for the children of men</a:t>
              </a:r>
              <a:endParaRPr lang="en-US" sz="1400" b="1" dirty="0">
                <a:solidFill>
                  <a:schemeClr val="bg2">
                    <a:lumMod val="25000"/>
                  </a:schemeClr>
                </a:solidFill>
                <a:latin typeface="Tempus Sans ITC" pitchFamily="82" charset="0"/>
              </a:endParaRPr>
            </a:p>
          </p:txBody>
        </p:sp>
      </p:grpSp>
      <p:sp>
        <p:nvSpPr>
          <p:cNvPr id="2" name="Rectangle 1"/>
          <p:cNvSpPr/>
          <p:nvPr/>
        </p:nvSpPr>
        <p:spPr>
          <a:xfrm>
            <a:off x="9563647" y="6488668"/>
            <a:ext cx="2516523" cy="369332"/>
          </a:xfrm>
          <a:prstGeom prst="rect">
            <a:avLst/>
          </a:prstGeom>
        </p:spPr>
        <p:txBody>
          <a:bodyPr wrap="none">
            <a:spAutoFit/>
          </a:bodyPr>
          <a:lstStyle/>
          <a:p>
            <a:pPr algn="ctr"/>
            <a:r>
              <a:rPr lang="en-US" dirty="0">
                <a:solidFill>
                  <a:schemeClr val="bg1"/>
                </a:solidFill>
              </a:rPr>
              <a:t>Student Manual 121-122</a:t>
            </a:r>
          </a:p>
        </p:txBody>
      </p:sp>
    </p:spTree>
    <p:extLst>
      <p:ext uri="{BB962C8B-B14F-4D97-AF65-F5344CB8AC3E}">
        <p14:creationId xmlns:p14="http://schemas.microsoft.com/office/powerpoint/2010/main" val="114175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3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Prophets of The Old Testament</a:t>
            </a:r>
          </a:p>
        </p:txBody>
      </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19:8</a:t>
            </a:r>
          </a:p>
        </p:txBody>
      </p:sp>
      <p:sp>
        <p:nvSpPr>
          <p:cNvPr id="18" name="TextBox 17"/>
          <p:cNvSpPr txBox="1"/>
          <p:nvPr/>
        </p:nvSpPr>
        <p:spPr>
          <a:xfrm>
            <a:off x="2438400" y="1524000"/>
            <a:ext cx="7696200" cy="1938992"/>
          </a:xfrm>
          <a:prstGeom prst="rect">
            <a:avLst/>
          </a:prstGeom>
          <a:noFill/>
        </p:spPr>
        <p:txBody>
          <a:bodyPr wrap="square" rtlCol="0">
            <a:spAutoFit/>
          </a:bodyPr>
          <a:lstStyle/>
          <a:p>
            <a:pPr fontAlgn="base"/>
            <a:r>
              <a:rPr lang="en-US" sz="2000" dirty="0">
                <a:solidFill>
                  <a:schemeClr val="bg1"/>
                </a:solidFill>
              </a:rPr>
              <a:t>Nephi’s source for his remarkably detailed messianic prophecy include three prophets of the Old World whose words may have been among the “plain and precious things” excluded from the Old Testament record. Without the Book of Mormon, we would know nothing about these three prophets or their witnesses of Jesus Christ.</a:t>
            </a:r>
          </a:p>
          <a:p>
            <a:endParaRPr lang="en-US" sz="2000" dirty="0">
              <a:solidFill>
                <a:schemeClr val="bg1"/>
              </a:solidFill>
            </a:endParaRPr>
          </a:p>
        </p:txBody>
      </p:sp>
      <p:sp>
        <p:nvSpPr>
          <p:cNvPr id="19" name="TextBox 18"/>
          <p:cNvSpPr txBox="1"/>
          <p:nvPr/>
        </p:nvSpPr>
        <p:spPr>
          <a:xfrm>
            <a:off x="3581400" y="914400"/>
            <a:ext cx="4648200" cy="892552"/>
          </a:xfrm>
          <a:prstGeom prst="rect">
            <a:avLst/>
          </a:prstGeom>
          <a:noFill/>
        </p:spPr>
        <p:txBody>
          <a:bodyPr wrap="square" rtlCol="0">
            <a:spAutoFit/>
          </a:bodyPr>
          <a:lstStyle/>
          <a:p>
            <a:pPr algn="ctr"/>
            <a:r>
              <a:rPr lang="en-US" sz="3200" dirty="0" err="1">
                <a:solidFill>
                  <a:srgbClr val="00B0F0"/>
                </a:solidFill>
              </a:rPr>
              <a:t>Zenock</a:t>
            </a:r>
            <a:r>
              <a:rPr lang="en-US" sz="3200" dirty="0">
                <a:solidFill>
                  <a:srgbClr val="00B0F0"/>
                </a:solidFill>
              </a:rPr>
              <a:t>…</a:t>
            </a:r>
            <a:r>
              <a:rPr lang="en-US" sz="3200" dirty="0" err="1">
                <a:solidFill>
                  <a:srgbClr val="00B0F0"/>
                </a:solidFill>
              </a:rPr>
              <a:t>Neum</a:t>
            </a:r>
            <a:r>
              <a:rPr lang="en-US" sz="3200" dirty="0">
                <a:solidFill>
                  <a:srgbClr val="00B0F0"/>
                </a:solidFill>
              </a:rPr>
              <a:t>…</a:t>
            </a:r>
            <a:r>
              <a:rPr lang="en-US" sz="3200" dirty="0" err="1">
                <a:solidFill>
                  <a:srgbClr val="00B0F0"/>
                </a:solidFill>
              </a:rPr>
              <a:t>Zenos</a:t>
            </a:r>
            <a:endParaRPr lang="en-US" dirty="0">
              <a:solidFill>
                <a:schemeClr val="bg1"/>
              </a:solidFill>
            </a:endParaRPr>
          </a:p>
          <a:p>
            <a:endParaRPr lang="en-US" sz="2000" dirty="0">
              <a:solidFill>
                <a:schemeClr val="bg1"/>
              </a:solidFill>
            </a:endParaRPr>
          </a:p>
        </p:txBody>
      </p:sp>
      <p:grpSp>
        <p:nvGrpSpPr>
          <p:cNvPr id="129" name="Group 30"/>
          <p:cNvGrpSpPr/>
          <p:nvPr/>
        </p:nvGrpSpPr>
        <p:grpSpPr>
          <a:xfrm>
            <a:off x="8077200" y="3657601"/>
            <a:ext cx="1295400" cy="2362200"/>
            <a:chOff x="1752600" y="2814553"/>
            <a:chExt cx="1719708" cy="3357647"/>
          </a:xfrm>
        </p:grpSpPr>
        <p:sp>
          <p:nvSpPr>
            <p:cNvPr id="130" name="Oval 129"/>
            <p:cNvSpPr/>
            <p:nvPr/>
          </p:nvSpPr>
          <p:spPr>
            <a:xfrm rot="17894364">
              <a:off x="2849140" y="5508556"/>
              <a:ext cx="571500" cy="58227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Oval 130"/>
            <p:cNvSpPr/>
            <p:nvPr/>
          </p:nvSpPr>
          <p:spPr>
            <a:xfrm rot="17894364">
              <a:off x="2918715" y="5583133"/>
              <a:ext cx="660012" cy="44717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Oval 131"/>
            <p:cNvSpPr/>
            <p:nvPr/>
          </p:nvSpPr>
          <p:spPr>
            <a:xfrm>
              <a:off x="2362200" y="5562600"/>
              <a:ext cx="838200" cy="6096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Oval 132"/>
            <p:cNvSpPr/>
            <p:nvPr/>
          </p:nvSpPr>
          <p:spPr>
            <a:xfrm>
              <a:off x="1981200" y="5638800"/>
              <a:ext cx="647700" cy="5334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Trapezoid 133"/>
            <p:cNvSpPr/>
            <p:nvPr/>
          </p:nvSpPr>
          <p:spPr>
            <a:xfrm rot="20678187" flipH="1">
              <a:off x="2394720" y="4020668"/>
              <a:ext cx="845400" cy="1072282"/>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Trapezoid 134"/>
            <p:cNvSpPr/>
            <p:nvPr/>
          </p:nvSpPr>
          <p:spPr>
            <a:xfrm rot="1053040">
              <a:off x="1921987" y="4042734"/>
              <a:ext cx="810505" cy="1072282"/>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6" name="Isosceles Triangle 135"/>
            <p:cNvSpPr/>
            <p:nvPr/>
          </p:nvSpPr>
          <p:spPr>
            <a:xfrm>
              <a:off x="1968500" y="3898198"/>
              <a:ext cx="1265766" cy="1852124"/>
            </a:xfrm>
            <a:prstGeom prst="triangl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7" name="Oval 136"/>
            <p:cNvSpPr/>
            <p:nvPr/>
          </p:nvSpPr>
          <p:spPr>
            <a:xfrm rot="4099375">
              <a:off x="2398998" y="3188276"/>
              <a:ext cx="1158629" cy="53746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Oval 137"/>
            <p:cNvSpPr/>
            <p:nvPr/>
          </p:nvSpPr>
          <p:spPr>
            <a:xfrm rot="7003029">
              <a:off x="1613216" y="3117803"/>
              <a:ext cx="1211648" cy="60514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9" name="Isosceles Triangle 138"/>
            <p:cNvSpPr/>
            <p:nvPr/>
          </p:nvSpPr>
          <p:spPr>
            <a:xfrm rot="20804892">
              <a:off x="2337598" y="3879629"/>
              <a:ext cx="622300" cy="1852124"/>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0" name="Oval 139"/>
            <p:cNvSpPr/>
            <p:nvPr/>
          </p:nvSpPr>
          <p:spPr>
            <a:xfrm>
              <a:off x="2133600" y="2918563"/>
              <a:ext cx="876300" cy="12672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1" name="Rounded Rectangle 140"/>
            <p:cNvSpPr/>
            <p:nvPr/>
          </p:nvSpPr>
          <p:spPr>
            <a:xfrm>
              <a:off x="1981200" y="3147163"/>
              <a:ext cx="1219200" cy="12943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2" name="Oval 141"/>
            <p:cNvSpPr/>
            <p:nvPr/>
          </p:nvSpPr>
          <p:spPr>
            <a:xfrm rot="20629654">
              <a:off x="2057400" y="4572000"/>
              <a:ext cx="486834"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 name="Oval 142"/>
            <p:cNvSpPr/>
            <p:nvPr/>
          </p:nvSpPr>
          <p:spPr>
            <a:xfrm>
              <a:off x="2514600" y="4648200"/>
              <a:ext cx="486834" cy="304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 name="Rounded Rectangle 143"/>
            <p:cNvSpPr/>
            <p:nvPr/>
          </p:nvSpPr>
          <p:spPr>
            <a:xfrm rot="19191237">
              <a:off x="1752600" y="4800600"/>
              <a:ext cx="533400" cy="304800"/>
            </a:xfrm>
            <a:prstGeom prst="roundRect">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Rounded Rectangle 144"/>
            <p:cNvSpPr/>
            <p:nvPr/>
          </p:nvSpPr>
          <p:spPr>
            <a:xfrm rot="1889077">
              <a:off x="2783530" y="4765053"/>
              <a:ext cx="533400" cy="304800"/>
            </a:xfrm>
            <a:prstGeom prst="roundRect">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 name="Group 1">
            <a:extLst>
              <a:ext uri="{FF2B5EF4-FFF2-40B4-BE49-F238E27FC236}">
                <a16:creationId xmlns:a16="http://schemas.microsoft.com/office/drawing/2014/main" id="{776A5D6B-3BF3-1FED-F6D9-38909356B1E0}"/>
              </a:ext>
            </a:extLst>
          </p:cNvPr>
          <p:cNvGrpSpPr/>
          <p:nvPr/>
        </p:nvGrpSpPr>
        <p:grpSpPr>
          <a:xfrm>
            <a:off x="5495549" y="3567491"/>
            <a:ext cx="1200901" cy="3103473"/>
            <a:chOff x="2133600" y="785603"/>
            <a:chExt cx="1978594" cy="5054193"/>
          </a:xfrm>
        </p:grpSpPr>
        <p:sp>
          <p:nvSpPr>
            <p:cNvPr id="3" name="Moon 2">
              <a:extLst>
                <a:ext uri="{FF2B5EF4-FFF2-40B4-BE49-F238E27FC236}">
                  <a16:creationId xmlns:a16="http://schemas.microsoft.com/office/drawing/2014/main" id="{82340FD8-413B-1E03-3B63-9F53F109256A}"/>
                </a:ext>
              </a:extLst>
            </p:cNvPr>
            <p:cNvSpPr/>
            <p:nvPr/>
          </p:nvSpPr>
          <p:spPr>
            <a:xfrm rot="20732934">
              <a:off x="2404136" y="1347529"/>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oon 5">
              <a:extLst>
                <a:ext uri="{FF2B5EF4-FFF2-40B4-BE49-F238E27FC236}">
                  <a16:creationId xmlns:a16="http://schemas.microsoft.com/office/drawing/2014/main" id="{167D76C0-75B2-17B1-374C-DF82902707E2}"/>
                </a:ext>
              </a:extLst>
            </p:cNvPr>
            <p:cNvSpPr/>
            <p:nvPr/>
          </p:nvSpPr>
          <p:spPr>
            <a:xfrm rot="10800000">
              <a:off x="3293474" y="1219200"/>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2">
              <a:extLst>
                <a:ext uri="{FF2B5EF4-FFF2-40B4-BE49-F238E27FC236}">
                  <a16:creationId xmlns:a16="http://schemas.microsoft.com/office/drawing/2014/main" id="{3FD82F3D-B221-B53D-1BBD-3CD458D692B6}"/>
                </a:ext>
              </a:extLst>
            </p:cNvPr>
            <p:cNvSpPr/>
            <p:nvPr/>
          </p:nvSpPr>
          <p:spPr>
            <a:xfrm rot="1267050">
              <a:off x="2634125" y="5086230"/>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6E83F182-109D-5199-E2BA-0A947E0D3D52}"/>
                </a:ext>
              </a:extLst>
            </p:cNvPr>
            <p:cNvSpPr/>
            <p:nvPr/>
          </p:nvSpPr>
          <p:spPr>
            <a:xfrm rot="19394983">
              <a:off x="3150407" y="509126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2">
              <a:extLst>
                <a:ext uri="{FF2B5EF4-FFF2-40B4-BE49-F238E27FC236}">
                  <a16:creationId xmlns:a16="http://schemas.microsoft.com/office/drawing/2014/main" id="{A131629C-3443-F04A-EDCC-C2909A0AD178}"/>
                </a:ext>
              </a:extLst>
            </p:cNvPr>
            <p:cNvSpPr/>
            <p:nvPr/>
          </p:nvSpPr>
          <p:spPr>
            <a:xfrm rot="20847300">
              <a:off x="3725429" y="3310641"/>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3">
              <a:extLst>
                <a:ext uri="{FF2B5EF4-FFF2-40B4-BE49-F238E27FC236}">
                  <a16:creationId xmlns:a16="http://schemas.microsoft.com/office/drawing/2014/main" id="{E8CE2D91-99D6-994E-EF93-5411B37E3440}"/>
                </a:ext>
              </a:extLst>
            </p:cNvPr>
            <p:cNvSpPr/>
            <p:nvPr/>
          </p:nvSpPr>
          <p:spPr>
            <a:xfrm>
              <a:off x="2133600" y="342900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rapezoid 4">
              <a:extLst>
                <a:ext uri="{FF2B5EF4-FFF2-40B4-BE49-F238E27FC236}">
                  <a16:creationId xmlns:a16="http://schemas.microsoft.com/office/drawing/2014/main" id="{C8309B99-9539-27E6-F5D0-092ACE042F18}"/>
                </a:ext>
              </a:extLst>
            </p:cNvPr>
            <p:cNvSpPr/>
            <p:nvPr/>
          </p:nvSpPr>
          <p:spPr>
            <a:xfrm rot="20339459">
              <a:off x="3249192" y="2121378"/>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Trapezoid 5">
              <a:extLst>
                <a:ext uri="{FF2B5EF4-FFF2-40B4-BE49-F238E27FC236}">
                  <a16:creationId xmlns:a16="http://schemas.microsoft.com/office/drawing/2014/main" id="{77486456-CC15-2094-A511-E76AC090262D}"/>
                </a:ext>
              </a:extLst>
            </p:cNvPr>
            <p:cNvSpPr/>
            <p:nvPr/>
          </p:nvSpPr>
          <p:spPr>
            <a:xfrm rot="1327004">
              <a:off x="2347448" y="2273835"/>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6">
              <a:extLst>
                <a:ext uri="{FF2B5EF4-FFF2-40B4-BE49-F238E27FC236}">
                  <a16:creationId xmlns:a16="http://schemas.microsoft.com/office/drawing/2014/main" id="{BDDCE3F5-67E3-5008-F411-004E213D64C7}"/>
                </a:ext>
              </a:extLst>
            </p:cNvPr>
            <p:cNvSpPr/>
            <p:nvPr/>
          </p:nvSpPr>
          <p:spPr>
            <a:xfrm>
              <a:off x="2441331" y="2280447"/>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7">
              <a:extLst>
                <a:ext uri="{FF2B5EF4-FFF2-40B4-BE49-F238E27FC236}">
                  <a16:creationId xmlns:a16="http://schemas.microsoft.com/office/drawing/2014/main" id="{F4A8F366-68E5-4375-E788-5375D39E2B5E}"/>
                </a:ext>
              </a:extLst>
            </p:cNvPr>
            <p:cNvSpPr/>
            <p:nvPr/>
          </p:nvSpPr>
          <p:spPr>
            <a:xfrm rot="10800000">
              <a:off x="2954215" y="2280447"/>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9FF17A6E-6969-FCA5-D603-CBBD5A059E50}"/>
                </a:ext>
              </a:extLst>
            </p:cNvPr>
            <p:cNvSpPr/>
            <p:nvPr/>
          </p:nvSpPr>
          <p:spPr>
            <a:xfrm>
              <a:off x="2697773" y="898394"/>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6">
              <a:extLst>
                <a:ext uri="{FF2B5EF4-FFF2-40B4-BE49-F238E27FC236}">
                  <a16:creationId xmlns:a16="http://schemas.microsoft.com/office/drawing/2014/main" id="{14DC943A-9507-85A9-F5A3-2B1BA31FD1DE}"/>
                </a:ext>
              </a:extLst>
            </p:cNvPr>
            <p:cNvGrpSpPr/>
            <p:nvPr/>
          </p:nvGrpSpPr>
          <p:grpSpPr>
            <a:xfrm rot="1082994">
              <a:off x="2455565" y="945229"/>
              <a:ext cx="442205" cy="1531190"/>
              <a:chOff x="4726205" y="1077784"/>
              <a:chExt cx="1139391" cy="2436644"/>
            </a:xfrm>
          </p:grpSpPr>
          <p:sp>
            <p:nvSpPr>
              <p:cNvPr id="223" name="Double Wave 14">
                <a:extLst>
                  <a:ext uri="{FF2B5EF4-FFF2-40B4-BE49-F238E27FC236}">
                    <a16:creationId xmlns:a16="http://schemas.microsoft.com/office/drawing/2014/main" id="{5E2143C7-9B11-6454-5580-9A3044C9F29B}"/>
                  </a:ext>
                </a:extLst>
              </p:cNvPr>
              <p:cNvSpPr/>
              <p:nvPr/>
            </p:nvSpPr>
            <p:spPr>
              <a:xfrm rot="16652822">
                <a:off x="3941885" y="1862104"/>
                <a:ext cx="2403230" cy="834589"/>
              </a:xfrm>
              <a:prstGeom prst="doubleWave">
                <a:avLst>
                  <a:gd name="adj1" fmla="val 12500"/>
                  <a:gd name="adj2" fmla="val -1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ouble Wave 15">
                <a:extLst>
                  <a:ext uri="{FF2B5EF4-FFF2-40B4-BE49-F238E27FC236}">
                    <a16:creationId xmlns:a16="http://schemas.microsoft.com/office/drawing/2014/main" id="{BD584AE2-2E9F-9458-161F-702641E88917}"/>
                  </a:ext>
                </a:extLst>
              </p:cNvPr>
              <p:cNvSpPr/>
              <p:nvPr/>
            </p:nvSpPr>
            <p:spPr>
              <a:xfrm rot="16047068">
                <a:off x="4246687" y="1895519"/>
                <a:ext cx="2403230" cy="834588"/>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6" name="Group 18">
              <a:extLst>
                <a:ext uri="{FF2B5EF4-FFF2-40B4-BE49-F238E27FC236}">
                  <a16:creationId xmlns:a16="http://schemas.microsoft.com/office/drawing/2014/main" id="{C5519C38-3D71-5A3A-259B-ECBC33305BB5}"/>
                </a:ext>
              </a:extLst>
            </p:cNvPr>
            <p:cNvGrpSpPr/>
            <p:nvPr/>
          </p:nvGrpSpPr>
          <p:grpSpPr>
            <a:xfrm rot="20311651">
              <a:off x="3345190" y="785603"/>
              <a:ext cx="483279" cy="1662338"/>
              <a:chOff x="4726207" y="1077784"/>
              <a:chExt cx="1139389" cy="2436644"/>
            </a:xfrm>
          </p:grpSpPr>
          <p:sp>
            <p:nvSpPr>
              <p:cNvPr id="221" name="Double Wave 220">
                <a:extLst>
                  <a:ext uri="{FF2B5EF4-FFF2-40B4-BE49-F238E27FC236}">
                    <a16:creationId xmlns:a16="http://schemas.microsoft.com/office/drawing/2014/main" id="{8493017C-9266-3BA1-B9BA-09F217B0CF78}"/>
                  </a:ext>
                </a:extLst>
              </p:cNvPr>
              <p:cNvSpPr/>
              <p:nvPr/>
            </p:nvSpPr>
            <p:spPr>
              <a:xfrm rot="16652822">
                <a:off x="3941887" y="1862104"/>
                <a:ext cx="2403230" cy="834589"/>
              </a:xfrm>
              <a:prstGeom prst="doubleWave">
                <a:avLst>
                  <a:gd name="adj1" fmla="val 12500"/>
                  <a:gd name="adj2" fmla="val -1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Double Wave 221">
                <a:extLst>
                  <a:ext uri="{FF2B5EF4-FFF2-40B4-BE49-F238E27FC236}">
                    <a16:creationId xmlns:a16="http://schemas.microsoft.com/office/drawing/2014/main" id="{71E80C62-41A7-B7FA-DE59-4325CA2E2D54}"/>
                  </a:ext>
                </a:extLst>
              </p:cNvPr>
              <p:cNvSpPr/>
              <p:nvPr/>
            </p:nvSpPr>
            <p:spPr>
              <a:xfrm rot="16047068">
                <a:off x="4246687" y="1895519"/>
                <a:ext cx="2403230" cy="834588"/>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Double Wave 8">
              <a:extLst>
                <a:ext uri="{FF2B5EF4-FFF2-40B4-BE49-F238E27FC236}">
                  <a16:creationId xmlns:a16="http://schemas.microsoft.com/office/drawing/2014/main" id="{470078ED-FF7F-3B16-15CE-1A71F87C51A7}"/>
                </a:ext>
              </a:extLst>
            </p:cNvPr>
            <p:cNvSpPr/>
            <p:nvPr/>
          </p:nvSpPr>
          <p:spPr>
            <a:xfrm rot="10558211">
              <a:off x="2685779" y="1174435"/>
              <a:ext cx="914542" cy="566611"/>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9">
              <a:extLst>
                <a:ext uri="{FF2B5EF4-FFF2-40B4-BE49-F238E27FC236}">
                  <a16:creationId xmlns:a16="http://schemas.microsoft.com/office/drawing/2014/main" id="{29FC5018-1D0E-FD5E-E369-9F057B59464C}"/>
                </a:ext>
              </a:extLst>
            </p:cNvPr>
            <p:cNvSpPr/>
            <p:nvPr/>
          </p:nvSpPr>
          <p:spPr>
            <a:xfrm>
              <a:off x="2667000" y="838200"/>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9">
              <a:extLst>
                <a:ext uri="{FF2B5EF4-FFF2-40B4-BE49-F238E27FC236}">
                  <a16:creationId xmlns:a16="http://schemas.microsoft.com/office/drawing/2014/main" id="{3E05A722-669B-C3BA-AA9C-8481F24C42AA}"/>
                </a:ext>
              </a:extLst>
            </p:cNvPr>
            <p:cNvSpPr/>
            <p:nvPr/>
          </p:nvSpPr>
          <p:spPr>
            <a:xfrm>
              <a:off x="2667000" y="990600"/>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Moon 159">
              <a:extLst>
                <a:ext uri="{FF2B5EF4-FFF2-40B4-BE49-F238E27FC236}">
                  <a16:creationId xmlns:a16="http://schemas.microsoft.com/office/drawing/2014/main" id="{E6B4B382-249A-ABA0-A3F4-A33B30FC21CF}"/>
                </a:ext>
              </a:extLst>
            </p:cNvPr>
            <p:cNvSpPr/>
            <p:nvPr/>
          </p:nvSpPr>
          <p:spPr>
            <a:xfrm rot="5598382">
              <a:off x="2892894" y="489737"/>
              <a:ext cx="530114" cy="1137523"/>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oon 160">
              <a:extLst>
                <a:ext uri="{FF2B5EF4-FFF2-40B4-BE49-F238E27FC236}">
                  <a16:creationId xmlns:a16="http://schemas.microsoft.com/office/drawing/2014/main" id="{E46D717A-9375-D03B-AD98-F781B2319843}"/>
                </a:ext>
              </a:extLst>
            </p:cNvPr>
            <p:cNvSpPr/>
            <p:nvPr/>
          </p:nvSpPr>
          <p:spPr>
            <a:xfrm rot="5598382">
              <a:off x="2960515" y="668838"/>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20">
              <a:extLst>
                <a:ext uri="{FF2B5EF4-FFF2-40B4-BE49-F238E27FC236}">
                  <a16:creationId xmlns:a16="http://schemas.microsoft.com/office/drawing/2014/main" id="{0AEEA167-5BD3-12C2-42EB-0D81A0B4870C}"/>
                </a:ext>
              </a:extLst>
            </p:cNvPr>
            <p:cNvSpPr/>
            <p:nvPr/>
          </p:nvSpPr>
          <p:spPr>
            <a:xfrm>
              <a:off x="2514600" y="1295400"/>
              <a:ext cx="1295400" cy="2286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3" name="Group 92">
              <a:extLst>
                <a:ext uri="{FF2B5EF4-FFF2-40B4-BE49-F238E27FC236}">
                  <a16:creationId xmlns:a16="http://schemas.microsoft.com/office/drawing/2014/main" id="{6F4575FE-258C-03A6-5F8C-8B2A0F01A4F6}"/>
                </a:ext>
              </a:extLst>
            </p:cNvPr>
            <p:cNvGrpSpPr/>
            <p:nvPr/>
          </p:nvGrpSpPr>
          <p:grpSpPr>
            <a:xfrm>
              <a:off x="2420472" y="5257801"/>
              <a:ext cx="1465728" cy="228600"/>
              <a:chOff x="0" y="4648200"/>
              <a:chExt cx="3986134" cy="1541489"/>
            </a:xfrm>
          </p:grpSpPr>
          <p:grpSp>
            <p:nvGrpSpPr>
              <p:cNvPr id="206" name="Group 138">
                <a:extLst>
                  <a:ext uri="{FF2B5EF4-FFF2-40B4-BE49-F238E27FC236}">
                    <a16:creationId xmlns:a16="http://schemas.microsoft.com/office/drawing/2014/main" id="{12846DD4-3561-BF4F-2B4E-5C3E6138BE9B}"/>
                  </a:ext>
                </a:extLst>
              </p:cNvPr>
              <p:cNvGrpSpPr/>
              <p:nvPr/>
            </p:nvGrpSpPr>
            <p:grpSpPr>
              <a:xfrm>
                <a:off x="0" y="4648200"/>
                <a:ext cx="1600200" cy="1524000"/>
                <a:chOff x="533400" y="4648200"/>
                <a:chExt cx="1905000" cy="1828800"/>
              </a:xfrm>
            </p:grpSpPr>
            <p:sp>
              <p:nvSpPr>
                <p:cNvPr id="217" name="Plus 75">
                  <a:extLst>
                    <a:ext uri="{FF2B5EF4-FFF2-40B4-BE49-F238E27FC236}">
                      <a16:creationId xmlns:a16="http://schemas.microsoft.com/office/drawing/2014/main" id="{87FF77A1-1300-BFF5-88DC-EACEC240AC2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iamond 217">
                  <a:extLst>
                    <a:ext uri="{FF2B5EF4-FFF2-40B4-BE49-F238E27FC236}">
                      <a16:creationId xmlns:a16="http://schemas.microsoft.com/office/drawing/2014/main" id="{268B5579-2C25-FD6C-01B3-FB116CD2BFA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iamond 218">
                  <a:extLst>
                    <a:ext uri="{FF2B5EF4-FFF2-40B4-BE49-F238E27FC236}">
                      <a16:creationId xmlns:a16="http://schemas.microsoft.com/office/drawing/2014/main" id="{187E35F3-22BA-E598-6F81-14E48BFA5BB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a:extLst>
                    <a:ext uri="{FF2B5EF4-FFF2-40B4-BE49-F238E27FC236}">
                      <a16:creationId xmlns:a16="http://schemas.microsoft.com/office/drawing/2014/main" id="{CF8EAF0D-9A16-702F-E95E-A9ABBC49A550}"/>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7" name="Group 139">
                <a:extLst>
                  <a:ext uri="{FF2B5EF4-FFF2-40B4-BE49-F238E27FC236}">
                    <a16:creationId xmlns:a16="http://schemas.microsoft.com/office/drawing/2014/main" id="{8485D638-A014-485B-4AF9-0CD4DD668020}"/>
                  </a:ext>
                </a:extLst>
              </p:cNvPr>
              <p:cNvGrpSpPr/>
              <p:nvPr/>
            </p:nvGrpSpPr>
            <p:grpSpPr>
              <a:xfrm>
                <a:off x="1182973" y="4665689"/>
                <a:ext cx="1600200" cy="1524000"/>
                <a:chOff x="533400" y="4648200"/>
                <a:chExt cx="1905000" cy="1828800"/>
              </a:xfrm>
            </p:grpSpPr>
            <p:sp>
              <p:nvSpPr>
                <p:cNvPr id="213" name="Plus 71">
                  <a:extLst>
                    <a:ext uri="{FF2B5EF4-FFF2-40B4-BE49-F238E27FC236}">
                      <a16:creationId xmlns:a16="http://schemas.microsoft.com/office/drawing/2014/main" id="{851EE7FA-68E2-BD2E-1924-A167C61219B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Diamond 213">
                  <a:extLst>
                    <a:ext uri="{FF2B5EF4-FFF2-40B4-BE49-F238E27FC236}">
                      <a16:creationId xmlns:a16="http://schemas.microsoft.com/office/drawing/2014/main" id="{6F4F5048-379C-AE29-0D8C-F259FD698A10}"/>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Diamond 214">
                  <a:extLst>
                    <a:ext uri="{FF2B5EF4-FFF2-40B4-BE49-F238E27FC236}">
                      <a16:creationId xmlns:a16="http://schemas.microsoft.com/office/drawing/2014/main" id="{58580BB4-17EE-008B-B594-8A6E966E4CE6}"/>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Diamond 215">
                  <a:extLst>
                    <a:ext uri="{FF2B5EF4-FFF2-40B4-BE49-F238E27FC236}">
                      <a16:creationId xmlns:a16="http://schemas.microsoft.com/office/drawing/2014/main" id="{38E0C287-A30F-8567-1B42-C209BB2EF0B7}"/>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144">
                <a:extLst>
                  <a:ext uri="{FF2B5EF4-FFF2-40B4-BE49-F238E27FC236}">
                    <a16:creationId xmlns:a16="http://schemas.microsoft.com/office/drawing/2014/main" id="{6FB2B3D7-28B6-507D-1674-E951D74E0840}"/>
                  </a:ext>
                </a:extLst>
              </p:cNvPr>
              <p:cNvGrpSpPr/>
              <p:nvPr/>
            </p:nvGrpSpPr>
            <p:grpSpPr>
              <a:xfrm>
                <a:off x="2385934" y="4665689"/>
                <a:ext cx="1600200" cy="1524000"/>
                <a:chOff x="533400" y="4648200"/>
                <a:chExt cx="1905000" cy="1828800"/>
              </a:xfrm>
            </p:grpSpPr>
            <p:sp>
              <p:nvSpPr>
                <p:cNvPr id="209" name="Plus 67">
                  <a:extLst>
                    <a:ext uri="{FF2B5EF4-FFF2-40B4-BE49-F238E27FC236}">
                      <a16:creationId xmlns:a16="http://schemas.microsoft.com/office/drawing/2014/main" id="{0E06D93D-36C2-1E6C-23AA-F0A425328467}"/>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iamond 209">
                  <a:extLst>
                    <a:ext uri="{FF2B5EF4-FFF2-40B4-BE49-F238E27FC236}">
                      <a16:creationId xmlns:a16="http://schemas.microsoft.com/office/drawing/2014/main" id="{7C98A137-D5BD-D7C6-F351-9BA37EB2F3B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Diamond 210">
                  <a:extLst>
                    <a:ext uri="{FF2B5EF4-FFF2-40B4-BE49-F238E27FC236}">
                      <a16:creationId xmlns:a16="http://schemas.microsoft.com/office/drawing/2014/main" id="{09B20838-C396-DDA7-6EA9-4903F688691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Diamond 211">
                  <a:extLst>
                    <a:ext uri="{FF2B5EF4-FFF2-40B4-BE49-F238E27FC236}">
                      <a16:creationId xmlns:a16="http://schemas.microsoft.com/office/drawing/2014/main" id="{7FFAF63B-21D2-9645-3363-3212E533E10D}"/>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4" name="Group 108">
              <a:extLst>
                <a:ext uri="{FF2B5EF4-FFF2-40B4-BE49-F238E27FC236}">
                  <a16:creationId xmlns:a16="http://schemas.microsoft.com/office/drawing/2014/main" id="{37397434-690C-70EC-3042-D93732CA7EF1}"/>
                </a:ext>
              </a:extLst>
            </p:cNvPr>
            <p:cNvGrpSpPr/>
            <p:nvPr/>
          </p:nvGrpSpPr>
          <p:grpSpPr>
            <a:xfrm rot="5000167">
              <a:off x="2285108" y="2989077"/>
              <a:ext cx="1465728" cy="228600"/>
              <a:chOff x="0" y="4648200"/>
              <a:chExt cx="3986134" cy="1541489"/>
            </a:xfrm>
          </p:grpSpPr>
          <p:grpSp>
            <p:nvGrpSpPr>
              <p:cNvPr id="191" name="Group 138">
                <a:extLst>
                  <a:ext uri="{FF2B5EF4-FFF2-40B4-BE49-F238E27FC236}">
                    <a16:creationId xmlns:a16="http://schemas.microsoft.com/office/drawing/2014/main" id="{6BDF59D3-8830-1C69-CAA0-E2124163AFE2}"/>
                  </a:ext>
                </a:extLst>
              </p:cNvPr>
              <p:cNvGrpSpPr/>
              <p:nvPr/>
            </p:nvGrpSpPr>
            <p:grpSpPr>
              <a:xfrm>
                <a:off x="0" y="4648200"/>
                <a:ext cx="1600200" cy="1524000"/>
                <a:chOff x="533400" y="4648200"/>
                <a:chExt cx="1905000" cy="1828800"/>
              </a:xfrm>
            </p:grpSpPr>
            <p:sp>
              <p:nvSpPr>
                <p:cNvPr id="202" name="Plus 60">
                  <a:extLst>
                    <a:ext uri="{FF2B5EF4-FFF2-40B4-BE49-F238E27FC236}">
                      <a16:creationId xmlns:a16="http://schemas.microsoft.com/office/drawing/2014/main" id="{2459C02A-3D12-0314-E2E0-939F54C4FA06}"/>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Diamond 202">
                  <a:extLst>
                    <a:ext uri="{FF2B5EF4-FFF2-40B4-BE49-F238E27FC236}">
                      <a16:creationId xmlns:a16="http://schemas.microsoft.com/office/drawing/2014/main" id="{D7942505-389E-068C-F9CE-055CB716C27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iamond 203">
                  <a:extLst>
                    <a:ext uri="{FF2B5EF4-FFF2-40B4-BE49-F238E27FC236}">
                      <a16:creationId xmlns:a16="http://schemas.microsoft.com/office/drawing/2014/main" id="{63C99D80-A278-69B1-94A0-667BDD38764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Diamond 204">
                  <a:extLst>
                    <a:ext uri="{FF2B5EF4-FFF2-40B4-BE49-F238E27FC236}">
                      <a16:creationId xmlns:a16="http://schemas.microsoft.com/office/drawing/2014/main" id="{BA427708-0C2C-8799-0585-DE2DCB82EBE3}"/>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39">
                <a:extLst>
                  <a:ext uri="{FF2B5EF4-FFF2-40B4-BE49-F238E27FC236}">
                    <a16:creationId xmlns:a16="http://schemas.microsoft.com/office/drawing/2014/main" id="{5739177A-A11A-2960-0707-DDD30FAC0002}"/>
                  </a:ext>
                </a:extLst>
              </p:cNvPr>
              <p:cNvGrpSpPr/>
              <p:nvPr/>
            </p:nvGrpSpPr>
            <p:grpSpPr>
              <a:xfrm>
                <a:off x="1182973" y="4665689"/>
                <a:ext cx="1600200" cy="1524000"/>
                <a:chOff x="533400" y="4648200"/>
                <a:chExt cx="1905000" cy="1828800"/>
              </a:xfrm>
            </p:grpSpPr>
            <p:sp>
              <p:nvSpPr>
                <p:cNvPr id="198" name="Plus 56">
                  <a:extLst>
                    <a:ext uri="{FF2B5EF4-FFF2-40B4-BE49-F238E27FC236}">
                      <a16:creationId xmlns:a16="http://schemas.microsoft.com/office/drawing/2014/main" id="{64DEE7AA-0916-C445-978A-21904323653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iamond 198">
                  <a:extLst>
                    <a:ext uri="{FF2B5EF4-FFF2-40B4-BE49-F238E27FC236}">
                      <a16:creationId xmlns:a16="http://schemas.microsoft.com/office/drawing/2014/main" id="{4564AE45-CD3C-F4AF-C261-002F40F8A114}"/>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a:extLst>
                    <a:ext uri="{FF2B5EF4-FFF2-40B4-BE49-F238E27FC236}">
                      <a16:creationId xmlns:a16="http://schemas.microsoft.com/office/drawing/2014/main" id="{B1F5607B-BE05-CAC1-2EB4-3F5CFAB6CC8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Diamond 200">
                  <a:extLst>
                    <a:ext uri="{FF2B5EF4-FFF2-40B4-BE49-F238E27FC236}">
                      <a16:creationId xmlns:a16="http://schemas.microsoft.com/office/drawing/2014/main" id="{B9BD31FF-3026-F5E4-B5DD-0769A6F5D8F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3" name="Group 144">
                <a:extLst>
                  <a:ext uri="{FF2B5EF4-FFF2-40B4-BE49-F238E27FC236}">
                    <a16:creationId xmlns:a16="http://schemas.microsoft.com/office/drawing/2014/main" id="{FBF3DF86-104E-8501-3A24-062BD06C8780}"/>
                  </a:ext>
                </a:extLst>
              </p:cNvPr>
              <p:cNvGrpSpPr/>
              <p:nvPr/>
            </p:nvGrpSpPr>
            <p:grpSpPr>
              <a:xfrm>
                <a:off x="2385934" y="4665689"/>
                <a:ext cx="1600200" cy="1524000"/>
                <a:chOff x="533400" y="4648200"/>
                <a:chExt cx="1905000" cy="1828800"/>
              </a:xfrm>
            </p:grpSpPr>
            <p:sp>
              <p:nvSpPr>
                <p:cNvPr id="194" name="Plus 52">
                  <a:extLst>
                    <a:ext uri="{FF2B5EF4-FFF2-40B4-BE49-F238E27FC236}">
                      <a16:creationId xmlns:a16="http://schemas.microsoft.com/office/drawing/2014/main" id="{184A0181-0E7F-A17F-8DB1-BE42B80A81B8}"/>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C265197F-1ADC-853F-5476-C699ACBA7A8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195">
                  <a:extLst>
                    <a:ext uri="{FF2B5EF4-FFF2-40B4-BE49-F238E27FC236}">
                      <a16:creationId xmlns:a16="http://schemas.microsoft.com/office/drawing/2014/main" id="{DA452521-B175-0273-5433-0638ABF4B523}"/>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Diamond 196">
                  <a:extLst>
                    <a:ext uri="{FF2B5EF4-FFF2-40B4-BE49-F238E27FC236}">
                      <a16:creationId xmlns:a16="http://schemas.microsoft.com/office/drawing/2014/main" id="{A4294CD2-2B03-8F29-BACD-1E1936904B0B}"/>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124">
              <a:extLst>
                <a:ext uri="{FF2B5EF4-FFF2-40B4-BE49-F238E27FC236}">
                  <a16:creationId xmlns:a16="http://schemas.microsoft.com/office/drawing/2014/main" id="{D08DAAF5-03F7-3BF5-5765-76DC7F2523A8}"/>
                </a:ext>
              </a:extLst>
            </p:cNvPr>
            <p:cNvGrpSpPr/>
            <p:nvPr/>
          </p:nvGrpSpPr>
          <p:grpSpPr>
            <a:xfrm rot="16663240">
              <a:off x="2536661" y="2971918"/>
              <a:ext cx="1465728" cy="228600"/>
              <a:chOff x="0" y="4648200"/>
              <a:chExt cx="3986134" cy="1541489"/>
            </a:xfrm>
          </p:grpSpPr>
          <p:grpSp>
            <p:nvGrpSpPr>
              <p:cNvPr id="176" name="Group 138">
                <a:extLst>
                  <a:ext uri="{FF2B5EF4-FFF2-40B4-BE49-F238E27FC236}">
                    <a16:creationId xmlns:a16="http://schemas.microsoft.com/office/drawing/2014/main" id="{0CFD5F4C-2B38-3DFE-BF08-491146EA5E14}"/>
                  </a:ext>
                </a:extLst>
              </p:cNvPr>
              <p:cNvGrpSpPr/>
              <p:nvPr/>
            </p:nvGrpSpPr>
            <p:grpSpPr>
              <a:xfrm>
                <a:off x="0" y="4648200"/>
                <a:ext cx="1600200" cy="1524000"/>
                <a:chOff x="533400" y="4648200"/>
                <a:chExt cx="1905000" cy="1828800"/>
              </a:xfrm>
            </p:grpSpPr>
            <p:sp>
              <p:nvSpPr>
                <p:cNvPr id="187" name="Plus 45">
                  <a:extLst>
                    <a:ext uri="{FF2B5EF4-FFF2-40B4-BE49-F238E27FC236}">
                      <a16:creationId xmlns:a16="http://schemas.microsoft.com/office/drawing/2014/main" id="{D637FA42-5459-2581-2E37-5DDBC2C8B4D4}"/>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a:extLst>
                    <a:ext uri="{FF2B5EF4-FFF2-40B4-BE49-F238E27FC236}">
                      <a16:creationId xmlns:a16="http://schemas.microsoft.com/office/drawing/2014/main" id="{E63D6411-021E-D932-797C-17B0D9AE87DC}"/>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ACBBBA8B-0CD4-3619-9C30-563404E86B52}"/>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a:extLst>
                    <a:ext uri="{FF2B5EF4-FFF2-40B4-BE49-F238E27FC236}">
                      <a16:creationId xmlns:a16="http://schemas.microsoft.com/office/drawing/2014/main" id="{1E4B5593-86B5-9FE7-BF93-0CF15ACBAFF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39">
                <a:extLst>
                  <a:ext uri="{FF2B5EF4-FFF2-40B4-BE49-F238E27FC236}">
                    <a16:creationId xmlns:a16="http://schemas.microsoft.com/office/drawing/2014/main" id="{C4642D30-B343-F4B9-E9FD-1907CF9C112F}"/>
                  </a:ext>
                </a:extLst>
              </p:cNvPr>
              <p:cNvGrpSpPr/>
              <p:nvPr/>
            </p:nvGrpSpPr>
            <p:grpSpPr>
              <a:xfrm>
                <a:off x="1182973" y="4665689"/>
                <a:ext cx="1600200" cy="1524000"/>
                <a:chOff x="533400" y="4648200"/>
                <a:chExt cx="1905000" cy="1828800"/>
              </a:xfrm>
            </p:grpSpPr>
            <p:sp>
              <p:nvSpPr>
                <p:cNvPr id="183" name="Plus 41">
                  <a:extLst>
                    <a:ext uri="{FF2B5EF4-FFF2-40B4-BE49-F238E27FC236}">
                      <a16:creationId xmlns:a16="http://schemas.microsoft.com/office/drawing/2014/main" id="{0E2A5CDA-285A-F2DB-CA16-E35B1CAAC971}"/>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a:extLst>
                    <a:ext uri="{FF2B5EF4-FFF2-40B4-BE49-F238E27FC236}">
                      <a16:creationId xmlns:a16="http://schemas.microsoft.com/office/drawing/2014/main" id="{7A58B6FB-F692-E819-EC3D-013D7828E6C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a:extLst>
                    <a:ext uri="{FF2B5EF4-FFF2-40B4-BE49-F238E27FC236}">
                      <a16:creationId xmlns:a16="http://schemas.microsoft.com/office/drawing/2014/main" id="{130FF7C2-3E17-47C8-7666-4E1B6C0A1E91}"/>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3F1AC205-D8C0-11C0-D246-730F1E23DDBE}"/>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44">
                <a:extLst>
                  <a:ext uri="{FF2B5EF4-FFF2-40B4-BE49-F238E27FC236}">
                    <a16:creationId xmlns:a16="http://schemas.microsoft.com/office/drawing/2014/main" id="{9D2E907B-C831-8495-9B8D-072EFD5D2E74}"/>
                  </a:ext>
                </a:extLst>
              </p:cNvPr>
              <p:cNvGrpSpPr/>
              <p:nvPr/>
            </p:nvGrpSpPr>
            <p:grpSpPr>
              <a:xfrm>
                <a:off x="2385934" y="4665689"/>
                <a:ext cx="1600200" cy="1524000"/>
                <a:chOff x="533400" y="4648200"/>
                <a:chExt cx="1905000" cy="1828800"/>
              </a:xfrm>
            </p:grpSpPr>
            <p:sp>
              <p:nvSpPr>
                <p:cNvPr id="179" name="Plus 37">
                  <a:extLst>
                    <a:ext uri="{FF2B5EF4-FFF2-40B4-BE49-F238E27FC236}">
                      <a16:creationId xmlns:a16="http://schemas.microsoft.com/office/drawing/2014/main" id="{622D0910-8557-119F-81CF-AA22793415C5}"/>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a:extLst>
                    <a:ext uri="{FF2B5EF4-FFF2-40B4-BE49-F238E27FC236}">
                      <a16:creationId xmlns:a16="http://schemas.microsoft.com/office/drawing/2014/main" id="{1542C056-125C-F22D-54E1-F43B5700081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B04DBB2E-D8B5-4413-746E-139FEAB42814}"/>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55612BB2-6454-C33F-469E-032E0066A93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6" name="Group 64">
              <a:extLst>
                <a:ext uri="{FF2B5EF4-FFF2-40B4-BE49-F238E27FC236}">
                  <a16:creationId xmlns:a16="http://schemas.microsoft.com/office/drawing/2014/main" id="{07F24E5A-683B-0F88-FC64-A6AC323CC32F}"/>
                </a:ext>
              </a:extLst>
            </p:cNvPr>
            <p:cNvGrpSpPr/>
            <p:nvPr/>
          </p:nvGrpSpPr>
          <p:grpSpPr>
            <a:xfrm>
              <a:off x="2492619" y="3607131"/>
              <a:ext cx="1230923" cy="1384466"/>
              <a:chOff x="7543801" y="3581401"/>
              <a:chExt cx="1066799" cy="1066800"/>
            </a:xfrm>
          </p:grpSpPr>
          <p:sp>
            <p:nvSpPr>
              <p:cNvPr id="171" name="Rounded Rectangle 29">
                <a:extLst>
                  <a:ext uri="{FF2B5EF4-FFF2-40B4-BE49-F238E27FC236}">
                    <a16:creationId xmlns:a16="http://schemas.microsoft.com/office/drawing/2014/main" id="{33D937A1-F1E5-A24A-45C5-D624A880D29A}"/>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62">
                <a:extLst>
                  <a:ext uri="{FF2B5EF4-FFF2-40B4-BE49-F238E27FC236}">
                    <a16:creationId xmlns:a16="http://schemas.microsoft.com/office/drawing/2014/main" id="{36FA2300-3888-BFE2-414E-8C64E5A43AE2}"/>
                  </a:ext>
                </a:extLst>
              </p:cNvPr>
              <p:cNvGrpSpPr/>
              <p:nvPr/>
            </p:nvGrpSpPr>
            <p:grpSpPr>
              <a:xfrm>
                <a:off x="7543801" y="3581401"/>
                <a:ext cx="457200" cy="1066800"/>
                <a:chOff x="6827799" y="4800600"/>
                <a:chExt cx="868401" cy="2043177"/>
              </a:xfrm>
              <a:solidFill>
                <a:srgbClr val="D98A33"/>
              </a:solidFill>
            </p:grpSpPr>
            <p:sp>
              <p:nvSpPr>
                <p:cNvPr id="173" name="Double Wave 172">
                  <a:extLst>
                    <a:ext uri="{FF2B5EF4-FFF2-40B4-BE49-F238E27FC236}">
                      <a16:creationId xmlns:a16="http://schemas.microsoft.com/office/drawing/2014/main" id="{1E1715ED-889B-0549-90F6-F0B7534EE6B1}"/>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ouble Wave 19">
                  <a:extLst>
                    <a:ext uri="{FF2B5EF4-FFF2-40B4-BE49-F238E27FC236}">
                      <a16:creationId xmlns:a16="http://schemas.microsoft.com/office/drawing/2014/main" id="{7FCB1B19-DF51-0B15-EE1C-440B2EDAAF61}"/>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ed Rectangle 33">
                  <a:extLst>
                    <a:ext uri="{FF2B5EF4-FFF2-40B4-BE49-F238E27FC236}">
                      <a16:creationId xmlns:a16="http://schemas.microsoft.com/office/drawing/2014/main" id="{A504DD5D-52A6-5404-09F2-6D3F029127C1}"/>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7" name="Cloud 166">
              <a:extLst>
                <a:ext uri="{FF2B5EF4-FFF2-40B4-BE49-F238E27FC236}">
                  <a16:creationId xmlns:a16="http://schemas.microsoft.com/office/drawing/2014/main" id="{02D3E40C-EE6A-B036-25E4-17C7B6175A94}"/>
                </a:ext>
              </a:extLst>
            </p:cNvPr>
            <p:cNvSpPr/>
            <p:nvPr/>
          </p:nvSpPr>
          <p:spPr>
            <a:xfrm>
              <a:off x="2819400" y="2133600"/>
              <a:ext cx="609600" cy="457200"/>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86B0A345-FDAC-4347-291F-C80C026E533A}"/>
                </a:ext>
              </a:extLst>
            </p:cNvPr>
            <p:cNvSpPr/>
            <p:nvPr/>
          </p:nvSpPr>
          <p:spPr>
            <a:xfrm>
              <a:off x="3052604" y="2209800"/>
              <a:ext cx="193223" cy="1074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BC84D7FD-8688-5530-2319-EDB6DE60027F}"/>
                </a:ext>
              </a:extLst>
            </p:cNvPr>
            <p:cNvSpPr/>
            <p:nvPr/>
          </p:nvSpPr>
          <p:spPr>
            <a:xfrm>
              <a:off x="2590800" y="1524000"/>
              <a:ext cx="304800" cy="2286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398BD5B8-AF51-8D4B-4E6A-0AB25457DA92}"/>
                </a:ext>
              </a:extLst>
            </p:cNvPr>
            <p:cNvSpPr/>
            <p:nvPr/>
          </p:nvSpPr>
          <p:spPr>
            <a:xfrm>
              <a:off x="3352800" y="1524000"/>
              <a:ext cx="304800" cy="2286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a:extLst>
              <a:ext uri="{FF2B5EF4-FFF2-40B4-BE49-F238E27FC236}">
                <a16:creationId xmlns:a16="http://schemas.microsoft.com/office/drawing/2014/main" id="{9A3A9505-8CD4-C29C-5855-0379DA661948}"/>
              </a:ext>
            </a:extLst>
          </p:cNvPr>
          <p:cNvGrpSpPr/>
          <p:nvPr/>
        </p:nvGrpSpPr>
        <p:grpSpPr>
          <a:xfrm>
            <a:off x="2817164" y="3570312"/>
            <a:ext cx="1263311" cy="3076996"/>
            <a:chOff x="6001451" y="990600"/>
            <a:chExt cx="1908394" cy="4648200"/>
          </a:xfrm>
        </p:grpSpPr>
        <p:sp>
          <p:nvSpPr>
            <p:cNvPr id="226" name="Cloud 225">
              <a:extLst>
                <a:ext uri="{FF2B5EF4-FFF2-40B4-BE49-F238E27FC236}">
                  <a16:creationId xmlns:a16="http://schemas.microsoft.com/office/drawing/2014/main" id="{9AAC5A6D-AAAA-83D7-6CDC-A428CE2F8848}"/>
                </a:ext>
              </a:extLst>
            </p:cNvPr>
            <p:cNvSpPr/>
            <p:nvPr/>
          </p:nvSpPr>
          <p:spPr>
            <a:xfrm>
              <a:off x="6324600" y="1828800"/>
              <a:ext cx="343008" cy="914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Cloud 226">
              <a:extLst>
                <a:ext uri="{FF2B5EF4-FFF2-40B4-BE49-F238E27FC236}">
                  <a16:creationId xmlns:a16="http://schemas.microsoft.com/office/drawing/2014/main" id="{56500DB1-110C-8DCC-0A29-2E53A8686148}"/>
                </a:ext>
              </a:extLst>
            </p:cNvPr>
            <p:cNvSpPr/>
            <p:nvPr/>
          </p:nvSpPr>
          <p:spPr>
            <a:xfrm>
              <a:off x="7239000" y="1752600"/>
              <a:ext cx="381000" cy="990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B4678E5D-2FA5-989D-9552-15B6F76F0287}"/>
                </a:ext>
              </a:extLst>
            </p:cNvPr>
            <p:cNvSpPr/>
            <p:nvPr/>
          </p:nvSpPr>
          <p:spPr>
            <a:xfrm rot="18574131">
              <a:off x="5834097" y="3318625"/>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A2558394-4C87-8B40-476F-16A64784BFF1}"/>
                </a:ext>
              </a:extLst>
            </p:cNvPr>
            <p:cNvSpPr/>
            <p:nvPr/>
          </p:nvSpPr>
          <p:spPr>
            <a:xfrm rot="3249317">
              <a:off x="7378778" y="3328051"/>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Trapezoid 229">
              <a:extLst>
                <a:ext uri="{FF2B5EF4-FFF2-40B4-BE49-F238E27FC236}">
                  <a16:creationId xmlns:a16="http://schemas.microsoft.com/office/drawing/2014/main" id="{2DFD3D8B-9A63-29CB-506F-9EE5E901141A}"/>
                </a:ext>
              </a:extLst>
            </p:cNvPr>
            <p:cNvSpPr/>
            <p:nvPr/>
          </p:nvSpPr>
          <p:spPr>
            <a:xfrm rot="1753374" flipH="1">
              <a:off x="6199642"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Trapezoid 230">
              <a:extLst>
                <a:ext uri="{FF2B5EF4-FFF2-40B4-BE49-F238E27FC236}">
                  <a16:creationId xmlns:a16="http://schemas.microsoft.com/office/drawing/2014/main" id="{DE9C5BF6-1C75-140F-3AB4-424321EE5D08}"/>
                </a:ext>
              </a:extLst>
            </p:cNvPr>
            <p:cNvSpPr/>
            <p:nvPr/>
          </p:nvSpPr>
          <p:spPr>
            <a:xfrm rot="19846626">
              <a:off x="7177937"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CF514AC0-26F2-49C5-5B7C-0357D00E88B9}"/>
                </a:ext>
              </a:extLst>
            </p:cNvPr>
            <p:cNvSpPr/>
            <p:nvPr/>
          </p:nvSpPr>
          <p:spPr>
            <a:xfrm rot="20950279">
              <a:off x="6490289" y="5170026"/>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A3ECA7B6-C594-546C-7931-FBD4E017E30E}"/>
                </a:ext>
              </a:extLst>
            </p:cNvPr>
            <p:cNvSpPr/>
            <p:nvPr/>
          </p:nvSpPr>
          <p:spPr>
            <a:xfrm rot="1946972">
              <a:off x="6961115" y="5172301"/>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a:extLst>
                <a:ext uri="{FF2B5EF4-FFF2-40B4-BE49-F238E27FC236}">
                  <a16:creationId xmlns:a16="http://schemas.microsoft.com/office/drawing/2014/main" id="{752C7AC2-208F-8F9C-6AFE-14D5D4CB4568}"/>
                </a:ext>
              </a:extLst>
            </p:cNvPr>
            <p:cNvSpPr/>
            <p:nvPr/>
          </p:nvSpPr>
          <p:spPr>
            <a:xfrm>
              <a:off x="6367692" y="2459248"/>
              <a:ext cx="1272921" cy="2937296"/>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rapezoid 234">
              <a:extLst>
                <a:ext uri="{FF2B5EF4-FFF2-40B4-BE49-F238E27FC236}">
                  <a16:creationId xmlns:a16="http://schemas.microsoft.com/office/drawing/2014/main" id="{0A9AC1D0-38A7-C3E9-E808-9AD5E3CE03DF}"/>
                </a:ext>
              </a:extLst>
            </p:cNvPr>
            <p:cNvSpPr/>
            <p:nvPr/>
          </p:nvSpPr>
          <p:spPr>
            <a:xfrm>
              <a:off x="6367692" y="1969699"/>
              <a:ext cx="1212619" cy="2741476"/>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2189F64C-876E-7227-8967-95C7CF9F4409}"/>
                </a:ext>
              </a:extLst>
            </p:cNvPr>
            <p:cNvSpPr/>
            <p:nvPr/>
          </p:nvSpPr>
          <p:spPr>
            <a:xfrm>
              <a:off x="6723436" y="2361338"/>
              <a:ext cx="449266" cy="470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36">
              <a:extLst>
                <a:ext uri="{FF2B5EF4-FFF2-40B4-BE49-F238E27FC236}">
                  <a16:creationId xmlns:a16="http://schemas.microsoft.com/office/drawing/2014/main" id="{A73F0F96-F1E4-F7A5-22C6-85B3302C6BBA}"/>
                </a:ext>
              </a:extLst>
            </p:cNvPr>
            <p:cNvSpPr/>
            <p:nvPr/>
          </p:nvSpPr>
          <p:spPr>
            <a:xfrm rot="20470604">
              <a:off x="6807163" y="247285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Moon 237">
              <a:extLst>
                <a:ext uri="{FF2B5EF4-FFF2-40B4-BE49-F238E27FC236}">
                  <a16:creationId xmlns:a16="http://schemas.microsoft.com/office/drawing/2014/main" id="{E76FA6B3-7E7D-7DD2-B19B-F6880841658B}"/>
                </a:ext>
              </a:extLst>
            </p:cNvPr>
            <p:cNvSpPr/>
            <p:nvPr/>
          </p:nvSpPr>
          <p:spPr>
            <a:xfrm rot="9678363">
              <a:off x="7147661" y="256580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238">
              <a:extLst>
                <a:ext uri="{FF2B5EF4-FFF2-40B4-BE49-F238E27FC236}">
                  <a16:creationId xmlns:a16="http://schemas.microsoft.com/office/drawing/2014/main" id="{10B9F2A4-5DE0-4297-31D5-1AF3C35D0760}"/>
                </a:ext>
              </a:extLst>
            </p:cNvPr>
            <p:cNvSpPr/>
            <p:nvPr/>
          </p:nvSpPr>
          <p:spPr>
            <a:xfrm rot="20505743">
              <a:off x="6808050" y="2454407"/>
              <a:ext cx="533789" cy="2688258"/>
            </a:xfrm>
            <a:prstGeom prst="trapezoid">
              <a:avLst>
                <a:gd name="adj" fmla="val 32963"/>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A478A8B6-69B7-08F9-E443-05C3C2AFBC0B}"/>
                </a:ext>
              </a:extLst>
            </p:cNvPr>
            <p:cNvSpPr/>
            <p:nvPr/>
          </p:nvSpPr>
          <p:spPr>
            <a:xfrm>
              <a:off x="6367692" y="990600"/>
              <a:ext cx="1156167"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a:extLst>
                <a:ext uri="{FF2B5EF4-FFF2-40B4-BE49-F238E27FC236}">
                  <a16:creationId xmlns:a16="http://schemas.microsoft.com/office/drawing/2014/main" id="{6F6D501C-A723-B00F-9890-B2FC45E0B669}"/>
                </a:ext>
              </a:extLst>
            </p:cNvPr>
            <p:cNvSpPr/>
            <p:nvPr/>
          </p:nvSpPr>
          <p:spPr>
            <a:xfrm>
              <a:off x="6545564" y="1186420"/>
              <a:ext cx="839474"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a:extLst>
                <a:ext uri="{FF2B5EF4-FFF2-40B4-BE49-F238E27FC236}">
                  <a16:creationId xmlns:a16="http://schemas.microsoft.com/office/drawing/2014/main" id="{3FE64D06-1F77-A674-F0E2-15ECC0774F71}"/>
                </a:ext>
              </a:extLst>
            </p:cNvPr>
            <p:cNvSpPr/>
            <p:nvPr/>
          </p:nvSpPr>
          <p:spPr>
            <a:xfrm>
              <a:off x="6545564" y="1382239"/>
              <a:ext cx="839474" cy="1303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125">
              <a:extLst>
                <a:ext uri="{FF2B5EF4-FFF2-40B4-BE49-F238E27FC236}">
                  <a16:creationId xmlns:a16="http://schemas.microsoft.com/office/drawing/2014/main" id="{D0BED21E-5F6A-9183-19BE-D5E8B0A3AFF2}"/>
                </a:ext>
              </a:extLst>
            </p:cNvPr>
            <p:cNvGrpSpPr/>
            <p:nvPr/>
          </p:nvGrpSpPr>
          <p:grpSpPr>
            <a:xfrm>
              <a:off x="6477000" y="2438400"/>
              <a:ext cx="304800" cy="381000"/>
              <a:chOff x="8153400" y="2362200"/>
              <a:chExt cx="838200" cy="914400"/>
            </a:xfrm>
          </p:grpSpPr>
          <p:sp>
            <p:nvSpPr>
              <p:cNvPr id="260" name="Oval 259">
                <a:extLst>
                  <a:ext uri="{FF2B5EF4-FFF2-40B4-BE49-F238E27FC236}">
                    <a16:creationId xmlns:a16="http://schemas.microsoft.com/office/drawing/2014/main" id="{6F4D9047-EDEE-88ED-CC08-17A4F7FB3923}"/>
                  </a:ext>
                </a:extLst>
              </p:cNvPr>
              <p:cNvSpPr/>
              <p:nvPr/>
            </p:nvSpPr>
            <p:spPr>
              <a:xfrm>
                <a:off x="8153400" y="2362200"/>
                <a:ext cx="838200" cy="9144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Sun 260">
                <a:extLst>
                  <a:ext uri="{FF2B5EF4-FFF2-40B4-BE49-F238E27FC236}">
                    <a16:creationId xmlns:a16="http://schemas.microsoft.com/office/drawing/2014/main" id="{74968678-5032-270D-2A79-F6B7AD9B0ADC}"/>
                  </a:ext>
                </a:extLst>
              </p:cNvPr>
              <p:cNvSpPr/>
              <p:nvPr/>
            </p:nvSpPr>
            <p:spPr>
              <a:xfrm>
                <a:off x="8274423" y="2415988"/>
                <a:ext cx="632011" cy="775448"/>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Cloud 243">
              <a:extLst>
                <a:ext uri="{FF2B5EF4-FFF2-40B4-BE49-F238E27FC236}">
                  <a16:creationId xmlns:a16="http://schemas.microsoft.com/office/drawing/2014/main" id="{8256B7B3-3A06-35A3-5455-9FC6C60ACDA3}"/>
                </a:ext>
              </a:extLst>
            </p:cNvPr>
            <p:cNvSpPr/>
            <p:nvPr/>
          </p:nvSpPr>
          <p:spPr>
            <a:xfrm>
              <a:off x="6781800" y="2286000"/>
              <a:ext cx="457200" cy="49975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a:extLst>
                <a:ext uri="{FF2B5EF4-FFF2-40B4-BE49-F238E27FC236}">
                  <a16:creationId xmlns:a16="http://schemas.microsoft.com/office/drawing/2014/main" id="{E3934E44-1C29-D1E8-3756-B1E08B1BC70E}"/>
                </a:ext>
              </a:extLst>
            </p:cNvPr>
            <p:cNvSpPr/>
            <p:nvPr/>
          </p:nvSpPr>
          <p:spPr>
            <a:xfrm>
              <a:off x="6923485" y="2362200"/>
              <a:ext cx="230038" cy="1186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Cloud 245">
              <a:extLst>
                <a:ext uri="{FF2B5EF4-FFF2-40B4-BE49-F238E27FC236}">
                  <a16:creationId xmlns:a16="http://schemas.microsoft.com/office/drawing/2014/main" id="{1A51C9E0-EDBD-7266-D0DC-7F2AF11E0099}"/>
                </a:ext>
              </a:extLst>
            </p:cNvPr>
            <p:cNvSpPr/>
            <p:nvPr/>
          </p:nvSpPr>
          <p:spPr>
            <a:xfrm>
              <a:off x="6629400" y="1371600"/>
              <a:ext cx="685800" cy="381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7" name="Group 131">
              <a:extLst>
                <a:ext uri="{FF2B5EF4-FFF2-40B4-BE49-F238E27FC236}">
                  <a16:creationId xmlns:a16="http://schemas.microsoft.com/office/drawing/2014/main" id="{D376DAAF-BECF-DBEB-E837-4ED55BFE4A59}"/>
                </a:ext>
              </a:extLst>
            </p:cNvPr>
            <p:cNvGrpSpPr/>
            <p:nvPr/>
          </p:nvGrpSpPr>
          <p:grpSpPr>
            <a:xfrm rot="4313902">
              <a:off x="5937184" y="3781511"/>
              <a:ext cx="2353655" cy="250328"/>
              <a:chOff x="3048000" y="457200"/>
              <a:chExt cx="4876800" cy="1371600"/>
            </a:xfrm>
            <a:solidFill>
              <a:srgbClr val="A26D26"/>
            </a:solidFill>
          </p:grpSpPr>
          <p:grpSp>
            <p:nvGrpSpPr>
              <p:cNvPr id="248" name="Group 73">
                <a:extLst>
                  <a:ext uri="{FF2B5EF4-FFF2-40B4-BE49-F238E27FC236}">
                    <a16:creationId xmlns:a16="http://schemas.microsoft.com/office/drawing/2014/main" id="{8FD13923-F466-7479-C477-F7462AF6F278}"/>
                  </a:ext>
                </a:extLst>
              </p:cNvPr>
              <p:cNvGrpSpPr/>
              <p:nvPr/>
            </p:nvGrpSpPr>
            <p:grpSpPr>
              <a:xfrm>
                <a:off x="3048000" y="457200"/>
                <a:ext cx="1828800" cy="1371600"/>
                <a:chOff x="3048000" y="457200"/>
                <a:chExt cx="1828800" cy="1371600"/>
              </a:xfrm>
              <a:grpFill/>
            </p:grpSpPr>
            <p:sp>
              <p:nvSpPr>
                <p:cNvPr id="258" name="Block Arc 257">
                  <a:extLst>
                    <a:ext uri="{FF2B5EF4-FFF2-40B4-BE49-F238E27FC236}">
                      <a16:creationId xmlns:a16="http://schemas.microsoft.com/office/drawing/2014/main" id="{EED85771-6BD6-894A-55F6-B1A9CFE93227}"/>
                    </a:ext>
                  </a:extLst>
                </p:cNvPr>
                <p:cNvSpPr/>
                <p:nvPr/>
              </p:nvSpPr>
              <p:spPr>
                <a:xfrm>
                  <a:off x="3048000" y="609600"/>
                  <a:ext cx="1295400" cy="1219200"/>
                </a:xfrm>
                <a:prstGeom prst="blockArc">
                  <a:avLst>
                    <a:gd name="adj1" fmla="val 2416508"/>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Block Arc 258">
                  <a:extLst>
                    <a:ext uri="{FF2B5EF4-FFF2-40B4-BE49-F238E27FC236}">
                      <a16:creationId xmlns:a16="http://schemas.microsoft.com/office/drawing/2014/main" id="{2A5BB4FD-121C-D7B2-9B19-05F90A4F9160}"/>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49" name="Group 74">
                <a:extLst>
                  <a:ext uri="{FF2B5EF4-FFF2-40B4-BE49-F238E27FC236}">
                    <a16:creationId xmlns:a16="http://schemas.microsoft.com/office/drawing/2014/main" id="{273FC464-4975-DF21-D731-55F26E483C23}"/>
                  </a:ext>
                </a:extLst>
              </p:cNvPr>
              <p:cNvGrpSpPr/>
              <p:nvPr/>
            </p:nvGrpSpPr>
            <p:grpSpPr>
              <a:xfrm>
                <a:off x="4114800" y="457200"/>
                <a:ext cx="1828800" cy="1371600"/>
                <a:chOff x="3048000" y="457200"/>
                <a:chExt cx="1828800" cy="1371600"/>
              </a:xfrm>
              <a:grpFill/>
            </p:grpSpPr>
            <p:sp>
              <p:nvSpPr>
                <p:cNvPr id="256" name="Block Arc 255">
                  <a:extLst>
                    <a:ext uri="{FF2B5EF4-FFF2-40B4-BE49-F238E27FC236}">
                      <a16:creationId xmlns:a16="http://schemas.microsoft.com/office/drawing/2014/main" id="{B9D3402A-2165-B152-8685-CB82FDB9E33A}"/>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7" name="Block Arc 256">
                  <a:extLst>
                    <a:ext uri="{FF2B5EF4-FFF2-40B4-BE49-F238E27FC236}">
                      <a16:creationId xmlns:a16="http://schemas.microsoft.com/office/drawing/2014/main" id="{B1AE37F5-D72B-7195-9257-B91552943D9D}"/>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0" name="Group 77">
                <a:extLst>
                  <a:ext uri="{FF2B5EF4-FFF2-40B4-BE49-F238E27FC236}">
                    <a16:creationId xmlns:a16="http://schemas.microsoft.com/office/drawing/2014/main" id="{9DB1E1B3-2DC8-4B87-05C7-CFC26BA18A81}"/>
                  </a:ext>
                </a:extLst>
              </p:cNvPr>
              <p:cNvGrpSpPr/>
              <p:nvPr/>
            </p:nvGrpSpPr>
            <p:grpSpPr>
              <a:xfrm>
                <a:off x="5105400" y="457200"/>
                <a:ext cx="1828800" cy="1371600"/>
                <a:chOff x="3048000" y="457200"/>
                <a:chExt cx="1828800" cy="1371600"/>
              </a:xfrm>
              <a:grpFill/>
            </p:grpSpPr>
            <p:sp>
              <p:nvSpPr>
                <p:cNvPr id="254" name="Block Arc 253">
                  <a:extLst>
                    <a:ext uri="{FF2B5EF4-FFF2-40B4-BE49-F238E27FC236}">
                      <a16:creationId xmlns:a16="http://schemas.microsoft.com/office/drawing/2014/main" id="{022BB948-F59C-DBD8-B1C8-FEBF8D8A6604}"/>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Block Arc 254">
                  <a:extLst>
                    <a:ext uri="{FF2B5EF4-FFF2-40B4-BE49-F238E27FC236}">
                      <a16:creationId xmlns:a16="http://schemas.microsoft.com/office/drawing/2014/main" id="{BB412461-2427-0C39-77E9-8ED4256D1620}"/>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1" name="Group 80">
                <a:extLst>
                  <a:ext uri="{FF2B5EF4-FFF2-40B4-BE49-F238E27FC236}">
                    <a16:creationId xmlns:a16="http://schemas.microsoft.com/office/drawing/2014/main" id="{633580DE-A715-ABF0-5E7C-15FDAFF45FC3}"/>
                  </a:ext>
                </a:extLst>
              </p:cNvPr>
              <p:cNvGrpSpPr/>
              <p:nvPr/>
            </p:nvGrpSpPr>
            <p:grpSpPr>
              <a:xfrm>
                <a:off x="6096000" y="457200"/>
                <a:ext cx="1828800" cy="1371600"/>
                <a:chOff x="3048000" y="457200"/>
                <a:chExt cx="1828800" cy="1371600"/>
              </a:xfrm>
              <a:grpFill/>
            </p:grpSpPr>
            <p:sp>
              <p:nvSpPr>
                <p:cNvPr id="252" name="Block Arc 251">
                  <a:extLst>
                    <a:ext uri="{FF2B5EF4-FFF2-40B4-BE49-F238E27FC236}">
                      <a16:creationId xmlns:a16="http://schemas.microsoft.com/office/drawing/2014/main" id="{34E34C38-AED7-7ED6-3891-DC97F27A29CF}"/>
                    </a:ext>
                  </a:extLst>
                </p:cNvPr>
                <p:cNvSpPr/>
                <p:nvPr/>
              </p:nvSpPr>
              <p:spPr>
                <a:xfrm rot="10800000">
                  <a:off x="3581400" y="457200"/>
                  <a:ext cx="1295400" cy="1219200"/>
                </a:xfrm>
                <a:prstGeom prst="blockArc">
                  <a:avLst>
                    <a:gd name="adj1" fmla="val 2294751"/>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3" name="Block Arc 252">
                  <a:extLst>
                    <a:ext uri="{FF2B5EF4-FFF2-40B4-BE49-F238E27FC236}">
                      <a16:creationId xmlns:a16="http://schemas.microsoft.com/office/drawing/2014/main" id="{89818F38-86EB-7820-EB57-97EEBE6667D4}"/>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Tree>
    <p:extLst>
      <p:ext uri="{BB962C8B-B14F-4D97-AF65-F5344CB8AC3E}">
        <p14:creationId xmlns:p14="http://schemas.microsoft.com/office/powerpoint/2010/main" val="12752696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err="1">
                <a:solidFill>
                  <a:schemeClr val="bg1"/>
                </a:solidFill>
                <a:latin typeface="Papyrus" pitchFamily="66" charset="0"/>
              </a:rPr>
              <a:t>Zenock</a:t>
            </a:r>
            <a:endParaRPr lang="en-US" sz="3600" dirty="0">
              <a:solidFill>
                <a:schemeClr val="bg1"/>
              </a:solidFill>
              <a:latin typeface="Papyrus" pitchFamily="66" charset="0"/>
            </a:endParaRPr>
          </a:p>
        </p:txBody>
      </p:sp>
      <p:sp>
        <p:nvSpPr>
          <p:cNvPr id="36" name="TextBox 35"/>
          <p:cNvSpPr txBox="1"/>
          <p:nvPr/>
        </p:nvSpPr>
        <p:spPr>
          <a:xfrm>
            <a:off x="129766" y="6488668"/>
            <a:ext cx="2590800" cy="369332"/>
          </a:xfrm>
          <a:prstGeom prst="rect">
            <a:avLst/>
          </a:prstGeom>
          <a:noFill/>
        </p:spPr>
        <p:txBody>
          <a:bodyPr wrap="square" rtlCol="0">
            <a:spAutoFit/>
          </a:bodyPr>
          <a:lstStyle/>
          <a:p>
            <a:r>
              <a:rPr lang="en-US" dirty="0">
                <a:solidFill>
                  <a:srgbClr val="FFFF00"/>
                </a:solidFill>
              </a:rPr>
              <a:t>1 Nephi 19:10</a:t>
            </a:r>
          </a:p>
        </p:txBody>
      </p:sp>
      <p:sp>
        <p:nvSpPr>
          <p:cNvPr id="18" name="TextBox 17"/>
          <p:cNvSpPr txBox="1"/>
          <p:nvPr/>
        </p:nvSpPr>
        <p:spPr>
          <a:xfrm>
            <a:off x="226337" y="609600"/>
            <a:ext cx="7317463" cy="5016758"/>
          </a:xfrm>
          <a:prstGeom prst="rect">
            <a:avLst/>
          </a:prstGeom>
          <a:noFill/>
        </p:spPr>
        <p:txBody>
          <a:bodyPr wrap="square" rtlCol="0">
            <a:spAutoFit/>
          </a:bodyPr>
          <a:lstStyle/>
          <a:p>
            <a:r>
              <a:rPr lang="en-US" sz="2000" dirty="0">
                <a:solidFill>
                  <a:schemeClr val="bg1"/>
                </a:solidFill>
              </a:rPr>
              <a:t>Hebrew prophet</a:t>
            </a:r>
          </a:p>
          <a:p>
            <a:endParaRPr lang="en-US" sz="2000" dirty="0">
              <a:solidFill>
                <a:schemeClr val="bg1"/>
              </a:solidFill>
            </a:endParaRPr>
          </a:p>
          <a:p>
            <a:r>
              <a:rPr lang="en-US" sz="2000" dirty="0">
                <a:solidFill>
                  <a:schemeClr val="bg1"/>
                </a:solidFill>
              </a:rPr>
              <a:t>His writings were included in the brass plates and were accessible to the Book of Mormon prophets.</a:t>
            </a:r>
          </a:p>
          <a:p>
            <a:endParaRPr lang="en-US" sz="2000" dirty="0">
              <a:solidFill>
                <a:schemeClr val="bg1"/>
              </a:solidFill>
            </a:endParaRPr>
          </a:p>
          <a:p>
            <a:r>
              <a:rPr lang="en-US" sz="2000" dirty="0">
                <a:solidFill>
                  <a:schemeClr val="bg1"/>
                </a:solidFill>
              </a:rPr>
              <a:t>He bore solemn witness of the mission of the Son of God (Alma 33:15)—that the Messiah would yield himself into the hands of wicked men to be crucified and would be the source of redemption for mankind (Alma 34:7)</a:t>
            </a:r>
          </a:p>
          <a:p>
            <a:endParaRPr lang="en-US" sz="2000" dirty="0">
              <a:solidFill>
                <a:schemeClr val="bg1"/>
              </a:solidFill>
            </a:endParaRPr>
          </a:p>
          <a:p>
            <a:r>
              <a:rPr lang="en-US" sz="2000" dirty="0">
                <a:solidFill>
                  <a:schemeClr val="bg1"/>
                </a:solidFill>
              </a:rPr>
              <a:t>He was of the lineage of Joseph</a:t>
            </a:r>
          </a:p>
          <a:p>
            <a:endParaRPr lang="en-US" sz="2000" dirty="0">
              <a:solidFill>
                <a:schemeClr val="bg1"/>
              </a:solidFill>
            </a:endParaRPr>
          </a:p>
          <a:p>
            <a:r>
              <a:rPr lang="en-US" sz="2000" dirty="0">
                <a:solidFill>
                  <a:schemeClr val="bg1"/>
                </a:solidFill>
              </a:rPr>
              <a:t>Prior to 600 BC when Lehi left Jerusalem. </a:t>
            </a:r>
          </a:p>
          <a:p>
            <a:r>
              <a:rPr lang="en-US" sz="2000" dirty="0">
                <a:solidFill>
                  <a:schemeClr val="bg1"/>
                </a:solidFill>
              </a:rPr>
              <a:t>The </a:t>
            </a:r>
            <a:r>
              <a:rPr lang="en-US" sz="2000" dirty="0" err="1">
                <a:solidFill>
                  <a:schemeClr val="bg1"/>
                </a:solidFill>
              </a:rPr>
              <a:t>Zoramites</a:t>
            </a:r>
            <a:r>
              <a:rPr lang="en-US" sz="2000" dirty="0">
                <a:solidFill>
                  <a:schemeClr val="bg1"/>
                </a:solidFill>
              </a:rPr>
              <a:t> describe </a:t>
            </a:r>
            <a:r>
              <a:rPr lang="en-US" sz="2000" dirty="0" err="1">
                <a:solidFill>
                  <a:schemeClr val="bg1"/>
                </a:solidFill>
              </a:rPr>
              <a:t>Zenock</a:t>
            </a:r>
            <a:r>
              <a:rPr lang="en-US" sz="2000" dirty="0">
                <a:solidFill>
                  <a:schemeClr val="bg1"/>
                </a:solidFill>
              </a:rPr>
              <a:t> as a martyr (Alma 33:17)</a:t>
            </a:r>
          </a:p>
          <a:p>
            <a:endParaRPr lang="en-US" sz="2000" dirty="0">
              <a:solidFill>
                <a:schemeClr val="bg1"/>
              </a:solidFill>
            </a:endParaRPr>
          </a:p>
          <a:p>
            <a:r>
              <a:rPr lang="en-US" sz="2000" dirty="0">
                <a:solidFill>
                  <a:schemeClr val="bg1"/>
                </a:solidFill>
              </a:rPr>
              <a:t>Stoned to death. </a:t>
            </a:r>
          </a:p>
        </p:txBody>
      </p:sp>
      <p:sp>
        <p:nvSpPr>
          <p:cNvPr id="2" name="Rectangle 1"/>
          <p:cNvSpPr/>
          <p:nvPr/>
        </p:nvSpPr>
        <p:spPr>
          <a:xfrm>
            <a:off x="9253503" y="6488668"/>
            <a:ext cx="2938497" cy="369332"/>
          </a:xfrm>
          <a:prstGeom prst="rect">
            <a:avLst/>
          </a:prstGeom>
        </p:spPr>
        <p:txBody>
          <a:bodyPr wrap="none">
            <a:spAutoFit/>
          </a:bodyPr>
          <a:lstStyle/>
          <a:p>
            <a:r>
              <a:rPr lang="en-US" i="1" dirty="0">
                <a:solidFill>
                  <a:schemeClr val="bg1"/>
                </a:solidFill>
              </a:rPr>
              <a:t>Book of Mormon Who’s Who </a:t>
            </a:r>
            <a:endParaRPr lang="en-US" dirty="0"/>
          </a:p>
        </p:txBody>
      </p:sp>
      <p:grpSp>
        <p:nvGrpSpPr>
          <p:cNvPr id="3" name="Group 2">
            <a:extLst>
              <a:ext uri="{FF2B5EF4-FFF2-40B4-BE49-F238E27FC236}">
                <a16:creationId xmlns:a16="http://schemas.microsoft.com/office/drawing/2014/main" id="{E2A9454E-6EEA-D083-75F1-25B82BFC85A1}"/>
              </a:ext>
            </a:extLst>
          </p:cNvPr>
          <p:cNvGrpSpPr/>
          <p:nvPr/>
        </p:nvGrpSpPr>
        <p:grpSpPr>
          <a:xfrm>
            <a:off x="8194784" y="951133"/>
            <a:ext cx="2117438" cy="5157359"/>
            <a:chOff x="6001451" y="990600"/>
            <a:chExt cx="1908394" cy="4648200"/>
          </a:xfrm>
        </p:grpSpPr>
        <p:sp>
          <p:nvSpPr>
            <p:cNvPr id="45" name="Cloud 44">
              <a:extLst>
                <a:ext uri="{FF2B5EF4-FFF2-40B4-BE49-F238E27FC236}">
                  <a16:creationId xmlns:a16="http://schemas.microsoft.com/office/drawing/2014/main" id="{ECE40050-334C-F4EB-33E0-EE41CA8007F8}"/>
                </a:ext>
              </a:extLst>
            </p:cNvPr>
            <p:cNvSpPr/>
            <p:nvPr/>
          </p:nvSpPr>
          <p:spPr>
            <a:xfrm>
              <a:off x="6324600" y="1828800"/>
              <a:ext cx="343008" cy="9144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a:extLst>
                <a:ext uri="{FF2B5EF4-FFF2-40B4-BE49-F238E27FC236}">
                  <a16:creationId xmlns:a16="http://schemas.microsoft.com/office/drawing/2014/main" id="{6C3FF521-807F-D837-9D1C-1E365A8054AB}"/>
                </a:ext>
              </a:extLst>
            </p:cNvPr>
            <p:cNvSpPr/>
            <p:nvPr/>
          </p:nvSpPr>
          <p:spPr>
            <a:xfrm>
              <a:off x="7239000" y="1752600"/>
              <a:ext cx="381000" cy="9906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DBA66F3-EA2B-598D-C36D-3D64F506F5A0}"/>
                </a:ext>
              </a:extLst>
            </p:cNvPr>
            <p:cNvSpPr/>
            <p:nvPr/>
          </p:nvSpPr>
          <p:spPr>
            <a:xfrm rot="18574131">
              <a:off x="5834097" y="3318625"/>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323D0FD9-A89C-45A0-FC11-D1F3499B13D1}"/>
                </a:ext>
              </a:extLst>
            </p:cNvPr>
            <p:cNvSpPr/>
            <p:nvPr/>
          </p:nvSpPr>
          <p:spPr>
            <a:xfrm rot="3249317">
              <a:off x="7378778" y="3328051"/>
              <a:ext cx="698422" cy="3637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rapezoid 48">
              <a:extLst>
                <a:ext uri="{FF2B5EF4-FFF2-40B4-BE49-F238E27FC236}">
                  <a16:creationId xmlns:a16="http://schemas.microsoft.com/office/drawing/2014/main" id="{04A41C3D-A0FD-3BD5-76B2-AB48728374ED}"/>
                </a:ext>
              </a:extLst>
            </p:cNvPr>
            <p:cNvSpPr/>
            <p:nvPr/>
          </p:nvSpPr>
          <p:spPr>
            <a:xfrm rot="1753374" flipH="1">
              <a:off x="6199642"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a:extLst>
                <a:ext uri="{FF2B5EF4-FFF2-40B4-BE49-F238E27FC236}">
                  <a16:creationId xmlns:a16="http://schemas.microsoft.com/office/drawing/2014/main" id="{B8A52DE9-E2B9-52EE-384C-A1235542786B}"/>
                </a:ext>
              </a:extLst>
            </p:cNvPr>
            <p:cNvSpPr/>
            <p:nvPr/>
          </p:nvSpPr>
          <p:spPr>
            <a:xfrm rot="19846626">
              <a:off x="7177937" y="2219825"/>
              <a:ext cx="533789" cy="1400784"/>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0EA0681-A791-F88A-8F85-C5F754FE29A0}"/>
                </a:ext>
              </a:extLst>
            </p:cNvPr>
            <p:cNvSpPr/>
            <p:nvPr/>
          </p:nvSpPr>
          <p:spPr>
            <a:xfrm rot="20950279">
              <a:off x="6490289" y="5170026"/>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132D8BB-7930-2276-87FE-2401C9F2D71A}"/>
                </a:ext>
              </a:extLst>
            </p:cNvPr>
            <p:cNvSpPr/>
            <p:nvPr/>
          </p:nvSpPr>
          <p:spPr>
            <a:xfrm rot="1946972">
              <a:off x="6961115" y="5172301"/>
              <a:ext cx="690085" cy="46649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8C7EDA78-8FD8-3A36-31D1-96D2FB8AF85A}"/>
                </a:ext>
              </a:extLst>
            </p:cNvPr>
            <p:cNvSpPr/>
            <p:nvPr/>
          </p:nvSpPr>
          <p:spPr>
            <a:xfrm>
              <a:off x="6367692" y="2459248"/>
              <a:ext cx="1272921" cy="2937296"/>
            </a:xfrm>
            <a:prstGeom prst="trapezoid">
              <a:avLst/>
            </a:prstGeom>
            <a:solidFill>
              <a:srgbClr val="BCA5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a:extLst>
                <a:ext uri="{FF2B5EF4-FFF2-40B4-BE49-F238E27FC236}">
                  <a16:creationId xmlns:a16="http://schemas.microsoft.com/office/drawing/2014/main" id="{56C43915-691C-9F54-B071-5D3DA8EB5D7C}"/>
                </a:ext>
              </a:extLst>
            </p:cNvPr>
            <p:cNvSpPr/>
            <p:nvPr/>
          </p:nvSpPr>
          <p:spPr>
            <a:xfrm>
              <a:off x="6367692" y="1969699"/>
              <a:ext cx="1212619" cy="2741476"/>
            </a:xfrm>
            <a:prstGeom prst="trapezoid">
              <a:avLst/>
            </a:prstGeom>
            <a:solidFill>
              <a:srgbClr val="D2C39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C226CE9-DA5F-25A0-B505-84D192AC0799}"/>
                </a:ext>
              </a:extLst>
            </p:cNvPr>
            <p:cNvSpPr/>
            <p:nvPr/>
          </p:nvSpPr>
          <p:spPr>
            <a:xfrm>
              <a:off x="6723436" y="2361338"/>
              <a:ext cx="449266" cy="47098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ED52056B-BD6C-2A31-2CEA-136299481758}"/>
                </a:ext>
              </a:extLst>
            </p:cNvPr>
            <p:cNvSpPr/>
            <p:nvPr/>
          </p:nvSpPr>
          <p:spPr>
            <a:xfrm rot="20470604">
              <a:off x="6807163" y="247285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oon 56">
              <a:extLst>
                <a:ext uri="{FF2B5EF4-FFF2-40B4-BE49-F238E27FC236}">
                  <a16:creationId xmlns:a16="http://schemas.microsoft.com/office/drawing/2014/main" id="{1FBDE8A3-17D5-C167-B383-A9201C51D1FF}"/>
                </a:ext>
              </a:extLst>
            </p:cNvPr>
            <p:cNvSpPr/>
            <p:nvPr/>
          </p:nvSpPr>
          <p:spPr>
            <a:xfrm rot="9678363">
              <a:off x="7147661" y="2565801"/>
              <a:ext cx="350319" cy="271427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a:extLst>
                <a:ext uri="{FF2B5EF4-FFF2-40B4-BE49-F238E27FC236}">
                  <a16:creationId xmlns:a16="http://schemas.microsoft.com/office/drawing/2014/main" id="{0C17091E-8E64-FCDD-1DB9-D055AB61E1BE}"/>
                </a:ext>
              </a:extLst>
            </p:cNvPr>
            <p:cNvSpPr/>
            <p:nvPr/>
          </p:nvSpPr>
          <p:spPr>
            <a:xfrm rot="20505743">
              <a:off x="6808050" y="2454407"/>
              <a:ext cx="533789" cy="2688258"/>
            </a:xfrm>
            <a:prstGeom prst="trapezoid">
              <a:avLst>
                <a:gd name="adj" fmla="val 32963"/>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F8F7504-F125-20D9-1E5A-0D01DB082F11}"/>
                </a:ext>
              </a:extLst>
            </p:cNvPr>
            <p:cNvSpPr/>
            <p:nvPr/>
          </p:nvSpPr>
          <p:spPr>
            <a:xfrm>
              <a:off x="6367692" y="990600"/>
              <a:ext cx="1156167"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4FE1D536-0E11-ADB4-C20F-C568B7DB9220}"/>
                </a:ext>
              </a:extLst>
            </p:cNvPr>
            <p:cNvSpPr/>
            <p:nvPr/>
          </p:nvSpPr>
          <p:spPr>
            <a:xfrm>
              <a:off x="6545564" y="1186420"/>
              <a:ext cx="839474" cy="1303893"/>
            </a:xfrm>
            <a:prstGeom prst="ellipse">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0EF7004-E93A-ED77-E97D-DD535A3FAA2D}"/>
                </a:ext>
              </a:extLst>
            </p:cNvPr>
            <p:cNvSpPr/>
            <p:nvPr/>
          </p:nvSpPr>
          <p:spPr>
            <a:xfrm>
              <a:off x="6545564" y="1382239"/>
              <a:ext cx="839474" cy="13038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125">
              <a:extLst>
                <a:ext uri="{FF2B5EF4-FFF2-40B4-BE49-F238E27FC236}">
                  <a16:creationId xmlns:a16="http://schemas.microsoft.com/office/drawing/2014/main" id="{0C613298-E997-217C-EFBF-28A48B8274F1}"/>
                </a:ext>
              </a:extLst>
            </p:cNvPr>
            <p:cNvGrpSpPr/>
            <p:nvPr/>
          </p:nvGrpSpPr>
          <p:grpSpPr>
            <a:xfrm>
              <a:off x="6477000" y="2438400"/>
              <a:ext cx="304800" cy="381000"/>
              <a:chOff x="8153400" y="2362200"/>
              <a:chExt cx="838200" cy="914400"/>
            </a:xfrm>
          </p:grpSpPr>
          <p:sp>
            <p:nvSpPr>
              <p:cNvPr id="79" name="Oval 78">
                <a:extLst>
                  <a:ext uri="{FF2B5EF4-FFF2-40B4-BE49-F238E27FC236}">
                    <a16:creationId xmlns:a16="http://schemas.microsoft.com/office/drawing/2014/main" id="{62E847C4-67DA-6D93-F765-3486B3CF56A0}"/>
                  </a:ext>
                </a:extLst>
              </p:cNvPr>
              <p:cNvSpPr/>
              <p:nvPr/>
            </p:nvSpPr>
            <p:spPr>
              <a:xfrm>
                <a:off x="8153400" y="2362200"/>
                <a:ext cx="838200" cy="914400"/>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Sun 79">
                <a:extLst>
                  <a:ext uri="{FF2B5EF4-FFF2-40B4-BE49-F238E27FC236}">
                    <a16:creationId xmlns:a16="http://schemas.microsoft.com/office/drawing/2014/main" id="{5DE1DE95-2EA2-7E6F-2A77-54E7B4BA4C69}"/>
                  </a:ext>
                </a:extLst>
              </p:cNvPr>
              <p:cNvSpPr/>
              <p:nvPr/>
            </p:nvSpPr>
            <p:spPr>
              <a:xfrm>
                <a:off x="8274423" y="2415988"/>
                <a:ext cx="632011" cy="775448"/>
              </a:xfrm>
              <a:prstGeom prst="su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Cloud 62">
              <a:extLst>
                <a:ext uri="{FF2B5EF4-FFF2-40B4-BE49-F238E27FC236}">
                  <a16:creationId xmlns:a16="http://schemas.microsoft.com/office/drawing/2014/main" id="{68C676D7-9C8D-7E74-09DC-096DBC19C0F8}"/>
                </a:ext>
              </a:extLst>
            </p:cNvPr>
            <p:cNvSpPr/>
            <p:nvPr/>
          </p:nvSpPr>
          <p:spPr>
            <a:xfrm>
              <a:off x="6781800" y="2286000"/>
              <a:ext cx="457200" cy="49975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B400639-716C-56B6-52BD-54DF9DAA131A}"/>
                </a:ext>
              </a:extLst>
            </p:cNvPr>
            <p:cNvSpPr/>
            <p:nvPr/>
          </p:nvSpPr>
          <p:spPr>
            <a:xfrm>
              <a:off x="6923485" y="2362200"/>
              <a:ext cx="230038" cy="11863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a:extLst>
                <a:ext uri="{FF2B5EF4-FFF2-40B4-BE49-F238E27FC236}">
                  <a16:creationId xmlns:a16="http://schemas.microsoft.com/office/drawing/2014/main" id="{6616E474-E7A3-611B-1B8E-B3084D3C557E}"/>
                </a:ext>
              </a:extLst>
            </p:cNvPr>
            <p:cNvSpPr/>
            <p:nvPr/>
          </p:nvSpPr>
          <p:spPr>
            <a:xfrm>
              <a:off x="6629400" y="1371600"/>
              <a:ext cx="685800" cy="3810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131">
              <a:extLst>
                <a:ext uri="{FF2B5EF4-FFF2-40B4-BE49-F238E27FC236}">
                  <a16:creationId xmlns:a16="http://schemas.microsoft.com/office/drawing/2014/main" id="{A2C2BB2C-21CF-1BAF-549B-B9309AC69BF0}"/>
                </a:ext>
              </a:extLst>
            </p:cNvPr>
            <p:cNvGrpSpPr/>
            <p:nvPr/>
          </p:nvGrpSpPr>
          <p:grpSpPr>
            <a:xfrm rot="4313902">
              <a:off x="5937184" y="3781511"/>
              <a:ext cx="2353655" cy="250328"/>
              <a:chOff x="3048000" y="457200"/>
              <a:chExt cx="4876800" cy="1371600"/>
            </a:xfrm>
            <a:solidFill>
              <a:srgbClr val="A26D26"/>
            </a:solidFill>
          </p:grpSpPr>
          <p:grpSp>
            <p:nvGrpSpPr>
              <p:cNvPr id="67" name="Group 73">
                <a:extLst>
                  <a:ext uri="{FF2B5EF4-FFF2-40B4-BE49-F238E27FC236}">
                    <a16:creationId xmlns:a16="http://schemas.microsoft.com/office/drawing/2014/main" id="{47489774-9354-034B-1851-F95D1C0746A2}"/>
                  </a:ext>
                </a:extLst>
              </p:cNvPr>
              <p:cNvGrpSpPr/>
              <p:nvPr/>
            </p:nvGrpSpPr>
            <p:grpSpPr>
              <a:xfrm>
                <a:off x="3048000" y="457200"/>
                <a:ext cx="1828800" cy="1371600"/>
                <a:chOff x="3048000" y="457200"/>
                <a:chExt cx="1828800" cy="1371600"/>
              </a:xfrm>
              <a:grpFill/>
            </p:grpSpPr>
            <p:sp>
              <p:nvSpPr>
                <p:cNvPr id="77" name="Block Arc 76">
                  <a:extLst>
                    <a:ext uri="{FF2B5EF4-FFF2-40B4-BE49-F238E27FC236}">
                      <a16:creationId xmlns:a16="http://schemas.microsoft.com/office/drawing/2014/main" id="{12B9D9D1-5D7C-078B-78C1-9292C17302C0}"/>
                    </a:ext>
                  </a:extLst>
                </p:cNvPr>
                <p:cNvSpPr/>
                <p:nvPr/>
              </p:nvSpPr>
              <p:spPr>
                <a:xfrm>
                  <a:off x="3048000" y="609600"/>
                  <a:ext cx="1295400" cy="1219200"/>
                </a:xfrm>
                <a:prstGeom prst="blockArc">
                  <a:avLst>
                    <a:gd name="adj1" fmla="val 2416508"/>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8" name="Block Arc 77">
                  <a:extLst>
                    <a:ext uri="{FF2B5EF4-FFF2-40B4-BE49-F238E27FC236}">
                      <a16:creationId xmlns:a16="http://schemas.microsoft.com/office/drawing/2014/main" id="{ED4D95D9-AEF5-C4F9-AFD0-960C7E214040}"/>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8" name="Group 74">
                <a:extLst>
                  <a:ext uri="{FF2B5EF4-FFF2-40B4-BE49-F238E27FC236}">
                    <a16:creationId xmlns:a16="http://schemas.microsoft.com/office/drawing/2014/main" id="{1B1E114E-9954-A6C6-482B-83CA7C2A1E81}"/>
                  </a:ext>
                </a:extLst>
              </p:cNvPr>
              <p:cNvGrpSpPr/>
              <p:nvPr/>
            </p:nvGrpSpPr>
            <p:grpSpPr>
              <a:xfrm>
                <a:off x="4114800" y="457200"/>
                <a:ext cx="1828800" cy="1371600"/>
                <a:chOff x="3048000" y="457200"/>
                <a:chExt cx="1828800" cy="1371600"/>
              </a:xfrm>
              <a:grpFill/>
            </p:grpSpPr>
            <p:sp>
              <p:nvSpPr>
                <p:cNvPr id="75" name="Block Arc 74">
                  <a:extLst>
                    <a:ext uri="{FF2B5EF4-FFF2-40B4-BE49-F238E27FC236}">
                      <a16:creationId xmlns:a16="http://schemas.microsoft.com/office/drawing/2014/main" id="{40E785F8-62C5-BA54-36EB-6E691E37E689}"/>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Block Arc 75">
                  <a:extLst>
                    <a:ext uri="{FF2B5EF4-FFF2-40B4-BE49-F238E27FC236}">
                      <a16:creationId xmlns:a16="http://schemas.microsoft.com/office/drawing/2014/main" id="{EF284858-5844-BD3B-B997-91E719F73041}"/>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9" name="Group 77">
                <a:extLst>
                  <a:ext uri="{FF2B5EF4-FFF2-40B4-BE49-F238E27FC236}">
                    <a16:creationId xmlns:a16="http://schemas.microsoft.com/office/drawing/2014/main" id="{CA646D8F-7B05-B974-7222-E5ED47384C47}"/>
                  </a:ext>
                </a:extLst>
              </p:cNvPr>
              <p:cNvGrpSpPr/>
              <p:nvPr/>
            </p:nvGrpSpPr>
            <p:grpSpPr>
              <a:xfrm>
                <a:off x="5105400" y="457200"/>
                <a:ext cx="1828800" cy="1371600"/>
                <a:chOff x="3048000" y="457200"/>
                <a:chExt cx="1828800" cy="1371600"/>
              </a:xfrm>
              <a:grpFill/>
            </p:grpSpPr>
            <p:sp>
              <p:nvSpPr>
                <p:cNvPr id="73" name="Block Arc 72">
                  <a:extLst>
                    <a:ext uri="{FF2B5EF4-FFF2-40B4-BE49-F238E27FC236}">
                      <a16:creationId xmlns:a16="http://schemas.microsoft.com/office/drawing/2014/main" id="{E10E4476-7D0E-AC01-65A7-161BEA73458B}"/>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Block Arc 73">
                  <a:extLst>
                    <a:ext uri="{FF2B5EF4-FFF2-40B4-BE49-F238E27FC236}">
                      <a16:creationId xmlns:a16="http://schemas.microsoft.com/office/drawing/2014/main" id="{77531BBE-871C-8B9E-70DE-D2401E43FCEC}"/>
                    </a:ext>
                  </a:extLst>
                </p:cNvPr>
                <p:cNvSpPr/>
                <p:nvPr/>
              </p:nvSpPr>
              <p:spPr>
                <a:xfrm rot="10800000">
                  <a:off x="3581400" y="4572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80">
                <a:extLst>
                  <a:ext uri="{FF2B5EF4-FFF2-40B4-BE49-F238E27FC236}">
                    <a16:creationId xmlns:a16="http://schemas.microsoft.com/office/drawing/2014/main" id="{97F8E237-970F-A2C8-F9FD-E7F9DA6691D5}"/>
                  </a:ext>
                </a:extLst>
              </p:cNvPr>
              <p:cNvGrpSpPr/>
              <p:nvPr/>
            </p:nvGrpSpPr>
            <p:grpSpPr>
              <a:xfrm>
                <a:off x="6096000" y="457200"/>
                <a:ext cx="1828800" cy="1371600"/>
                <a:chOff x="3048000" y="457200"/>
                <a:chExt cx="1828800" cy="1371600"/>
              </a:xfrm>
              <a:grpFill/>
            </p:grpSpPr>
            <p:sp>
              <p:nvSpPr>
                <p:cNvPr id="71" name="Block Arc 70">
                  <a:extLst>
                    <a:ext uri="{FF2B5EF4-FFF2-40B4-BE49-F238E27FC236}">
                      <a16:creationId xmlns:a16="http://schemas.microsoft.com/office/drawing/2014/main" id="{1147794A-5BB3-E894-81CC-CA648F9D538A}"/>
                    </a:ext>
                  </a:extLst>
                </p:cNvPr>
                <p:cNvSpPr/>
                <p:nvPr/>
              </p:nvSpPr>
              <p:spPr>
                <a:xfrm rot="10800000">
                  <a:off x="3581400" y="457200"/>
                  <a:ext cx="1295400" cy="1219200"/>
                </a:xfrm>
                <a:prstGeom prst="blockArc">
                  <a:avLst>
                    <a:gd name="adj1" fmla="val 2294751"/>
                    <a:gd name="adj2" fmla="val 0"/>
                    <a:gd name="adj3" fmla="val 25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Block Arc 71">
                  <a:extLst>
                    <a:ext uri="{FF2B5EF4-FFF2-40B4-BE49-F238E27FC236}">
                      <a16:creationId xmlns:a16="http://schemas.microsoft.com/office/drawing/2014/main" id="{E3BE088F-DF04-6F58-C2B3-3350A0701A6F}"/>
                    </a:ext>
                  </a:extLst>
                </p:cNvPr>
                <p:cNvSpPr/>
                <p:nvPr/>
              </p:nvSpPr>
              <p:spPr>
                <a:xfrm>
                  <a:off x="3048000" y="609600"/>
                  <a:ext cx="1295400" cy="1219200"/>
                </a:xfrm>
                <a:prstGeom prst="blockArc">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Tree>
    <p:extLst>
      <p:ext uri="{BB962C8B-B14F-4D97-AF65-F5344CB8AC3E}">
        <p14:creationId xmlns:p14="http://schemas.microsoft.com/office/powerpoint/2010/main" val="98635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err="1">
                <a:solidFill>
                  <a:schemeClr val="bg1"/>
                </a:solidFill>
                <a:latin typeface="Papyrus" pitchFamily="66" charset="0"/>
              </a:rPr>
              <a:t>Neum</a:t>
            </a:r>
            <a:endParaRPr lang="en-US" sz="3600" dirty="0">
              <a:solidFill>
                <a:schemeClr val="bg1"/>
              </a:solidFill>
              <a:latin typeface="Papyrus" pitchFamily="66" charset="0"/>
            </a:endParaRPr>
          </a:p>
        </p:txBody>
      </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19:10</a:t>
            </a:r>
          </a:p>
        </p:txBody>
      </p:sp>
      <p:sp>
        <p:nvSpPr>
          <p:cNvPr id="18" name="TextBox 17"/>
          <p:cNvSpPr txBox="1"/>
          <p:nvPr/>
        </p:nvSpPr>
        <p:spPr>
          <a:xfrm>
            <a:off x="1100751" y="1007953"/>
            <a:ext cx="5791200" cy="4093428"/>
          </a:xfrm>
          <a:prstGeom prst="rect">
            <a:avLst/>
          </a:prstGeom>
          <a:noFill/>
        </p:spPr>
        <p:txBody>
          <a:bodyPr wrap="square" rtlCol="0">
            <a:spAutoFit/>
          </a:bodyPr>
          <a:lstStyle/>
          <a:p>
            <a:r>
              <a:rPr lang="en-US" sz="2000" dirty="0">
                <a:solidFill>
                  <a:schemeClr val="bg1"/>
                </a:solidFill>
              </a:rPr>
              <a:t>Hebrew prophet</a:t>
            </a:r>
          </a:p>
          <a:p>
            <a:endParaRPr lang="en-US" sz="2000" dirty="0">
              <a:solidFill>
                <a:schemeClr val="bg1"/>
              </a:solidFill>
            </a:endParaRPr>
          </a:p>
          <a:p>
            <a:r>
              <a:rPr lang="en-US" sz="2000" dirty="0">
                <a:solidFill>
                  <a:schemeClr val="bg1"/>
                </a:solidFill>
              </a:rPr>
              <a:t>Quoted by Nephi in connection with the coming Atonement of the Savior</a:t>
            </a:r>
          </a:p>
          <a:p>
            <a:endParaRPr lang="en-US" sz="2000" dirty="0">
              <a:solidFill>
                <a:schemeClr val="bg1"/>
              </a:solidFill>
            </a:endParaRPr>
          </a:p>
          <a:p>
            <a:r>
              <a:rPr lang="en-US" sz="2000" dirty="0">
                <a:solidFill>
                  <a:schemeClr val="bg1"/>
                </a:solidFill>
              </a:rPr>
              <a:t>Nephi found reference to </a:t>
            </a:r>
            <a:r>
              <a:rPr lang="en-US" sz="2000" dirty="0" err="1">
                <a:solidFill>
                  <a:schemeClr val="bg1"/>
                </a:solidFill>
              </a:rPr>
              <a:t>Neum</a:t>
            </a:r>
            <a:r>
              <a:rPr lang="en-US" sz="2000" dirty="0">
                <a:solidFill>
                  <a:schemeClr val="bg1"/>
                </a:solidFill>
              </a:rPr>
              <a:t> (and other prophets) in the plates of brass</a:t>
            </a:r>
          </a:p>
          <a:p>
            <a:endParaRPr lang="en-US" sz="2000" dirty="0">
              <a:solidFill>
                <a:schemeClr val="bg1"/>
              </a:solidFill>
            </a:endParaRPr>
          </a:p>
          <a:p>
            <a:r>
              <a:rPr lang="en-US" sz="2000" dirty="0">
                <a:solidFill>
                  <a:schemeClr val="bg1"/>
                </a:solidFill>
              </a:rPr>
              <a:t>Predicted that all of them (the other prophets) predated the exodus of Lehi and his family from Jerusalem in 600 BC</a:t>
            </a:r>
          </a:p>
          <a:p>
            <a:endParaRPr lang="en-US" sz="2000" dirty="0">
              <a:solidFill>
                <a:schemeClr val="bg1"/>
              </a:solidFill>
            </a:endParaRPr>
          </a:p>
          <a:p>
            <a:r>
              <a:rPr lang="en-US" sz="2000" dirty="0" err="1">
                <a:solidFill>
                  <a:schemeClr val="bg1"/>
                </a:solidFill>
              </a:rPr>
              <a:t>Neum’s</a:t>
            </a:r>
            <a:r>
              <a:rPr lang="en-US" sz="2000" dirty="0">
                <a:solidFill>
                  <a:schemeClr val="bg1"/>
                </a:solidFill>
              </a:rPr>
              <a:t> name is only in 1 Nephi 19:10</a:t>
            </a:r>
            <a:endParaRPr lang="en-US" sz="1600" dirty="0">
              <a:solidFill>
                <a:schemeClr val="bg1"/>
              </a:solidFill>
            </a:endParaRPr>
          </a:p>
        </p:txBody>
      </p:sp>
      <p:sp>
        <p:nvSpPr>
          <p:cNvPr id="2" name="Rectangle 1"/>
          <p:cNvSpPr/>
          <p:nvPr/>
        </p:nvSpPr>
        <p:spPr>
          <a:xfrm>
            <a:off x="9253503" y="6488668"/>
            <a:ext cx="2938497" cy="369332"/>
          </a:xfrm>
          <a:prstGeom prst="rect">
            <a:avLst/>
          </a:prstGeom>
        </p:spPr>
        <p:txBody>
          <a:bodyPr wrap="none">
            <a:spAutoFit/>
          </a:bodyPr>
          <a:lstStyle/>
          <a:p>
            <a:r>
              <a:rPr lang="en-US" i="1" dirty="0">
                <a:solidFill>
                  <a:schemeClr val="bg1"/>
                </a:solidFill>
              </a:rPr>
              <a:t>Book of Mormon Who’s Who </a:t>
            </a:r>
            <a:endParaRPr lang="en-US" dirty="0"/>
          </a:p>
        </p:txBody>
      </p:sp>
      <p:grpSp>
        <p:nvGrpSpPr>
          <p:cNvPr id="3" name="Group 2">
            <a:extLst>
              <a:ext uri="{FF2B5EF4-FFF2-40B4-BE49-F238E27FC236}">
                <a16:creationId xmlns:a16="http://schemas.microsoft.com/office/drawing/2014/main" id="{DC26CD3B-3D45-2737-05CA-DC9574157A3C}"/>
              </a:ext>
            </a:extLst>
          </p:cNvPr>
          <p:cNvGrpSpPr/>
          <p:nvPr/>
        </p:nvGrpSpPr>
        <p:grpSpPr>
          <a:xfrm>
            <a:off x="8348055" y="1007953"/>
            <a:ext cx="1810895" cy="4625815"/>
            <a:chOff x="2133600" y="785603"/>
            <a:chExt cx="1978594" cy="5054193"/>
          </a:xfrm>
        </p:grpSpPr>
        <p:sp>
          <p:nvSpPr>
            <p:cNvPr id="6" name="Moon 5">
              <a:extLst>
                <a:ext uri="{FF2B5EF4-FFF2-40B4-BE49-F238E27FC236}">
                  <a16:creationId xmlns:a16="http://schemas.microsoft.com/office/drawing/2014/main" id="{66B544DE-A57C-B79E-B960-D2F1F6BD789B}"/>
                </a:ext>
              </a:extLst>
            </p:cNvPr>
            <p:cNvSpPr/>
            <p:nvPr/>
          </p:nvSpPr>
          <p:spPr>
            <a:xfrm rot="20732934">
              <a:off x="2404136" y="1347529"/>
              <a:ext cx="530114" cy="2167301"/>
            </a:xfrm>
            <a:prstGeom prst="moon">
              <a:avLst>
                <a:gd name="adj" fmla="val 8750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oon 6">
              <a:extLst>
                <a:ext uri="{FF2B5EF4-FFF2-40B4-BE49-F238E27FC236}">
                  <a16:creationId xmlns:a16="http://schemas.microsoft.com/office/drawing/2014/main" id="{57514E73-6907-CF29-81F9-5E8854227B19}"/>
                </a:ext>
              </a:extLst>
            </p:cNvPr>
            <p:cNvSpPr/>
            <p:nvPr/>
          </p:nvSpPr>
          <p:spPr>
            <a:xfrm rot="10800000">
              <a:off x="3293474" y="1219200"/>
              <a:ext cx="668926" cy="1995614"/>
            </a:xfrm>
            <a:prstGeom prst="moon">
              <a:avLst>
                <a:gd name="adj" fmla="val 80521"/>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
              <a:extLst>
                <a:ext uri="{FF2B5EF4-FFF2-40B4-BE49-F238E27FC236}">
                  <a16:creationId xmlns:a16="http://schemas.microsoft.com/office/drawing/2014/main" id="{513D8805-E1E9-86FC-B149-4A72E6AB7D18}"/>
                </a:ext>
              </a:extLst>
            </p:cNvPr>
            <p:cNvSpPr/>
            <p:nvPr/>
          </p:nvSpPr>
          <p:spPr>
            <a:xfrm rot="1267050">
              <a:off x="2634125" y="5086230"/>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A134CCD-2775-4486-35E3-4EEAB54AFDA7}"/>
                </a:ext>
              </a:extLst>
            </p:cNvPr>
            <p:cNvSpPr/>
            <p:nvPr/>
          </p:nvSpPr>
          <p:spPr>
            <a:xfrm rot="19394983">
              <a:off x="3150407" y="509126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2">
              <a:extLst>
                <a:ext uri="{FF2B5EF4-FFF2-40B4-BE49-F238E27FC236}">
                  <a16:creationId xmlns:a16="http://schemas.microsoft.com/office/drawing/2014/main" id="{09DBDAC7-50BB-43E6-0F9C-89CF7D286A75}"/>
                </a:ext>
              </a:extLst>
            </p:cNvPr>
            <p:cNvSpPr/>
            <p:nvPr/>
          </p:nvSpPr>
          <p:spPr>
            <a:xfrm rot="20847300">
              <a:off x="3725429" y="3310641"/>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3">
              <a:extLst>
                <a:ext uri="{FF2B5EF4-FFF2-40B4-BE49-F238E27FC236}">
                  <a16:creationId xmlns:a16="http://schemas.microsoft.com/office/drawing/2014/main" id="{9FEE795B-4747-C7D4-D52F-62EEDFEACC33}"/>
                </a:ext>
              </a:extLst>
            </p:cNvPr>
            <p:cNvSpPr/>
            <p:nvPr/>
          </p:nvSpPr>
          <p:spPr>
            <a:xfrm>
              <a:off x="2133600" y="3429000"/>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4">
              <a:extLst>
                <a:ext uri="{FF2B5EF4-FFF2-40B4-BE49-F238E27FC236}">
                  <a16:creationId xmlns:a16="http://schemas.microsoft.com/office/drawing/2014/main" id="{7D892490-88E0-53FA-BCF5-03320C8CB5DF}"/>
                </a:ext>
              </a:extLst>
            </p:cNvPr>
            <p:cNvSpPr/>
            <p:nvPr/>
          </p:nvSpPr>
          <p:spPr>
            <a:xfrm rot="20339459">
              <a:off x="3249192" y="2121378"/>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5">
              <a:extLst>
                <a:ext uri="{FF2B5EF4-FFF2-40B4-BE49-F238E27FC236}">
                  <a16:creationId xmlns:a16="http://schemas.microsoft.com/office/drawing/2014/main" id="{B82FA453-A542-C3D3-E44D-B990EAD79601}"/>
                </a:ext>
              </a:extLst>
            </p:cNvPr>
            <p:cNvSpPr/>
            <p:nvPr/>
          </p:nvSpPr>
          <p:spPr>
            <a:xfrm rot="1327004">
              <a:off x="2347448" y="2273835"/>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6">
              <a:extLst>
                <a:ext uri="{FF2B5EF4-FFF2-40B4-BE49-F238E27FC236}">
                  <a16:creationId xmlns:a16="http://schemas.microsoft.com/office/drawing/2014/main" id="{18CCAD00-FD31-8AA9-1774-C6D7B901CCAA}"/>
                </a:ext>
              </a:extLst>
            </p:cNvPr>
            <p:cNvSpPr/>
            <p:nvPr/>
          </p:nvSpPr>
          <p:spPr>
            <a:xfrm>
              <a:off x="2441331" y="2280447"/>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7">
              <a:extLst>
                <a:ext uri="{FF2B5EF4-FFF2-40B4-BE49-F238E27FC236}">
                  <a16:creationId xmlns:a16="http://schemas.microsoft.com/office/drawing/2014/main" id="{9D871011-4C58-E34E-37BF-D71E80480799}"/>
                </a:ext>
              </a:extLst>
            </p:cNvPr>
            <p:cNvSpPr/>
            <p:nvPr/>
          </p:nvSpPr>
          <p:spPr>
            <a:xfrm rot="10800000">
              <a:off x="2954215" y="2280447"/>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B0097E-5C3F-AF72-619A-78F95CCA980A}"/>
                </a:ext>
              </a:extLst>
            </p:cNvPr>
            <p:cNvSpPr/>
            <p:nvPr/>
          </p:nvSpPr>
          <p:spPr>
            <a:xfrm>
              <a:off x="2697773" y="898394"/>
              <a:ext cx="923194" cy="15768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7D4A000D-7180-4048-EB44-FD7F11D48FED}"/>
                </a:ext>
              </a:extLst>
            </p:cNvPr>
            <p:cNvGrpSpPr/>
            <p:nvPr/>
          </p:nvGrpSpPr>
          <p:grpSpPr>
            <a:xfrm rot="1082994">
              <a:off x="2455565" y="945229"/>
              <a:ext cx="442205" cy="1531190"/>
              <a:chOff x="4726205" y="1077784"/>
              <a:chExt cx="1139391" cy="2436644"/>
            </a:xfrm>
          </p:grpSpPr>
          <p:sp>
            <p:nvSpPr>
              <p:cNvPr id="169" name="Double Wave 14">
                <a:extLst>
                  <a:ext uri="{FF2B5EF4-FFF2-40B4-BE49-F238E27FC236}">
                    <a16:creationId xmlns:a16="http://schemas.microsoft.com/office/drawing/2014/main" id="{FE260A64-FCEE-5314-D666-75DAE6A63253}"/>
                  </a:ext>
                </a:extLst>
              </p:cNvPr>
              <p:cNvSpPr/>
              <p:nvPr/>
            </p:nvSpPr>
            <p:spPr>
              <a:xfrm rot="16652822">
                <a:off x="3941885" y="1862104"/>
                <a:ext cx="2403230" cy="834589"/>
              </a:xfrm>
              <a:prstGeom prst="doubleWave">
                <a:avLst>
                  <a:gd name="adj1" fmla="val 12500"/>
                  <a:gd name="adj2" fmla="val -1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Double Wave 15">
                <a:extLst>
                  <a:ext uri="{FF2B5EF4-FFF2-40B4-BE49-F238E27FC236}">
                    <a16:creationId xmlns:a16="http://schemas.microsoft.com/office/drawing/2014/main" id="{4D2D827F-D607-BA8F-EEB1-BA082DCC17EA}"/>
                  </a:ext>
                </a:extLst>
              </p:cNvPr>
              <p:cNvSpPr/>
              <p:nvPr/>
            </p:nvSpPr>
            <p:spPr>
              <a:xfrm rot="16047068">
                <a:off x="4246687" y="1895519"/>
                <a:ext cx="2403230" cy="834588"/>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AE9B9F5-FB47-3539-0737-042DE8B57661}"/>
                </a:ext>
              </a:extLst>
            </p:cNvPr>
            <p:cNvGrpSpPr/>
            <p:nvPr/>
          </p:nvGrpSpPr>
          <p:grpSpPr>
            <a:xfrm rot="20311651">
              <a:off x="3345190" y="785603"/>
              <a:ext cx="483279" cy="1662338"/>
              <a:chOff x="4726207" y="1077784"/>
              <a:chExt cx="1139389" cy="2436644"/>
            </a:xfrm>
          </p:grpSpPr>
          <p:sp>
            <p:nvSpPr>
              <p:cNvPr id="167" name="Double Wave 166">
                <a:extLst>
                  <a:ext uri="{FF2B5EF4-FFF2-40B4-BE49-F238E27FC236}">
                    <a16:creationId xmlns:a16="http://schemas.microsoft.com/office/drawing/2014/main" id="{27748ED0-3DCF-233E-703D-6CBE49E685C5}"/>
                  </a:ext>
                </a:extLst>
              </p:cNvPr>
              <p:cNvSpPr/>
              <p:nvPr/>
            </p:nvSpPr>
            <p:spPr>
              <a:xfrm rot="16652822">
                <a:off x="3941887" y="1862104"/>
                <a:ext cx="2403230" cy="834589"/>
              </a:xfrm>
              <a:prstGeom prst="doubleWave">
                <a:avLst>
                  <a:gd name="adj1" fmla="val 12500"/>
                  <a:gd name="adj2" fmla="val -100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ouble Wave 167">
                <a:extLst>
                  <a:ext uri="{FF2B5EF4-FFF2-40B4-BE49-F238E27FC236}">
                    <a16:creationId xmlns:a16="http://schemas.microsoft.com/office/drawing/2014/main" id="{F528E898-097A-93AB-79FD-EF3B7875225C}"/>
                  </a:ext>
                </a:extLst>
              </p:cNvPr>
              <p:cNvSpPr/>
              <p:nvPr/>
            </p:nvSpPr>
            <p:spPr>
              <a:xfrm rot="16047068">
                <a:off x="4246687" y="1895519"/>
                <a:ext cx="2403230" cy="834588"/>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ouble Wave 8">
              <a:extLst>
                <a:ext uri="{FF2B5EF4-FFF2-40B4-BE49-F238E27FC236}">
                  <a16:creationId xmlns:a16="http://schemas.microsoft.com/office/drawing/2014/main" id="{64E49B2D-9280-0542-51B3-03B97FE62F44}"/>
                </a:ext>
              </a:extLst>
            </p:cNvPr>
            <p:cNvSpPr/>
            <p:nvPr/>
          </p:nvSpPr>
          <p:spPr>
            <a:xfrm rot="10558211">
              <a:off x="2685779" y="1174435"/>
              <a:ext cx="914542" cy="566611"/>
            </a:xfrm>
            <a:prstGeom prst="doubleWave">
              <a:avLst>
                <a:gd name="adj1" fmla="val 12500"/>
                <a:gd name="adj2" fmla="val -62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9">
              <a:extLst>
                <a:ext uri="{FF2B5EF4-FFF2-40B4-BE49-F238E27FC236}">
                  <a16:creationId xmlns:a16="http://schemas.microsoft.com/office/drawing/2014/main" id="{58C8E4EA-CE69-D68D-437E-94CF257159E8}"/>
                </a:ext>
              </a:extLst>
            </p:cNvPr>
            <p:cNvSpPr/>
            <p:nvPr/>
          </p:nvSpPr>
          <p:spPr>
            <a:xfrm>
              <a:off x="2667000" y="838200"/>
              <a:ext cx="871904" cy="421359"/>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9">
              <a:extLst>
                <a:ext uri="{FF2B5EF4-FFF2-40B4-BE49-F238E27FC236}">
                  <a16:creationId xmlns:a16="http://schemas.microsoft.com/office/drawing/2014/main" id="{547425DE-053D-55E5-5155-2AF964E4FD31}"/>
                </a:ext>
              </a:extLst>
            </p:cNvPr>
            <p:cNvSpPr/>
            <p:nvPr/>
          </p:nvSpPr>
          <p:spPr>
            <a:xfrm>
              <a:off x="2667000" y="990600"/>
              <a:ext cx="1003789" cy="421359"/>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a:extLst>
                <a:ext uri="{FF2B5EF4-FFF2-40B4-BE49-F238E27FC236}">
                  <a16:creationId xmlns:a16="http://schemas.microsoft.com/office/drawing/2014/main" id="{D6073503-731C-1EC8-00DA-4FE48C76F27C}"/>
                </a:ext>
              </a:extLst>
            </p:cNvPr>
            <p:cNvSpPr/>
            <p:nvPr/>
          </p:nvSpPr>
          <p:spPr>
            <a:xfrm rot="5598382">
              <a:off x="2892894" y="489737"/>
              <a:ext cx="530114" cy="1137523"/>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a:extLst>
                <a:ext uri="{FF2B5EF4-FFF2-40B4-BE49-F238E27FC236}">
                  <a16:creationId xmlns:a16="http://schemas.microsoft.com/office/drawing/2014/main" id="{47DA9642-206F-DF35-0D11-D83FA0C397CB}"/>
                </a:ext>
              </a:extLst>
            </p:cNvPr>
            <p:cNvSpPr/>
            <p:nvPr/>
          </p:nvSpPr>
          <p:spPr>
            <a:xfrm rot="5598382">
              <a:off x="2960515" y="668838"/>
              <a:ext cx="421280" cy="1290960"/>
            </a:xfrm>
            <a:prstGeom prst="mo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20">
              <a:extLst>
                <a:ext uri="{FF2B5EF4-FFF2-40B4-BE49-F238E27FC236}">
                  <a16:creationId xmlns:a16="http://schemas.microsoft.com/office/drawing/2014/main" id="{AEF0198F-3D5B-4C33-1F18-458AA4D87672}"/>
                </a:ext>
              </a:extLst>
            </p:cNvPr>
            <p:cNvSpPr/>
            <p:nvPr/>
          </p:nvSpPr>
          <p:spPr>
            <a:xfrm>
              <a:off x="2514600" y="1295400"/>
              <a:ext cx="1295400" cy="228600"/>
            </a:xfrm>
            <a:prstGeom prst="round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92">
              <a:extLst>
                <a:ext uri="{FF2B5EF4-FFF2-40B4-BE49-F238E27FC236}">
                  <a16:creationId xmlns:a16="http://schemas.microsoft.com/office/drawing/2014/main" id="{7E9EB932-CDFB-D6C2-BC75-206D7230D074}"/>
                </a:ext>
              </a:extLst>
            </p:cNvPr>
            <p:cNvGrpSpPr/>
            <p:nvPr/>
          </p:nvGrpSpPr>
          <p:grpSpPr>
            <a:xfrm>
              <a:off x="2420472" y="5257801"/>
              <a:ext cx="1465728" cy="228600"/>
              <a:chOff x="0" y="4648200"/>
              <a:chExt cx="3986134" cy="1541489"/>
            </a:xfrm>
          </p:grpSpPr>
          <p:grpSp>
            <p:nvGrpSpPr>
              <p:cNvPr id="152" name="Group 138">
                <a:extLst>
                  <a:ext uri="{FF2B5EF4-FFF2-40B4-BE49-F238E27FC236}">
                    <a16:creationId xmlns:a16="http://schemas.microsoft.com/office/drawing/2014/main" id="{63340D87-3047-FE96-9C62-C4D008A13EC4}"/>
                  </a:ext>
                </a:extLst>
              </p:cNvPr>
              <p:cNvGrpSpPr/>
              <p:nvPr/>
            </p:nvGrpSpPr>
            <p:grpSpPr>
              <a:xfrm>
                <a:off x="0" y="4648200"/>
                <a:ext cx="1600200" cy="1524000"/>
                <a:chOff x="533400" y="4648200"/>
                <a:chExt cx="1905000" cy="1828800"/>
              </a:xfrm>
            </p:grpSpPr>
            <p:sp>
              <p:nvSpPr>
                <p:cNvPr id="163" name="Plus 75">
                  <a:extLst>
                    <a:ext uri="{FF2B5EF4-FFF2-40B4-BE49-F238E27FC236}">
                      <a16:creationId xmlns:a16="http://schemas.microsoft.com/office/drawing/2014/main" id="{9C908564-6E91-EBD8-D1B1-6FFDB3EE3A9A}"/>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E866BDBA-B5F8-1604-79CB-63676B6CDEE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8354468F-8E9D-4FE3-3B08-5B66E1352BC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795AA16D-50EF-AED1-588E-4474974751F5}"/>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39">
                <a:extLst>
                  <a:ext uri="{FF2B5EF4-FFF2-40B4-BE49-F238E27FC236}">
                    <a16:creationId xmlns:a16="http://schemas.microsoft.com/office/drawing/2014/main" id="{33AD5496-DA7F-668E-A1D8-41A88B7DCC50}"/>
                  </a:ext>
                </a:extLst>
              </p:cNvPr>
              <p:cNvGrpSpPr/>
              <p:nvPr/>
            </p:nvGrpSpPr>
            <p:grpSpPr>
              <a:xfrm>
                <a:off x="1182973" y="4665689"/>
                <a:ext cx="1600200" cy="1524000"/>
                <a:chOff x="533400" y="4648200"/>
                <a:chExt cx="1905000" cy="1828800"/>
              </a:xfrm>
            </p:grpSpPr>
            <p:sp>
              <p:nvSpPr>
                <p:cNvPr id="159" name="Plus 71">
                  <a:extLst>
                    <a:ext uri="{FF2B5EF4-FFF2-40B4-BE49-F238E27FC236}">
                      <a16:creationId xmlns:a16="http://schemas.microsoft.com/office/drawing/2014/main" id="{1E0D0FBD-9325-664D-6385-E16AFDDEF65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2AF26EF7-EF30-074D-1EE5-7198E8EE19E3}"/>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6152D912-E492-1423-742A-AF5E16DDC689}"/>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EAD81442-A77D-6F0D-D1C9-5902A72D3C2E}"/>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44">
                <a:extLst>
                  <a:ext uri="{FF2B5EF4-FFF2-40B4-BE49-F238E27FC236}">
                    <a16:creationId xmlns:a16="http://schemas.microsoft.com/office/drawing/2014/main" id="{6485F7F4-96AE-AA9C-A240-1E6FF4BDE690}"/>
                  </a:ext>
                </a:extLst>
              </p:cNvPr>
              <p:cNvGrpSpPr/>
              <p:nvPr/>
            </p:nvGrpSpPr>
            <p:grpSpPr>
              <a:xfrm>
                <a:off x="2385934" y="4665689"/>
                <a:ext cx="1600200" cy="1524000"/>
                <a:chOff x="533400" y="4648200"/>
                <a:chExt cx="1905000" cy="1828800"/>
              </a:xfrm>
            </p:grpSpPr>
            <p:sp>
              <p:nvSpPr>
                <p:cNvPr id="155" name="Plus 67">
                  <a:extLst>
                    <a:ext uri="{FF2B5EF4-FFF2-40B4-BE49-F238E27FC236}">
                      <a16:creationId xmlns:a16="http://schemas.microsoft.com/office/drawing/2014/main" id="{3B2C4049-00C9-C2FE-7732-55ABFED9B440}"/>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13F70320-A7A5-6C9E-D480-0639EC74C6D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10D967FA-DC0D-CA40-F514-BA10287E2A38}"/>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B2804FEC-84CA-F499-CA97-486D0062E190}"/>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108">
              <a:extLst>
                <a:ext uri="{FF2B5EF4-FFF2-40B4-BE49-F238E27FC236}">
                  <a16:creationId xmlns:a16="http://schemas.microsoft.com/office/drawing/2014/main" id="{44F56965-DB28-4060-258C-96E4BA04BD06}"/>
                </a:ext>
              </a:extLst>
            </p:cNvPr>
            <p:cNvGrpSpPr/>
            <p:nvPr/>
          </p:nvGrpSpPr>
          <p:grpSpPr>
            <a:xfrm rot="5000167">
              <a:off x="2285108" y="2989077"/>
              <a:ext cx="1465728" cy="228600"/>
              <a:chOff x="0" y="4648200"/>
              <a:chExt cx="3986134" cy="1541489"/>
            </a:xfrm>
          </p:grpSpPr>
          <p:grpSp>
            <p:nvGrpSpPr>
              <p:cNvPr id="137" name="Group 138">
                <a:extLst>
                  <a:ext uri="{FF2B5EF4-FFF2-40B4-BE49-F238E27FC236}">
                    <a16:creationId xmlns:a16="http://schemas.microsoft.com/office/drawing/2014/main" id="{77ADD5E7-2029-0743-0C28-35BC6B979946}"/>
                  </a:ext>
                </a:extLst>
              </p:cNvPr>
              <p:cNvGrpSpPr/>
              <p:nvPr/>
            </p:nvGrpSpPr>
            <p:grpSpPr>
              <a:xfrm>
                <a:off x="0" y="4648200"/>
                <a:ext cx="1600200" cy="1524000"/>
                <a:chOff x="533400" y="4648200"/>
                <a:chExt cx="1905000" cy="1828800"/>
              </a:xfrm>
            </p:grpSpPr>
            <p:sp>
              <p:nvSpPr>
                <p:cNvPr id="148" name="Plus 60">
                  <a:extLst>
                    <a:ext uri="{FF2B5EF4-FFF2-40B4-BE49-F238E27FC236}">
                      <a16:creationId xmlns:a16="http://schemas.microsoft.com/office/drawing/2014/main" id="{144DCC47-4D56-67FB-FA5B-5F31CCA5FA12}"/>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Diamond 148">
                  <a:extLst>
                    <a:ext uri="{FF2B5EF4-FFF2-40B4-BE49-F238E27FC236}">
                      <a16:creationId xmlns:a16="http://schemas.microsoft.com/office/drawing/2014/main" id="{257D6052-70A8-B818-34FF-3B1B3D3007D8}"/>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Diamond 149">
                  <a:extLst>
                    <a:ext uri="{FF2B5EF4-FFF2-40B4-BE49-F238E27FC236}">
                      <a16:creationId xmlns:a16="http://schemas.microsoft.com/office/drawing/2014/main" id="{45107F6A-7F9F-7021-45F3-0EA47585D39E}"/>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8B26CD4D-1CF4-E3B0-7BFD-CF45229585A4}"/>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9">
                <a:extLst>
                  <a:ext uri="{FF2B5EF4-FFF2-40B4-BE49-F238E27FC236}">
                    <a16:creationId xmlns:a16="http://schemas.microsoft.com/office/drawing/2014/main" id="{82B87D5B-C99B-AE58-40C6-9C166C010402}"/>
                  </a:ext>
                </a:extLst>
              </p:cNvPr>
              <p:cNvGrpSpPr/>
              <p:nvPr/>
            </p:nvGrpSpPr>
            <p:grpSpPr>
              <a:xfrm>
                <a:off x="1182973" y="4665689"/>
                <a:ext cx="1600200" cy="1524000"/>
                <a:chOff x="533400" y="4648200"/>
                <a:chExt cx="1905000" cy="1828800"/>
              </a:xfrm>
            </p:grpSpPr>
            <p:sp>
              <p:nvSpPr>
                <p:cNvPr id="144" name="Plus 56">
                  <a:extLst>
                    <a:ext uri="{FF2B5EF4-FFF2-40B4-BE49-F238E27FC236}">
                      <a16:creationId xmlns:a16="http://schemas.microsoft.com/office/drawing/2014/main" id="{837341A2-2B21-A244-A15B-7924CF7CAEFC}"/>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03915E4B-06BB-E315-96D3-019AF8804BFD}"/>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1160D367-FD21-D17E-FBE2-CF175E9C03F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BB164ABA-27E9-06DA-37F7-0C6C26F85E1B}"/>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44">
                <a:extLst>
                  <a:ext uri="{FF2B5EF4-FFF2-40B4-BE49-F238E27FC236}">
                    <a16:creationId xmlns:a16="http://schemas.microsoft.com/office/drawing/2014/main" id="{00B9C7EB-CBEC-054B-00AA-B7F72B13C8D7}"/>
                  </a:ext>
                </a:extLst>
              </p:cNvPr>
              <p:cNvGrpSpPr/>
              <p:nvPr/>
            </p:nvGrpSpPr>
            <p:grpSpPr>
              <a:xfrm>
                <a:off x="2385934" y="4665689"/>
                <a:ext cx="1600200" cy="1524000"/>
                <a:chOff x="533400" y="4648200"/>
                <a:chExt cx="1905000" cy="1828800"/>
              </a:xfrm>
            </p:grpSpPr>
            <p:sp>
              <p:nvSpPr>
                <p:cNvPr id="140" name="Plus 52">
                  <a:extLst>
                    <a:ext uri="{FF2B5EF4-FFF2-40B4-BE49-F238E27FC236}">
                      <a16:creationId xmlns:a16="http://schemas.microsoft.com/office/drawing/2014/main" id="{5BF440BF-E8B4-EB6E-EF79-EFF543218EFD}"/>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B1B5271D-31F6-A4C5-052C-06B76B1BD172}"/>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36EF1587-4EBB-A967-87F7-689BA9C63CF5}"/>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E698CF67-968E-3334-C1B8-BDC978B4014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124">
              <a:extLst>
                <a:ext uri="{FF2B5EF4-FFF2-40B4-BE49-F238E27FC236}">
                  <a16:creationId xmlns:a16="http://schemas.microsoft.com/office/drawing/2014/main" id="{013A2A62-1C3D-3A69-7739-274270BEFBB8}"/>
                </a:ext>
              </a:extLst>
            </p:cNvPr>
            <p:cNvGrpSpPr/>
            <p:nvPr/>
          </p:nvGrpSpPr>
          <p:grpSpPr>
            <a:xfrm rot="16663240">
              <a:off x="2536661" y="2971918"/>
              <a:ext cx="1465728" cy="228600"/>
              <a:chOff x="0" y="4648200"/>
              <a:chExt cx="3986134" cy="1541489"/>
            </a:xfrm>
          </p:grpSpPr>
          <p:grpSp>
            <p:nvGrpSpPr>
              <p:cNvPr id="122" name="Group 138">
                <a:extLst>
                  <a:ext uri="{FF2B5EF4-FFF2-40B4-BE49-F238E27FC236}">
                    <a16:creationId xmlns:a16="http://schemas.microsoft.com/office/drawing/2014/main" id="{4C77C0BA-F24A-2C65-17CE-84F49D631013}"/>
                  </a:ext>
                </a:extLst>
              </p:cNvPr>
              <p:cNvGrpSpPr/>
              <p:nvPr/>
            </p:nvGrpSpPr>
            <p:grpSpPr>
              <a:xfrm>
                <a:off x="0" y="4648200"/>
                <a:ext cx="1600200" cy="1524000"/>
                <a:chOff x="533400" y="4648200"/>
                <a:chExt cx="1905000" cy="1828800"/>
              </a:xfrm>
            </p:grpSpPr>
            <p:sp>
              <p:nvSpPr>
                <p:cNvPr id="133" name="Plus 45">
                  <a:extLst>
                    <a:ext uri="{FF2B5EF4-FFF2-40B4-BE49-F238E27FC236}">
                      <a16:creationId xmlns:a16="http://schemas.microsoft.com/office/drawing/2014/main" id="{8A85DEFD-ADA1-179B-0242-9779ADA5A724}"/>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a:extLst>
                    <a:ext uri="{FF2B5EF4-FFF2-40B4-BE49-F238E27FC236}">
                      <a16:creationId xmlns:a16="http://schemas.microsoft.com/office/drawing/2014/main" id="{0B4538BD-3D29-BF4D-75A9-C449BF1A5FFF}"/>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43C7C30C-D47D-FBDD-9759-3E1F83F103DD}"/>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A3A0BF5D-E782-2314-34C8-712A17DAA80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39">
                <a:extLst>
                  <a:ext uri="{FF2B5EF4-FFF2-40B4-BE49-F238E27FC236}">
                    <a16:creationId xmlns:a16="http://schemas.microsoft.com/office/drawing/2014/main" id="{24B9A623-A627-33A2-BD1B-9711F84C1C50}"/>
                  </a:ext>
                </a:extLst>
              </p:cNvPr>
              <p:cNvGrpSpPr/>
              <p:nvPr/>
            </p:nvGrpSpPr>
            <p:grpSpPr>
              <a:xfrm>
                <a:off x="1182973" y="4665689"/>
                <a:ext cx="1600200" cy="1524000"/>
                <a:chOff x="533400" y="4648200"/>
                <a:chExt cx="1905000" cy="1828800"/>
              </a:xfrm>
            </p:grpSpPr>
            <p:sp>
              <p:nvSpPr>
                <p:cNvPr id="129" name="Plus 41">
                  <a:extLst>
                    <a:ext uri="{FF2B5EF4-FFF2-40B4-BE49-F238E27FC236}">
                      <a16:creationId xmlns:a16="http://schemas.microsoft.com/office/drawing/2014/main" id="{E83E3F43-EF17-334C-C7FE-6778F71DD030}"/>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8B94304D-B750-7B50-2604-1B1FD4B6A821}"/>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a:extLst>
                    <a:ext uri="{FF2B5EF4-FFF2-40B4-BE49-F238E27FC236}">
                      <a16:creationId xmlns:a16="http://schemas.microsoft.com/office/drawing/2014/main" id="{4DC1D56A-38B0-BEF8-8EBE-8D31EA3498C4}"/>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a:extLst>
                    <a:ext uri="{FF2B5EF4-FFF2-40B4-BE49-F238E27FC236}">
                      <a16:creationId xmlns:a16="http://schemas.microsoft.com/office/drawing/2014/main" id="{120F1FF9-2345-9E1D-C4AA-AF0F302ABA98}"/>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44">
                <a:extLst>
                  <a:ext uri="{FF2B5EF4-FFF2-40B4-BE49-F238E27FC236}">
                    <a16:creationId xmlns:a16="http://schemas.microsoft.com/office/drawing/2014/main" id="{9E46A96A-DEDC-1F56-8C1F-18AFFFE583F8}"/>
                  </a:ext>
                </a:extLst>
              </p:cNvPr>
              <p:cNvGrpSpPr/>
              <p:nvPr/>
            </p:nvGrpSpPr>
            <p:grpSpPr>
              <a:xfrm>
                <a:off x="2385934" y="4665689"/>
                <a:ext cx="1600200" cy="1524000"/>
                <a:chOff x="533400" y="4648200"/>
                <a:chExt cx="1905000" cy="1828800"/>
              </a:xfrm>
            </p:grpSpPr>
            <p:sp>
              <p:nvSpPr>
                <p:cNvPr id="125" name="Plus 37">
                  <a:extLst>
                    <a:ext uri="{FF2B5EF4-FFF2-40B4-BE49-F238E27FC236}">
                      <a16:creationId xmlns:a16="http://schemas.microsoft.com/office/drawing/2014/main" id="{B98B7ECE-BED1-A4E0-8FCF-17CEBE997B43}"/>
                    </a:ext>
                  </a:extLst>
                </p:cNvPr>
                <p:cNvSpPr/>
                <p:nvPr/>
              </p:nvSpPr>
              <p:spPr>
                <a:xfrm>
                  <a:off x="533400" y="4648200"/>
                  <a:ext cx="1905000" cy="1828800"/>
                </a:xfrm>
                <a:prstGeom prst="mathPlus">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E3E56C36-8013-90D2-3425-EAFE2F9E324E}"/>
                    </a:ext>
                  </a:extLst>
                </p:cNvPr>
                <p:cNvSpPr/>
                <p:nvPr/>
              </p:nvSpPr>
              <p:spPr>
                <a:xfrm>
                  <a:off x="1295400" y="5181600"/>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E1199C76-C937-3737-003F-8306032BD708}"/>
                    </a:ext>
                  </a:extLst>
                </p:cNvPr>
                <p:cNvSpPr/>
                <p:nvPr/>
              </p:nvSpPr>
              <p:spPr>
                <a:xfrm>
                  <a:off x="1822554" y="500421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28916B46-7C7E-C50E-B85D-C8E1E90F9C2F}"/>
                    </a:ext>
                  </a:extLst>
                </p:cNvPr>
                <p:cNvSpPr/>
                <p:nvPr/>
              </p:nvSpPr>
              <p:spPr>
                <a:xfrm>
                  <a:off x="758252" y="4974237"/>
                  <a:ext cx="368508" cy="685800"/>
                </a:xfrm>
                <a:prstGeom prst="diamond">
                  <a:avLst/>
                </a:prstGeom>
                <a:solidFill>
                  <a:srgbClr val="D5B3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64">
              <a:extLst>
                <a:ext uri="{FF2B5EF4-FFF2-40B4-BE49-F238E27FC236}">
                  <a16:creationId xmlns:a16="http://schemas.microsoft.com/office/drawing/2014/main" id="{E0C5B420-0CDB-4B16-CB27-25A6FBF079CD}"/>
                </a:ext>
              </a:extLst>
            </p:cNvPr>
            <p:cNvGrpSpPr/>
            <p:nvPr/>
          </p:nvGrpSpPr>
          <p:grpSpPr>
            <a:xfrm>
              <a:off x="2492619" y="3607131"/>
              <a:ext cx="1230923" cy="1384466"/>
              <a:chOff x="7543801" y="3581401"/>
              <a:chExt cx="1066799" cy="1066800"/>
            </a:xfrm>
          </p:grpSpPr>
          <p:sp>
            <p:nvSpPr>
              <p:cNvPr id="57" name="Rounded Rectangle 29">
                <a:extLst>
                  <a:ext uri="{FF2B5EF4-FFF2-40B4-BE49-F238E27FC236}">
                    <a16:creationId xmlns:a16="http://schemas.microsoft.com/office/drawing/2014/main" id="{F7E6388F-B068-0DEB-6270-2134E381DBF6}"/>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162">
                <a:extLst>
                  <a:ext uri="{FF2B5EF4-FFF2-40B4-BE49-F238E27FC236}">
                    <a16:creationId xmlns:a16="http://schemas.microsoft.com/office/drawing/2014/main" id="{747F3967-B299-99A0-821C-B281E9B11F60}"/>
                  </a:ext>
                </a:extLst>
              </p:cNvPr>
              <p:cNvGrpSpPr/>
              <p:nvPr/>
            </p:nvGrpSpPr>
            <p:grpSpPr>
              <a:xfrm>
                <a:off x="7543801" y="3581401"/>
                <a:ext cx="457200" cy="1066800"/>
                <a:chOff x="6827799" y="4800600"/>
                <a:chExt cx="868401" cy="2043177"/>
              </a:xfrm>
              <a:solidFill>
                <a:srgbClr val="D98A33"/>
              </a:solidFill>
            </p:grpSpPr>
            <p:sp>
              <p:nvSpPr>
                <p:cNvPr id="59" name="Double Wave 58">
                  <a:extLst>
                    <a:ext uri="{FF2B5EF4-FFF2-40B4-BE49-F238E27FC236}">
                      <a16:creationId xmlns:a16="http://schemas.microsoft.com/office/drawing/2014/main" id="{AFC18C8B-5C0B-1DF2-07CD-C592FF70E4F0}"/>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Double Wave 19">
                  <a:extLst>
                    <a:ext uri="{FF2B5EF4-FFF2-40B4-BE49-F238E27FC236}">
                      <a16:creationId xmlns:a16="http://schemas.microsoft.com/office/drawing/2014/main" id="{D7F7E5C0-4D2A-691A-BCFD-F91621282573}"/>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33">
                  <a:extLst>
                    <a:ext uri="{FF2B5EF4-FFF2-40B4-BE49-F238E27FC236}">
                      <a16:creationId xmlns:a16="http://schemas.microsoft.com/office/drawing/2014/main" id="{385A1BB0-8951-D419-0C39-F40861CAAE23}"/>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 name="Cloud 52">
              <a:extLst>
                <a:ext uri="{FF2B5EF4-FFF2-40B4-BE49-F238E27FC236}">
                  <a16:creationId xmlns:a16="http://schemas.microsoft.com/office/drawing/2014/main" id="{82666D9E-AB86-86BE-422D-1C897D2D53BE}"/>
                </a:ext>
              </a:extLst>
            </p:cNvPr>
            <p:cNvSpPr/>
            <p:nvPr/>
          </p:nvSpPr>
          <p:spPr>
            <a:xfrm>
              <a:off x="2819400" y="2133600"/>
              <a:ext cx="609600" cy="457200"/>
            </a:xfrm>
            <a:prstGeom prst="clou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02734ACA-360C-3F82-D7BC-2C0F5ADE1384}"/>
                </a:ext>
              </a:extLst>
            </p:cNvPr>
            <p:cNvSpPr/>
            <p:nvPr/>
          </p:nvSpPr>
          <p:spPr>
            <a:xfrm>
              <a:off x="3052604" y="2209800"/>
              <a:ext cx="193223" cy="1074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ED5DF19-A8AF-DC0B-44A6-BD45517710C4}"/>
                </a:ext>
              </a:extLst>
            </p:cNvPr>
            <p:cNvSpPr/>
            <p:nvPr/>
          </p:nvSpPr>
          <p:spPr>
            <a:xfrm>
              <a:off x="2590800" y="1524000"/>
              <a:ext cx="304800" cy="2286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876A240-1CC9-E33B-2EEA-873C5055AA03}"/>
                </a:ext>
              </a:extLst>
            </p:cNvPr>
            <p:cNvSpPr/>
            <p:nvPr/>
          </p:nvSpPr>
          <p:spPr>
            <a:xfrm>
              <a:off x="3352800" y="1524000"/>
              <a:ext cx="304800" cy="228600"/>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688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err="1">
                <a:solidFill>
                  <a:schemeClr val="bg1"/>
                </a:solidFill>
                <a:latin typeface="Papyrus" pitchFamily="66" charset="0"/>
              </a:rPr>
              <a:t>Zenos</a:t>
            </a:r>
            <a:endParaRPr lang="en-US" sz="3600" dirty="0">
              <a:solidFill>
                <a:schemeClr val="bg1"/>
              </a:solidFill>
              <a:latin typeface="Papyrus" pitchFamily="66" charset="0"/>
            </a:endParaRPr>
          </a:p>
        </p:txBody>
      </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19:10</a:t>
            </a:r>
          </a:p>
        </p:txBody>
      </p:sp>
      <p:sp>
        <p:nvSpPr>
          <p:cNvPr id="18" name="TextBox 17"/>
          <p:cNvSpPr txBox="1"/>
          <p:nvPr/>
        </p:nvSpPr>
        <p:spPr>
          <a:xfrm>
            <a:off x="334978" y="948351"/>
            <a:ext cx="7208822" cy="4801314"/>
          </a:xfrm>
          <a:prstGeom prst="rect">
            <a:avLst/>
          </a:prstGeom>
          <a:noFill/>
        </p:spPr>
        <p:txBody>
          <a:bodyPr wrap="square" rtlCol="0">
            <a:spAutoFit/>
          </a:bodyPr>
          <a:lstStyle/>
          <a:p>
            <a:r>
              <a:rPr lang="en-US" dirty="0">
                <a:solidFill>
                  <a:schemeClr val="bg1"/>
                </a:solidFill>
              </a:rPr>
              <a:t>Hebrew prophet</a:t>
            </a:r>
          </a:p>
          <a:p>
            <a:endParaRPr lang="en-US" dirty="0">
              <a:solidFill>
                <a:schemeClr val="bg1"/>
              </a:solidFill>
            </a:endParaRPr>
          </a:p>
          <a:p>
            <a:r>
              <a:rPr lang="en-US" dirty="0">
                <a:solidFill>
                  <a:schemeClr val="bg1"/>
                </a:solidFill>
              </a:rPr>
              <a:t>He was of the lineage of Joseph</a:t>
            </a:r>
          </a:p>
          <a:p>
            <a:endParaRPr lang="en-US" dirty="0">
              <a:solidFill>
                <a:schemeClr val="bg1"/>
              </a:solidFill>
            </a:endParaRPr>
          </a:p>
          <a:p>
            <a:r>
              <a:rPr lang="en-US" dirty="0">
                <a:solidFill>
                  <a:schemeClr val="bg1"/>
                </a:solidFill>
              </a:rPr>
              <a:t>His writings were included in the brass plates and were accessible to the Book of Mormon prophets.</a:t>
            </a:r>
          </a:p>
          <a:p>
            <a:endParaRPr lang="en-US" dirty="0">
              <a:solidFill>
                <a:schemeClr val="bg1"/>
              </a:solidFill>
            </a:endParaRPr>
          </a:p>
          <a:p>
            <a:r>
              <a:rPr lang="en-US" dirty="0">
                <a:solidFill>
                  <a:schemeClr val="bg1"/>
                </a:solidFill>
              </a:rPr>
              <a:t>He prophesied that the Redeemer would be buried in a sepulchre after His crucifixion, and that three days of darkness would be experienced by those “who should inhabit the isles of the sea, more especially given unto those who are of the house of Israel”</a:t>
            </a:r>
          </a:p>
          <a:p>
            <a:endParaRPr lang="en-US" dirty="0">
              <a:solidFill>
                <a:schemeClr val="bg1"/>
              </a:solidFill>
            </a:endParaRPr>
          </a:p>
          <a:p>
            <a:r>
              <a:rPr lang="en-US" dirty="0">
                <a:solidFill>
                  <a:schemeClr val="bg1"/>
                </a:solidFill>
              </a:rPr>
              <a:t>He prophesied of widespread natural calamities that would occur at the time, with the result that “many of the kings of the isles of the sea shall be wrought upon by the spirit of God” (1 Nephi:19:12) While those in Jerusalem will be scourged and scattered for rejecting the Holy One of Israel</a:t>
            </a:r>
          </a:p>
        </p:txBody>
      </p:sp>
      <p:grpSp>
        <p:nvGrpSpPr>
          <p:cNvPr id="45" name="Group 30"/>
          <p:cNvGrpSpPr/>
          <p:nvPr/>
        </p:nvGrpSpPr>
        <p:grpSpPr>
          <a:xfrm>
            <a:off x="8723013" y="1683191"/>
            <a:ext cx="1923861" cy="2888809"/>
            <a:chOff x="1752600" y="2814553"/>
            <a:chExt cx="1719708" cy="3357647"/>
          </a:xfrm>
        </p:grpSpPr>
        <p:sp>
          <p:nvSpPr>
            <p:cNvPr id="46" name="Oval 45"/>
            <p:cNvSpPr/>
            <p:nvPr/>
          </p:nvSpPr>
          <p:spPr>
            <a:xfrm rot="17894364">
              <a:off x="2849140" y="5508556"/>
              <a:ext cx="571500" cy="58227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p:cNvSpPr/>
            <p:nvPr/>
          </p:nvSpPr>
          <p:spPr>
            <a:xfrm rot="17894364">
              <a:off x="2918715" y="5583133"/>
              <a:ext cx="660012" cy="44717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p:nvPr/>
          </p:nvSpPr>
          <p:spPr>
            <a:xfrm>
              <a:off x="2362200" y="5562600"/>
              <a:ext cx="838200" cy="6096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p:cNvSpPr/>
            <p:nvPr/>
          </p:nvSpPr>
          <p:spPr>
            <a:xfrm>
              <a:off x="1981200" y="5638800"/>
              <a:ext cx="647700" cy="5334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Trapezoid 49"/>
            <p:cNvSpPr/>
            <p:nvPr/>
          </p:nvSpPr>
          <p:spPr>
            <a:xfrm rot="20678187" flipH="1">
              <a:off x="2394720" y="4020668"/>
              <a:ext cx="845400" cy="1072282"/>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Trapezoid 50"/>
            <p:cNvSpPr/>
            <p:nvPr/>
          </p:nvSpPr>
          <p:spPr>
            <a:xfrm rot="1053040">
              <a:off x="1921987" y="4042734"/>
              <a:ext cx="810505" cy="1072282"/>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Isosceles Triangle 51"/>
            <p:cNvSpPr/>
            <p:nvPr/>
          </p:nvSpPr>
          <p:spPr>
            <a:xfrm>
              <a:off x="1968500" y="3898198"/>
              <a:ext cx="1265766" cy="1852124"/>
            </a:xfrm>
            <a:prstGeom prst="triangl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52"/>
            <p:cNvSpPr/>
            <p:nvPr/>
          </p:nvSpPr>
          <p:spPr>
            <a:xfrm rot="4099375">
              <a:off x="2398998" y="3188276"/>
              <a:ext cx="1158629" cy="53746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53"/>
            <p:cNvSpPr/>
            <p:nvPr/>
          </p:nvSpPr>
          <p:spPr>
            <a:xfrm rot="7003029">
              <a:off x="1613216" y="3117803"/>
              <a:ext cx="1211648" cy="60514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Isosceles Triangle 54"/>
            <p:cNvSpPr/>
            <p:nvPr/>
          </p:nvSpPr>
          <p:spPr>
            <a:xfrm rot="20804892">
              <a:off x="2337598" y="3879629"/>
              <a:ext cx="622300" cy="1852124"/>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p:cNvSpPr/>
            <p:nvPr/>
          </p:nvSpPr>
          <p:spPr>
            <a:xfrm>
              <a:off x="2133600" y="2918563"/>
              <a:ext cx="876300" cy="12672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ounded Rectangle 56"/>
            <p:cNvSpPr/>
            <p:nvPr/>
          </p:nvSpPr>
          <p:spPr>
            <a:xfrm>
              <a:off x="1981200" y="3147163"/>
              <a:ext cx="1219200" cy="12943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p:cNvSpPr/>
            <p:nvPr/>
          </p:nvSpPr>
          <p:spPr>
            <a:xfrm rot="20629654">
              <a:off x="2059578" y="4584607"/>
              <a:ext cx="424501" cy="2380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p:cNvSpPr/>
            <p:nvPr/>
          </p:nvSpPr>
          <p:spPr>
            <a:xfrm>
              <a:off x="2514600" y="4648201"/>
              <a:ext cx="486834" cy="21917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ounded Rectangle 59"/>
            <p:cNvSpPr/>
            <p:nvPr/>
          </p:nvSpPr>
          <p:spPr>
            <a:xfrm rot="19191237">
              <a:off x="1752600" y="4800600"/>
              <a:ext cx="533400" cy="304800"/>
            </a:xfrm>
            <a:prstGeom prst="roundRect">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1889077">
              <a:off x="2783530" y="4765053"/>
              <a:ext cx="533400" cy="304800"/>
            </a:xfrm>
            <a:prstGeom prst="roundRect">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 name="Rectangle 1"/>
          <p:cNvSpPr/>
          <p:nvPr/>
        </p:nvSpPr>
        <p:spPr>
          <a:xfrm>
            <a:off x="9325500" y="6488668"/>
            <a:ext cx="2938497" cy="369332"/>
          </a:xfrm>
          <a:prstGeom prst="rect">
            <a:avLst/>
          </a:prstGeom>
        </p:spPr>
        <p:txBody>
          <a:bodyPr wrap="none">
            <a:spAutoFit/>
          </a:bodyPr>
          <a:lstStyle/>
          <a:p>
            <a:r>
              <a:rPr lang="en-US" i="1" dirty="0">
                <a:solidFill>
                  <a:schemeClr val="bg1"/>
                </a:solidFill>
              </a:rPr>
              <a:t>Book of Mormon Who’s Who </a:t>
            </a:r>
            <a:endParaRPr lang="en-US" dirty="0"/>
          </a:p>
        </p:txBody>
      </p:sp>
    </p:spTree>
    <p:extLst>
      <p:ext uri="{BB962C8B-B14F-4D97-AF65-F5344CB8AC3E}">
        <p14:creationId xmlns:p14="http://schemas.microsoft.com/office/powerpoint/2010/main" val="332718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animEffect transition="in" filter="wipe(down)">
                                      <p:cBhvr>
                                        <p:cTn id="9" dur="580">
                                          <p:stCondLst>
                                            <p:cond delay="0"/>
                                          </p:stCondLst>
                                        </p:cTn>
                                        <p:tgtEl>
                                          <p:spTgt spid="45"/>
                                        </p:tgtEl>
                                      </p:cBhvr>
                                    </p:animEffect>
                                    <p:anim calcmode="lin" valueType="num">
                                      <p:cBhvr>
                                        <p:cTn id="10"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5" dur="26">
                                          <p:stCondLst>
                                            <p:cond delay="650"/>
                                          </p:stCondLst>
                                        </p:cTn>
                                        <p:tgtEl>
                                          <p:spTgt spid="45"/>
                                        </p:tgtEl>
                                      </p:cBhvr>
                                      <p:to x="100000" y="60000"/>
                                    </p:animScale>
                                    <p:animScale>
                                      <p:cBhvr>
                                        <p:cTn id="16" dur="166" decel="50000">
                                          <p:stCondLst>
                                            <p:cond delay="676"/>
                                          </p:stCondLst>
                                        </p:cTn>
                                        <p:tgtEl>
                                          <p:spTgt spid="45"/>
                                        </p:tgtEl>
                                      </p:cBhvr>
                                      <p:to x="100000" y="100000"/>
                                    </p:animScale>
                                    <p:animScale>
                                      <p:cBhvr>
                                        <p:cTn id="17" dur="26">
                                          <p:stCondLst>
                                            <p:cond delay="1312"/>
                                          </p:stCondLst>
                                        </p:cTn>
                                        <p:tgtEl>
                                          <p:spTgt spid="45"/>
                                        </p:tgtEl>
                                      </p:cBhvr>
                                      <p:to x="100000" y="80000"/>
                                    </p:animScale>
                                    <p:animScale>
                                      <p:cBhvr>
                                        <p:cTn id="18" dur="166" decel="50000">
                                          <p:stCondLst>
                                            <p:cond delay="1338"/>
                                          </p:stCondLst>
                                        </p:cTn>
                                        <p:tgtEl>
                                          <p:spTgt spid="45"/>
                                        </p:tgtEl>
                                      </p:cBhvr>
                                      <p:to x="100000" y="100000"/>
                                    </p:animScale>
                                    <p:animScale>
                                      <p:cBhvr>
                                        <p:cTn id="19" dur="26">
                                          <p:stCondLst>
                                            <p:cond delay="1642"/>
                                          </p:stCondLst>
                                        </p:cTn>
                                        <p:tgtEl>
                                          <p:spTgt spid="45"/>
                                        </p:tgtEl>
                                      </p:cBhvr>
                                      <p:to x="100000" y="90000"/>
                                    </p:animScale>
                                    <p:animScale>
                                      <p:cBhvr>
                                        <p:cTn id="20" dur="166" decel="50000">
                                          <p:stCondLst>
                                            <p:cond delay="1668"/>
                                          </p:stCondLst>
                                        </p:cTn>
                                        <p:tgtEl>
                                          <p:spTgt spid="45"/>
                                        </p:tgtEl>
                                      </p:cBhvr>
                                      <p:to x="100000" y="100000"/>
                                    </p:animScale>
                                    <p:animScale>
                                      <p:cBhvr>
                                        <p:cTn id="21" dur="26">
                                          <p:stCondLst>
                                            <p:cond delay="1808"/>
                                          </p:stCondLst>
                                        </p:cTn>
                                        <p:tgtEl>
                                          <p:spTgt spid="45"/>
                                        </p:tgtEl>
                                      </p:cBhvr>
                                      <p:to x="100000" y="95000"/>
                                    </p:animScale>
                                    <p:animScale>
                                      <p:cBhvr>
                                        <p:cTn id="22" dur="166" decel="50000">
                                          <p:stCondLst>
                                            <p:cond delay="1834"/>
                                          </p:stCondLst>
                                        </p:cTn>
                                        <p:tgtEl>
                                          <p:spTgt spid="4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err="1">
                <a:solidFill>
                  <a:schemeClr val="bg1"/>
                </a:solidFill>
                <a:latin typeface="Papyrus" pitchFamily="66" charset="0"/>
              </a:rPr>
              <a:t>Zenos</a:t>
            </a:r>
            <a:endParaRPr lang="en-US" sz="3600" dirty="0">
              <a:solidFill>
                <a:schemeClr val="bg1"/>
              </a:solidFill>
              <a:latin typeface="Papyrus" pitchFamily="66" charset="0"/>
            </a:endParaRPr>
          </a:p>
        </p:txBody>
      </p:sp>
      <p:sp>
        <p:nvSpPr>
          <p:cNvPr id="36" name="TextBox 35"/>
          <p:cNvSpPr txBox="1"/>
          <p:nvPr/>
        </p:nvSpPr>
        <p:spPr>
          <a:xfrm>
            <a:off x="165980" y="6488668"/>
            <a:ext cx="2590800" cy="369332"/>
          </a:xfrm>
          <a:prstGeom prst="rect">
            <a:avLst/>
          </a:prstGeom>
          <a:noFill/>
        </p:spPr>
        <p:txBody>
          <a:bodyPr wrap="square" rtlCol="0">
            <a:spAutoFit/>
          </a:bodyPr>
          <a:lstStyle/>
          <a:p>
            <a:r>
              <a:rPr lang="en-US" dirty="0">
                <a:solidFill>
                  <a:srgbClr val="FFFF00"/>
                </a:solidFill>
              </a:rPr>
              <a:t>1 Nephi 19:10</a:t>
            </a:r>
          </a:p>
        </p:txBody>
      </p:sp>
      <p:grpSp>
        <p:nvGrpSpPr>
          <p:cNvPr id="2" name="Group 30"/>
          <p:cNvGrpSpPr/>
          <p:nvPr/>
        </p:nvGrpSpPr>
        <p:grpSpPr>
          <a:xfrm>
            <a:off x="5486400" y="762001"/>
            <a:ext cx="1676400" cy="2590797"/>
            <a:chOff x="1752600" y="2814553"/>
            <a:chExt cx="1719708" cy="3357647"/>
          </a:xfrm>
        </p:grpSpPr>
        <p:sp>
          <p:nvSpPr>
            <p:cNvPr id="46" name="Oval 45"/>
            <p:cNvSpPr/>
            <p:nvPr/>
          </p:nvSpPr>
          <p:spPr>
            <a:xfrm rot="17894364">
              <a:off x="2849140" y="5508556"/>
              <a:ext cx="571500" cy="582278"/>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p:cNvSpPr/>
            <p:nvPr/>
          </p:nvSpPr>
          <p:spPr>
            <a:xfrm rot="17894364">
              <a:off x="2918715" y="5583133"/>
              <a:ext cx="660012" cy="44717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p:nvPr/>
          </p:nvSpPr>
          <p:spPr>
            <a:xfrm>
              <a:off x="2362200" y="5562600"/>
              <a:ext cx="838200" cy="6096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p:cNvSpPr/>
            <p:nvPr/>
          </p:nvSpPr>
          <p:spPr>
            <a:xfrm>
              <a:off x="1981200" y="5638800"/>
              <a:ext cx="647700" cy="533400"/>
            </a:xfrm>
            <a:prstGeom prst="ellips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Trapezoid 49"/>
            <p:cNvSpPr/>
            <p:nvPr/>
          </p:nvSpPr>
          <p:spPr>
            <a:xfrm rot="20678187" flipH="1">
              <a:off x="2394720" y="4020668"/>
              <a:ext cx="845400" cy="1072282"/>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Trapezoid 50"/>
            <p:cNvSpPr/>
            <p:nvPr/>
          </p:nvSpPr>
          <p:spPr>
            <a:xfrm rot="1053040">
              <a:off x="1921987" y="4042734"/>
              <a:ext cx="810505" cy="1072282"/>
            </a:xfrm>
            <a:prstGeom prst="trapezoid">
              <a:avLst>
                <a:gd name="adj" fmla="val 34231"/>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Isosceles Triangle 51"/>
            <p:cNvSpPr/>
            <p:nvPr/>
          </p:nvSpPr>
          <p:spPr>
            <a:xfrm>
              <a:off x="1968500" y="3898198"/>
              <a:ext cx="1265766" cy="1852124"/>
            </a:xfrm>
            <a:prstGeom prst="triangle">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3" name="Oval 52"/>
            <p:cNvSpPr/>
            <p:nvPr/>
          </p:nvSpPr>
          <p:spPr>
            <a:xfrm rot="4099375">
              <a:off x="2398998" y="3188276"/>
              <a:ext cx="1158629" cy="53746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Oval 53"/>
            <p:cNvSpPr/>
            <p:nvPr/>
          </p:nvSpPr>
          <p:spPr>
            <a:xfrm rot="7003029">
              <a:off x="1613216" y="3117803"/>
              <a:ext cx="1211648" cy="605147"/>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Isosceles Triangle 54"/>
            <p:cNvSpPr/>
            <p:nvPr/>
          </p:nvSpPr>
          <p:spPr>
            <a:xfrm rot="20804892">
              <a:off x="2337598" y="3879629"/>
              <a:ext cx="622300" cy="1852124"/>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6" name="Oval 55"/>
            <p:cNvSpPr/>
            <p:nvPr/>
          </p:nvSpPr>
          <p:spPr>
            <a:xfrm>
              <a:off x="2133600" y="2918563"/>
              <a:ext cx="876300" cy="12672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Rounded Rectangle 56"/>
            <p:cNvSpPr/>
            <p:nvPr/>
          </p:nvSpPr>
          <p:spPr>
            <a:xfrm>
              <a:off x="1981200" y="3147163"/>
              <a:ext cx="1219200" cy="129437"/>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p:cNvSpPr/>
            <p:nvPr/>
          </p:nvSpPr>
          <p:spPr>
            <a:xfrm rot="20629654">
              <a:off x="2054368" y="4572544"/>
              <a:ext cx="486834" cy="2772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p:cNvSpPr/>
            <p:nvPr/>
          </p:nvSpPr>
          <p:spPr>
            <a:xfrm>
              <a:off x="2514600" y="4648200"/>
              <a:ext cx="486834" cy="252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ounded Rectangle 59"/>
            <p:cNvSpPr/>
            <p:nvPr/>
          </p:nvSpPr>
          <p:spPr>
            <a:xfrm rot="19191237">
              <a:off x="1752600" y="4800600"/>
              <a:ext cx="533400" cy="304800"/>
            </a:xfrm>
            <a:prstGeom prst="roundRect">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1889077">
              <a:off x="2783530" y="4765053"/>
              <a:ext cx="533400" cy="304800"/>
            </a:xfrm>
            <a:prstGeom prst="roundRect">
              <a:avLst/>
            </a:prstGeom>
            <a:solidFill>
              <a:srgbClr val="D2B13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2" name="TextBox 61"/>
          <p:cNvSpPr txBox="1"/>
          <p:nvPr/>
        </p:nvSpPr>
        <p:spPr>
          <a:xfrm>
            <a:off x="1752600" y="3200401"/>
            <a:ext cx="3962400" cy="3139321"/>
          </a:xfrm>
          <a:prstGeom prst="rect">
            <a:avLst/>
          </a:prstGeom>
          <a:noFill/>
        </p:spPr>
        <p:txBody>
          <a:bodyPr wrap="square" rtlCol="0">
            <a:spAutoFit/>
          </a:bodyPr>
          <a:lstStyle/>
          <a:p>
            <a:r>
              <a:rPr lang="en-US" dirty="0">
                <a:solidFill>
                  <a:schemeClr val="bg1"/>
                </a:solidFill>
              </a:rPr>
              <a:t>Alma quotes </a:t>
            </a:r>
            <a:r>
              <a:rPr lang="en-US" dirty="0" err="1">
                <a:solidFill>
                  <a:schemeClr val="bg1"/>
                </a:solidFill>
              </a:rPr>
              <a:t>Zenos</a:t>
            </a:r>
            <a:r>
              <a:rPr lang="en-US" dirty="0">
                <a:solidFill>
                  <a:schemeClr val="bg1"/>
                </a:solidFill>
              </a:rPr>
              <a:t> while teaching the </a:t>
            </a:r>
            <a:r>
              <a:rPr lang="en-US" dirty="0" err="1">
                <a:solidFill>
                  <a:schemeClr val="bg1"/>
                </a:solidFill>
              </a:rPr>
              <a:t>Zoramites</a:t>
            </a:r>
            <a:r>
              <a:rPr lang="en-US" dirty="0">
                <a:solidFill>
                  <a:schemeClr val="bg1"/>
                </a:solidFill>
              </a:rPr>
              <a:t> about the doctrine of prayer (Alma 33:3-11)</a:t>
            </a:r>
          </a:p>
          <a:p>
            <a:endParaRPr lang="en-US" dirty="0">
              <a:solidFill>
                <a:schemeClr val="bg1"/>
              </a:solidFill>
            </a:endParaRPr>
          </a:p>
          <a:p>
            <a:r>
              <a:rPr lang="en-US" dirty="0" err="1">
                <a:solidFill>
                  <a:schemeClr val="bg1"/>
                </a:solidFill>
              </a:rPr>
              <a:t>Amulek</a:t>
            </a:r>
            <a:r>
              <a:rPr lang="en-US" dirty="0">
                <a:solidFill>
                  <a:schemeClr val="bg1"/>
                </a:solidFill>
              </a:rPr>
              <a:t> witnesses that </a:t>
            </a:r>
            <a:r>
              <a:rPr lang="en-US" dirty="0" err="1">
                <a:solidFill>
                  <a:schemeClr val="bg1"/>
                </a:solidFill>
              </a:rPr>
              <a:t>Zenos</a:t>
            </a:r>
            <a:r>
              <a:rPr lang="en-US" dirty="0">
                <a:solidFill>
                  <a:schemeClr val="bg1"/>
                </a:solidFill>
              </a:rPr>
              <a:t> taught “redemption cometh through the Son of God” (Alma 34:7)</a:t>
            </a:r>
          </a:p>
          <a:p>
            <a:endParaRPr lang="en-US" dirty="0">
              <a:solidFill>
                <a:schemeClr val="bg1"/>
              </a:solidFill>
            </a:endParaRPr>
          </a:p>
          <a:p>
            <a:r>
              <a:rPr lang="en-US" dirty="0">
                <a:solidFill>
                  <a:schemeClr val="bg1"/>
                </a:solidFill>
              </a:rPr>
              <a:t>Nephi, son of Helaman bearing witness about the mission of the Savior (Helaman 8:19)</a:t>
            </a:r>
          </a:p>
        </p:txBody>
      </p:sp>
      <p:sp>
        <p:nvSpPr>
          <p:cNvPr id="25" name="TextBox 24"/>
          <p:cNvSpPr txBox="1"/>
          <p:nvPr/>
        </p:nvSpPr>
        <p:spPr>
          <a:xfrm>
            <a:off x="1828800" y="762001"/>
            <a:ext cx="3429000" cy="2031325"/>
          </a:xfrm>
          <a:prstGeom prst="rect">
            <a:avLst/>
          </a:prstGeom>
          <a:noFill/>
        </p:spPr>
        <p:txBody>
          <a:bodyPr wrap="square" rtlCol="0">
            <a:spAutoFit/>
          </a:bodyPr>
          <a:lstStyle/>
          <a:p>
            <a:r>
              <a:rPr lang="en-US" dirty="0">
                <a:solidFill>
                  <a:schemeClr val="bg1"/>
                </a:solidFill>
              </a:rPr>
              <a:t>He prophesied when the House of Israel would turn their hearts again to the Savior, He would remember the covenants He had made with their fathers and “All the earth shall see the salvation of the Lord…” (1 Nephi 19:17)</a:t>
            </a:r>
          </a:p>
        </p:txBody>
      </p:sp>
      <p:sp>
        <p:nvSpPr>
          <p:cNvPr id="26" name="TextBox 25"/>
          <p:cNvSpPr txBox="1"/>
          <p:nvPr/>
        </p:nvSpPr>
        <p:spPr>
          <a:xfrm>
            <a:off x="6324600" y="3429000"/>
            <a:ext cx="3962400" cy="3077766"/>
          </a:xfrm>
          <a:prstGeom prst="rect">
            <a:avLst/>
          </a:prstGeom>
          <a:noFill/>
        </p:spPr>
        <p:txBody>
          <a:bodyPr wrap="square" rtlCol="0">
            <a:spAutoFit/>
          </a:bodyPr>
          <a:lstStyle/>
          <a:p>
            <a:r>
              <a:rPr lang="en-US" dirty="0">
                <a:solidFill>
                  <a:schemeClr val="bg1"/>
                </a:solidFill>
              </a:rPr>
              <a:t>Samuel cited </a:t>
            </a:r>
            <a:r>
              <a:rPr lang="en-US" dirty="0" err="1">
                <a:solidFill>
                  <a:schemeClr val="bg1"/>
                </a:solidFill>
              </a:rPr>
              <a:t>Zenos</a:t>
            </a:r>
            <a:r>
              <a:rPr lang="en-US" dirty="0">
                <a:solidFill>
                  <a:schemeClr val="bg1"/>
                </a:solidFill>
              </a:rPr>
              <a:t> in prophesying to the people that the </a:t>
            </a:r>
            <a:r>
              <a:rPr lang="en-US" dirty="0" err="1">
                <a:solidFill>
                  <a:schemeClr val="bg1"/>
                </a:solidFill>
              </a:rPr>
              <a:t>Lamanites</a:t>
            </a:r>
            <a:r>
              <a:rPr lang="en-US" dirty="0">
                <a:solidFill>
                  <a:schemeClr val="bg1"/>
                </a:solidFill>
              </a:rPr>
              <a:t> would one day be restored to a knowledge of the truths of the gospel (Helaman 15:11)</a:t>
            </a:r>
          </a:p>
          <a:p>
            <a:endParaRPr lang="en-US" dirty="0">
              <a:solidFill>
                <a:schemeClr val="bg1"/>
              </a:solidFill>
            </a:endParaRPr>
          </a:p>
          <a:p>
            <a:r>
              <a:rPr lang="en-US" dirty="0">
                <a:solidFill>
                  <a:schemeClr val="bg1"/>
                </a:solidFill>
              </a:rPr>
              <a:t>Next to Isaiah, the prophet </a:t>
            </a:r>
            <a:r>
              <a:rPr lang="en-US" dirty="0" err="1">
                <a:solidFill>
                  <a:schemeClr val="bg1"/>
                </a:solidFill>
              </a:rPr>
              <a:t>Zenos</a:t>
            </a:r>
            <a:r>
              <a:rPr lang="en-US" dirty="0">
                <a:solidFill>
                  <a:schemeClr val="bg1"/>
                </a:solidFill>
              </a:rPr>
              <a:t> is quoted in the Book of Mormon more extensively than any other of the ancient Hebrew prophets.</a:t>
            </a:r>
          </a:p>
          <a:p>
            <a:r>
              <a:rPr lang="en-US" sz="1400" dirty="0">
                <a:solidFill>
                  <a:schemeClr val="bg1"/>
                </a:solidFill>
              </a:rPr>
              <a:t>--Who’s Who </a:t>
            </a:r>
          </a:p>
        </p:txBody>
      </p:sp>
      <p:sp>
        <p:nvSpPr>
          <p:cNvPr id="63" name="TextBox 62"/>
          <p:cNvSpPr txBox="1"/>
          <p:nvPr/>
        </p:nvSpPr>
        <p:spPr>
          <a:xfrm>
            <a:off x="7315200" y="1447800"/>
            <a:ext cx="1752600" cy="1477328"/>
          </a:xfrm>
          <a:prstGeom prst="rect">
            <a:avLst/>
          </a:prstGeom>
          <a:noFill/>
        </p:spPr>
        <p:txBody>
          <a:bodyPr wrap="square" rtlCol="0">
            <a:spAutoFit/>
          </a:bodyPr>
          <a:lstStyle/>
          <a:p>
            <a:r>
              <a:rPr lang="en-US" dirty="0">
                <a:solidFill>
                  <a:schemeClr val="bg1"/>
                </a:solidFill>
              </a:rPr>
              <a:t>Gave the Allegory of the Tame and Wild Olive Trees</a:t>
            </a:r>
          </a:p>
          <a:p>
            <a:r>
              <a:rPr lang="en-US" dirty="0">
                <a:solidFill>
                  <a:schemeClr val="bg1"/>
                </a:solidFill>
              </a:rPr>
              <a:t> (Jacob 5)</a:t>
            </a:r>
          </a:p>
        </p:txBody>
      </p:sp>
      <p:grpSp>
        <p:nvGrpSpPr>
          <p:cNvPr id="3" name="Group 2">
            <a:extLst>
              <a:ext uri="{FF2B5EF4-FFF2-40B4-BE49-F238E27FC236}">
                <a16:creationId xmlns:a16="http://schemas.microsoft.com/office/drawing/2014/main" id="{AE08A732-C224-9527-91A7-673AB854DCED}"/>
              </a:ext>
            </a:extLst>
          </p:cNvPr>
          <p:cNvGrpSpPr/>
          <p:nvPr/>
        </p:nvGrpSpPr>
        <p:grpSpPr>
          <a:xfrm>
            <a:off x="8775444" y="366509"/>
            <a:ext cx="2543732" cy="2625636"/>
            <a:chOff x="2617938" y="1235035"/>
            <a:chExt cx="4684735" cy="4835576"/>
          </a:xfrm>
        </p:grpSpPr>
        <p:grpSp>
          <p:nvGrpSpPr>
            <p:cNvPr id="6" name="Group 5">
              <a:extLst>
                <a:ext uri="{FF2B5EF4-FFF2-40B4-BE49-F238E27FC236}">
                  <a16:creationId xmlns:a16="http://schemas.microsoft.com/office/drawing/2014/main" id="{5B65FB5F-400E-CAF5-82AA-0DEBA80D229C}"/>
                </a:ext>
              </a:extLst>
            </p:cNvPr>
            <p:cNvGrpSpPr/>
            <p:nvPr/>
          </p:nvGrpSpPr>
          <p:grpSpPr>
            <a:xfrm>
              <a:off x="3647856" y="2798985"/>
              <a:ext cx="2804061" cy="3252047"/>
              <a:chOff x="7146899" y="2821909"/>
              <a:chExt cx="2804061" cy="3252047"/>
            </a:xfrm>
          </p:grpSpPr>
          <p:sp>
            <p:nvSpPr>
              <p:cNvPr id="552" name="Freeform: Shape 551">
                <a:extLst>
                  <a:ext uri="{FF2B5EF4-FFF2-40B4-BE49-F238E27FC236}">
                    <a16:creationId xmlns:a16="http://schemas.microsoft.com/office/drawing/2014/main" id="{66740BA1-2451-2235-79BB-3D1AB6E41521}"/>
                  </a:ext>
                </a:extLst>
              </p:cNvPr>
              <p:cNvSpPr/>
              <p:nvPr/>
            </p:nvSpPr>
            <p:spPr>
              <a:xfrm rot="15202940">
                <a:off x="7445958" y="3195501"/>
                <a:ext cx="2878593" cy="2131410"/>
              </a:xfrm>
              <a:custGeom>
                <a:avLst/>
                <a:gdLst>
                  <a:gd name="connsiteX0" fmla="*/ 1173029 w 2878593"/>
                  <a:gd name="connsiteY0" fmla="*/ 343415 h 2131410"/>
                  <a:gd name="connsiteX1" fmla="*/ 1161207 w 2878593"/>
                  <a:gd name="connsiteY1" fmla="*/ 308386 h 2131410"/>
                  <a:gd name="connsiteX2" fmla="*/ 1071958 w 2878593"/>
                  <a:gd name="connsiteY2" fmla="*/ 309631 h 2131410"/>
                  <a:gd name="connsiteX3" fmla="*/ 1142019 w 2878593"/>
                  <a:gd name="connsiteY3" fmla="*/ 334771 h 2131410"/>
                  <a:gd name="connsiteX4" fmla="*/ 2718504 w 2878593"/>
                  <a:gd name="connsiteY4" fmla="*/ 2131410 h 2131410"/>
                  <a:gd name="connsiteX5" fmla="*/ 2007813 w 2878593"/>
                  <a:gd name="connsiteY5" fmla="*/ 1421261 h 2131410"/>
                  <a:gd name="connsiteX6" fmla="*/ 1486584 w 2878593"/>
                  <a:gd name="connsiteY6" fmla="*/ 876851 h 2131410"/>
                  <a:gd name="connsiteX7" fmla="*/ 1397490 w 2878593"/>
                  <a:gd name="connsiteY7" fmla="*/ 790732 h 2131410"/>
                  <a:gd name="connsiteX8" fmla="*/ 1383254 w 2878593"/>
                  <a:gd name="connsiteY8" fmla="*/ 788385 h 2131410"/>
                  <a:gd name="connsiteX9" fmla="*/ 0 w 2878593"/>
                  <a:gd name="connsiteY9" fmla="*/ 375554 h 2131410"/>
                  <a:gd name="connsiteX10" fmla="*/ 99363 w 2878593"/>
                  <a:gd name="connsiteY10" fmla="*/ 42621 h 2131410"/>
                  <a:gd name="connsiteX11" fmla="*/ 99363 w 2878593"/>
                  <a:gd name="connsiteY11" fmla="*/ 35234 h 2131410"/>
                  <a:gd name="connsiteX12" fmla="*/ 101634 w 2878593"/>
                  <a:gd name="connsiteY12" fmla="*/ 35012 h 2131410"/>
                  <a:gd name="connsiteX13" fmla="*/ 112083 w 2878593"/>
                  <a:gd name="connsiteY13" fmla="*/ 0 h 2131410"/>
                  <a:gd name="connsiteX14" fmla="*/ 241533 w 2878593"/>
                  <a:gd name="connsiteY14" fmla="*/ 21348 h 2131410"/>
                  <a:gd name="connsiteX15" fmla="*/ 253997 w 2878593"/>
                  <a:gd name="connsiteY15" fmla="*/ 20130 h 2131410"/>
                  <a:gd name="connsiteX16" fmla="*/ 1336436 w 2878593"/>
                  <a:gd name="connsiteY16" fmla="*/ 35234 h 2131410"/>
                  <a:gd name="connsiteX17" fmla="*/ 2573509 w 2878593"/>
                  <a:gd name="connsiteY17" fmla="*/ 35234 h 2131410"/>
                  <a:gd name="connsiteX18" fmla="*/ 2573509 w 2878593"/>
                  <a:gd name="connsiteY18" fmla="*/ 292995 h 2131410"/>
                  <a:gd name="connsiteX19" fmla="*/ 1336436 w 2878593"/>
                  <a:gd name="connsiteY19" fmla="*/ 292995 h 2131410"/>
                  <a:gd name="connsiteX20" fmla="*/ 1260544 w 2878593"/>
                  <a:gd name="connsiteY20" fmla="*/ 300407 h 2131410"/>
                  <a:gd name="connsiteX21" fmla="*/ 1307290 w 2878593"/>
                  <a:gd name="connsiteY21" fmla="*/ 345592 h 2131410"/>
                  <a:gd name="connsiteX22" fmla="*/ 1344389 w 2878593"/>
                  <a:gd name="connsiteY22" fmla="*/ 387936 h 2131410"/>
                  <a:gd name="connsiteX23" fmla="*/ 1495338 w 2878593"/>
                  <a:gd name="connsiteY23" fmla="*/ 412830 h 2131410"/>
                  <a:gd name="connsiteX24" fmla="*/ 2878593 w 2878593"/>
                  <a:gd name="connsiteY24" fmla="*/ 825661 h 2131410"/>
                  <a:gd name="connsiteX25" fmla="*/ 2766509 w 2878593"/>
                  <a:gd name="connsiteY25" fmla="*/ 1201215 h 2131410"/>
                  <a:gd name="connsiteX26" fmla="*/ 1906666 w 2878593"/>
                  <a:gd name="connsiteY26" fmla="*/ 927478 h 2131410"/>
                  <a:gd name="connsiteX27" fmla="*/ 1850343 w 2878593"/>
                  <a:gd name="connsiteY27" fmla="*/ 907268 h 2131410"/>
                  <a:gd name="connsiteX28" fmla="*/ 1927671 w 2878593"/>
                  <a:gd name="connsiteY28" fmla="*/ 968446 h 2131410"/>
                  <a:gd name="connsiteX29" fmla="*/ 2539209 w 2878593"/>
                  <a:gd name="connsiteY29" fmla="*/ 1600150 h 213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8593" h="2131410">
                    <a:moveTo>
                      <a:pt x="1173029" y="343415"/>
                    </a:moveTo>
                    <a:lnTo>
                      <a:pt x="1161207" y="308386"/>
                    </a:lnTo>
                    <a:lnTo>
                      <a:pt x="1071958" y="309631"/>
                    </a:lnTo>
                    <a:lnTo>
                      <a:pt x="1142019" y="334771"/>
                    </a:lnTo>
                    <a:close/>
                    <a:moveTo>
                      <a:pt x="2718504" y="2131410"/>
                    </a:moveTo>
                    <a:cubicBezTo>
                      <a:pt x="2439690" y="1936643"/>
                      <a:pt x="2286627" y="1616029"/>
                      <a:pt x="2007813" y="1421261"/>
                    </a:cubicBezTo>
                    <a:cubicBezTo>
                      <a:pt x="1798703" y="1275185"/>
                      <a:pt x="1660327" y="1058320"/>
                      <a:pt x="1486584" y="876851"/>
                    </a:cubicBezTo>
                    <a:lnTo>
                      <a:pt x="1397490" y="790732"/>
                    </a:lnTo>
                    <a:lnTo>
                      <a:pt x="1383254" y="788385"/>
                    </a:lnTo>
                    <a:cubicBezTo>
                      <a:pt x="895482" y="740193"/>
                      <a:pt x="487772" y="423746"/>
                      <a:pt x="0" y="375554"/>
                    </a:cubicBezTo>
                    <a:lnTo>
                      <a:pt x="99363" y="42621"/>
                    </a:lnTo>
                    <a:lnTo>
                      <a:pt x="99363" y="35234"/>
                    </a:lnTo>
                    <a:lnTo>
                      <a:pt x="101634" y="35012"/>
                    </a:lnTo>
                    <a:lnTo>
                      <a:pt x="112083" y="0"/>
                    </a:lnTo>
                    <a:lnTo>
                      <a:pt x="241533" y="21348"/>
                    </a:lnTo>
                    <a:lnTo>
                      <a:pt x="253997" y="20130"/>
                    </a:lnTo>
                    <a:cubicBezTo>
                      <a:pt x="614810" y="1671"/>
                      <a:pt x="975622" y="88934"/>
                      <a:pt x="1336436" y="35234"/>
                    </a:cubicBezTo>
                    <a:cubicBezTo>
                      <a:pt x="1748794" y="-26138"/>
                      <a:pt x="2161151" y="96605"/>
                      <a:pt x="2573509" y="35234"/>
                    </a:cubicBezTo>
                    <a:lnTo>
                      <a:pt x="2573509" y="292995"/>
                    </a:lnTo>
                    <a:cubicBezTo>
                      <a:pt x="2161151" y="354367"/>
                      <a:pt x="1748794" y="231624"/>
                      <a:pt x="1336436" y="292995"/>
                    </a:cubicBezTo>
                    <a:lnTo>
                      <a:pt x="1260544" y="300407"/>
                    </a:lnTo>
                    <a:lnTo>
                      <a:pt x="1307290" y="345592"/>
                    </a:lnTo>
                    <a:lnTo>
                      <a:pt x="1344389" y="387936"/>
                    </a:lnTo>
                    <a:lnTo>
                      <a:pt x="1495338" y="412830"/>
                    </a:lnTo>
                    <a:cubicBezTo>
                      <a:pt x="1983110" y="461022"/>
                      <a:pt x="2390821" y="777468"/>
                      <a:pt x="2878593" y="825661"/>
                    </a:cubicBezTo>
                    <a:lnTo>
                      <a:pt x="2766509" y="1201215"/>
                    </a:lnTo>
                    <a:cubicBezTo>
                      <a:pt x="2461651" y="1171096"/>
                      <a:pt x="2188068" y="1036188"/>
                      <a:pt x="1906666" y="927478"/>
                    </a:cubicBezTo>
                    <a:lnTo>
                      <a:pt x="1850343" y="907268"/>
                    </a:lnTo>
                    <a:lnTo>
                      <a:pt x="1927671" y="968446"/>
                    </a:lnTo>
                    <a:cubicBezTo>
                      <a:pt x="2147563" y="1162956"/>
                      <a:pt x="2295247" y="1429729"/>
                      <a:pt x="2539209" y="1600150"/>
                    </a:cubicBezTo>
                    <a:close/>
                  </a:path>
                </a:pathLst>
              </a:cu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3" name="Double Wave 552">
                <a:extLst>
                  <a:ext uri="{FF2B5EF4-FFF2-40B4-BE49-F238E27FC236}">
                    <a16:creationId xmlns:a16="http://schemas.microsoft.com/office/drawing/2014/main" id="{3D4AE4AD-1F14-EBC9-4F01-5C575F7E0E12}"/>
                  </a:ext>
                </a:extLst>
              </p:cNvPr>
              <p:cNvSpPr/>
              <p:nvPr/>
            </p:nvSpPr>
            <p:spPr>
              <a:xfrm>
                <a:off x="7146899" y="5893513"/>
                <a:ext cx="1642347" cy="180443"/>
              </a:xfrm>
              <a:prstGeom prst="doubleWave">
                <a:avLst>
                  <a:gd name="adj1" fmla="val 12500"/>
                  <a:gd name="adj2" fmla="val 1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Double Wave 553">
                <a:extLst>
                  <a:ext uri="{FF2B5EF4-FFF2-40B4-BE49-F238E27FC236}">
                    <a16:creationId xmlns:a16="http://schemas.microsoft.com/office/drawing/2014/main" id="{A0090425-F2FE-01A5-51DD-C7C9F68D07E9}"/>
                  </a:ext>
                </a:extLst>
              </p:cNvPr>
              <p:cNvSpPr/>
              <p:nvPr/>
            </p:nvSpPr>
            <p:spPr>
              <a:xfrm>
                <a:off x="7968072" y="5803291"/>
                <a:ext cx="1642347" cy="180443"/>
              </a:xfrm>
              <a:prstGeom prst="doubleWave">
                <a:avLst>
                  <a:gd name="adj1" fmla="val 12500"/>
                  <a:gd name="adj2" fmla="val 10000"/>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D802762-0591-DE1F-62A3-325C78D18F50}"/>
                </a:ext>
              </a:extLst>
            </p:cNvPr>
            <p:cNvGrpSpPr/>
            <p:nvPr/>
          </p:nvGrpSpPr>
          <p:grpSpPr>
            <a:xfrm>
              <a:off x="2617938" y="1235035"/>
              <a:ext cx="4684735" cy="2889891"/>
              <a:chOff x="2617938" y="1235035"/>
              <a:chExt cx="4684735" cy="2889891"/>
            </a:xfrm>
            <a:solidFill>
              <a:schemeClr val="accent6">
                <a:lumMod val="40000"/>
                <a:lumOff val="60000"/>
              </a:schemeClr>
            </a:solidFill>
          </p:grpSpPr>
          <p:grpSp>
            <p:nvGrpSpPr>
              <p:cNvPr id="18" name="Group 230">
                <a:extLst>
                  <a:ext uri="{FF2B5EF4-FFF2-40B4-BE49-F238E27FC236}">
                    <a16:creationId xmlns:a16="http://schemas.microsoft.com/office/drawing/2014/main" id="{CDB1916C-E925-0885-A617-4A441966C286}"/>
                  </a:ext>
                </a:extLst>
              </p:cNvPr>
              <p:cNvGrpSpPr/>
              <p:nvPr/>
            </p:nvGrpSpPr>
            <p:grpSpPr>
              <a:xfrm rot="18989829" flipH="1">
                <a:off x="5104071" y="1499714"/>
                <a:ext cx="1554038" cy="1615125"/>
                <a:chOff x="736597" y="733384"/>
                <a:chExt cx="1807860" cy="1807860"/>
              </a:xfrm>
              <a:grpFill/>
            </p:grpSpPr>
            <p:grpSp>
              <p:nvGrpSpPr>
                <p:cNvPr id="522" name="Group 15">
                  <a:extLst>
                    <a:ext uri="{FF2B5EF4-FFF2-40B4-BE49-F238E27FC236}">
                      <a16:creationId xmlns:a16="http://schemas.microsoft.com/office/drawing/2014/main" id="{89765CF5-CEDE-5FF3-F521-A8BB191CFBDC}"/>
                    </a:ext>
                  </a:extLst>
                </p:cNvPr>
                <p:cNvGrpSpPr/>
                <p:nvPr/>
              </p:nvGrpSpPr>
              <p:grpSpPr>
                <a:xfrm rot="20238387">
                  <a:off x="736597" y="881328"/>
                  <a:ext cx="1193804" cy="897916"/>
                  <a:chOff x="1111998" y="1862460"/>
                  <a:chExt cx="2362200" cy="1921930"/>
                </a:xfrm>
                <a:grpFill/>
              </p:grpSpPr>
              <p:grpSp>
                <p:nvGrpSpPr>
                  <p:cNvPr id="543" name="Group 6">
                    <a:extLst>
                      <a:ext uri="{FF2B5EF4-FFF2-40B4-BE49-F238E27FC236}">
                        <a16:creationId xmlns:a16="http://schemas.microsoft.com/office/drawing/2014/main" id="{4B3F137D-40E7-9113-5778-4BA08A39242C}"/>
                      </a:ext>
                    </a:extLst>
                  </p:cNvPr>
                  <p:cNvGrpSpPr/>
                  <p:nvPr/>
                </p:nvGrpSpPr>
                <p:grpSpPr>
                  <a:xfrm rot="17802976">
                    <a:off x="1912098" y="1823816"/>
                    <a:ext cx="762000" cy="2362200"/>
                    <a:chOff x="1905000" y="1828800"/>
                    <a:chExt cx="762000" cy="2362200"/>
                  </a:xfrm>
                  <a:grpFill/>
                </p:grpSpPr>
                <p:sp>
                  <p:nvSpPr>
                    <p:cNvPr id="550" name="Oval 4">
                      <a:extLst>
                        <a:ext uri="{FF2B5EF4-FFF2-40B4-BE49-F238E27FC236}">
                          <a16:creationId xmlns:a16="http://schemas.microsoft.com/office/drawing/2014/main" id="{16984ABC-9508-DA0A-F168-45997CA9B64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
                      <a:extLst>
                        <a:ext uri="{FF2B5EF4-FFF2-40B4-BE49-F238E27FC236}">
                          <a16:creationId xmlns:a16="http://schemas.microsoft.com/office/drawing/2014/main" id="{91C125A9-6C91-783A-CB90-9F040E80218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4" name="Group 9">
                    <a:extLst>
                      <a:ext uri="{FF2B5EF4-FFF2-40B4-BE49-F238E27FC236}">
                        <a16:creationId xmlns:a16="http://schemas.microsoft.com/office/drawing/2014/main" id="{566EC953-558B-DC49-F2FD-2BE8E16CC333}"/>
                      </a:ext>
                    </a:extLst>
                  </p:cNvPr>
                  <p:cNvGrpSpPr/>
                  <p:nvPr/>
                </p:nvGrpSpPr>
                <p:grpSpPr>
                  <a:xfrm rot="19123498">
                    <a:off x="2501621" y="1862460"/>
                    <a:ext cx="542170" cy="1782007"/>
                    <a:chOff x="1905000" y="1828800"/>
                    <a:chExt cx="762000" cy="2362200"/>
                  </a:xfrm>
                  <a:grpFill/>
                </p:grpSpPr>
                <p:sp>
                  <p:nvSpPr>
                    <p:cNvPr id="548" name="Oval 257">
                      <a:extLst>
                        <a:ext uri="{FF2B5EF4-FFF2-40B4-BE49-F238E27FC236}">
                          <a16:creationId xmlns:a16="http://schemas.microsoft.com/office/drawing/2014/main" id="{07CD3367-2AF2-8F15-0435-9D16F046480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258">
                      <a:extLst>
                        <a:ext uri="{FF2B5EF4-FFF2-40B4-BE49-F238E27FC236}">
                          <a16:creationId xmlns:a16="http://schemas.microsoft.com/office/drawing/2014/main" id="{E3EE700D-883D-ECDD-DA9D-A941122D923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5" name="Group 12">
                    <a:extLst>
                      <a:ext uri="{FF2B5EF4-FFF2-40B4-BE49-F238E27FC236}">
                        <a16:creationId xmlns:a16="http://schemas.microsoft.com/office/drawing/2014/main" id="{B36355DE-6FC5-D8EC-B883-6AA7EC566CB6}"/>
                      </a:ext>
                    </a:extLst>
                  </p:cNvPr>
                  <p:cNvGrpSpPr/>
                  <p:nvPr/>
                </p:nvGrpSpPr>
                <p:grpSpPr>
                  <a:xfrm rot="15530705">
                    <a:off x="2284581" y="2639655"/>
                    <a:ext cx="405591" cy="1883879"/>
                    <a:chOff x="1905000" y="1828800"/>
                    <a:chExt cx="762000" cy="2362200"/>
                  </a:xfrm>
                  <a:grpFill/>
                </p:grpSpPr>
                <p:sp>
                  <p:nvSpPr>
                    <p:cNvPr id="546" name="Oval 255">
                      <a:extLst>
                        <a:ext uri="{FF2B5EF4-FFF2-40B4-BE49-F238E27FC236}">
                          <a16:creationId xmlns:a16="http://schemas.microsoft.com/office/drawing/2014/main" id="{D6FBF163-3798-8B40-D8B3-14290CB8FBF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14">
                      <a:extLst>
                        <a:ext uri="{FF2B5EF4-FFF2-40B4-BE49-F238E27FC236}">
                          <a16:creationId xmlns:a16="http://schemas.microsoft.com/office/drawing/2014/main" id="{C705D586-0EC0-D45C-0463-A1193F609F1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3" name="Group 21">
                  <a:extLst>
                    <a:ext uri="{FF2B5EF4-FFF2-40B4-BE49-F238E27FC236}">
                      <a16:creationId xmlns:a16="http://schemas.microsoft.com/office/drawing/2014/main" id="{FE2424C7-11A0-0999-AAE6-EDCCC0A183E4}"/>
                    </a:ext>
                  </a:extLst>
                </p:cNvPr>
                <p:cNvGrpSpPr/>
                <p:nvPr/>
              </p:nvGrpSpPr>
              <p:grpSpPr>
                <a:xfrm rot="2927600">
                  <a:off x="1498597" y="881328"/>
                  <a:ext cx="1193804" cy="897916"/>
                  <a:chOff x="1111998" y="1862460"/>
                  <a:chExt cx="2362200" cy="1921930"/>
                </a:xfrm>
                <a:grpFill/>
              </p:grpSpPr>
              <p:grpSp>
                <p:nvGrpSpPr>
                  <p:cNvPr id="534" name="Group 6">
                    <a:extLst>
                      <a:ext uri="{FF2B5EF4-FFF2-40B4-BE49-F238E27FC236}">
                        <a16:creationId xmlns:a16="http://schemas.microsoft.com/office/drawing/2014/main" id="{9DD08010-F586-A413-D76A-D1143833B7B9}"/>
                      </a:ext>
                    </a:extLst>
                  </p:cNvPr>
                  <p:cNvGrpSpPr/>
                  <p:nvPr/>
                </p:nvGrpSpPr>
                <p:grpSpPr>
                  <a:xfrm rot="17802976">
                    <a:off x="1912098" y="1823816"/>
                    <a:ext cx="762000" cy="2362200"/>
                    <a:chOff x="1905000" y="1828800"/>
                    <a:chExt cx="762000" cy="2362200"/>
                  </a:xfrm>
                  <a:grpFill/>
                </p:grpSpPr>
                <p:sp>
                  <p:nvSpPr>
                    <p:cNvPr id="541" name="Oval 4">
                      <a:extLst>
                        <a:ext uri="{FF2B5EF4-FFF2-40B4-BE49-F238E27FC236}">
                          <a16:creationId xmlns:a16="http://schemas.microsoft.com/office/drawing/2014/main" id="{5D35F8B3-408A-587D-ABD4-D7D78EE9A41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a:extLst>
                        <a:ext uri="{FF2B5EF4-FFF2-40B4-BE49-F238E27FC236}">
                          <a16:creationId xmlns:a16="http://schemas.microsoft.com/office/drawing/2014/main" id="{B81E6B86-AE5C-5845-9BF9-7035888DB6D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 9">
                    <a:extLst>
                      <a:ext uri="{FF2B5EF4-FFF2-40B4-BE49-F238E27FC236}">
                        <a16:creationId xmlns:a16="http://schemas.microsoft.com/office/drawing/2014/main" id="{C564D4FB-5708-97E0-2643-9BC944E32087}"/>
                      </a:ext>
                    </a:extLst>
                  </p:cNvPr>
                  <p:cNvGrpSpPr/>
                  <p:nvPr/>
                </p:nvGrpSpPr>
                <p:grpSpPr>
                  <a:xfrm rot="19123498">
                    <a:off x="2501621" y="1862460"/>
                    <a:ext cx="542170" cy="1782007"/>
                    <a:chOff x="1905000" y="1828800"/>
                    <a:chExt cx="762000" cy="2362200"/>
                  </a:xfrm>
                  <a:grpFill/>
                </p:grpSpPr>
                <p:sp>
                  <p:nvSpPr>
                    <p:cNvPr id="539" name="Oval 248">
                      <a:extLst>
                        <a:ext uri="{FF2B5EF4-FFF2-40B4-BE49-F238E27FC236}">
                          <a16:creationId xmlns:a16="http://schemas.microsoft.com/office/drawing/2014/main" id="{4AD6BE71-0C00-1FAA-93EA-B20C474D0F7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249">
                      <a:extLst>
                        <a:ext uri="{FF2B5EF4-FFF2-40B4-BE49-F238E27FC236}">
                          <a16:creationId xmlns:a16="http://schemas.microsoft.com/office/drawing/2014/main" id="{C6D2A1BC-280E-ABE7-8902-51637CD6180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6" name="Group 12">
                    <a:extLst>
                      <a:ext uri="{FF2B5EF4-FFF2-40B4-BE49-F238E27FC236}">
                        <a16:creationId xmlns:a16="http://schemas.microsoft.com/office/drawing/2014/main" id="{837C9EE8-CD32-4E1E-AD46-98069502471F}"/>
                      </a:ext>
                    </a:extLst>
                  </p:cNvPr>
                  <p:cNvGrpSpPr/>
                  <p:nvPr/>
                </p:nvGrpSpPr>
                <p:grpSpPr>
                  <a:xfrm rot="15530705">
                    <a:off x="2284581" y="2639655"/>
                    <a:ext cx="405591" cy="1883879"/>
                    <a:chOff x="1905000" y="1828800"/>
                    <a:chExt cx="762000" cy="2362200"/>
                  </a:xfrm>
                  <a:grpFill/>
                </p:grpSpPr>
                <p:sp>
                  <p:nvSpPr>
                    <p:cNvPr id="537" name="Oval 536">
                      <a:extLst>
                        <a:ext uri="{FF2B5EF4-FFF2-40B4-BE49-F238E27FC236}">
                          <a16:creationId xmlns:a16="http://schemas.microsoft.com/office/drawing/2014/main" id="{412BAC00-D4A5-1117-7CA6-B2A49D61800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a:extLst>
                        <a:ext uri="{FF2B5EF4-FFF2-40B4-BE49-F238E27FC236}">
                          <a16:creationId xmlns:a16="http://schemas.microsoft.com/office/drawing/2014/main" id="{393A3554-DB78-E578-A999-C73D56331A4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4" name="Group 31">
                  <a:extLst>
                    <a:ext uri="{FF2B5EF4-FFF2-40B4-BE49-F238E27FC236}">
                      <a16:creationId xmlns:a16="http://schemas.microsoft.com/office/drawing/2014/main" id="{95452590-62D9-26D0-7ABE-0B686723C371}"/>
                    </a:ext>
                  </a:extLst>
                </p:cNvPr>
                <p:cNvGrpSpPr/>
                <p:nvPr/>
              </p:nvGrpSpPr>
              <p:grpSpPr>
                <a:xfrm rot="20238387">
                  <a:off x="1346199" y="1643328"/>
                  <a:ext cx="1193804" cy="897916"/>
                  <a:chOff x="1111998" y="1862460"/>
                  <a:chExt cx="2362200" cy="1921930"/>
                </a:xfrm>
                <a:grpFill/>
              </p:grpSpPr>
              <p:grpSp>
                <p:nvGrpSpPr>
                  <p:cNvPr id="525" name="Group 6">
                    <a:extLst>
                      <a:ext uri="{FF2B5EF4-FFF2-40B4-BE49-F238E27FC236}">
                        <a16:creationId xmlns:a16="http://schemas.microsoft.com/office/drawing/2014/main" id="{8876ABF7-B52C-6CB6-BFD6-7798350A9A12}"/>
                      </a:ext>
                    </a:extLst>
                  </p:cNvPr>
                  <p:cNvGrpSpPr/>
                  <p:nvPr/>
                </p:nvGrpSpPr>
                <p:grpSpPr>
                  <a:xfrm rot="17802976">
                    <a:off x="1912098" y="1823816"/>
                    <a:ext cx="762000" cy="2362200"/>
                    <a:chOff x="1905000" y="1828800"/>
                    <a:chExt cx="762000" cy="2362200"/>
                  </a:xfrm>
                  <a:grpFill/>
                </p:grpSpPr>
                <p:sp>
                  <p:nvSpPr>
                    <p:cNvPr id="532" name="Oval 4">
                      <a:extLst>
                        <a:ext uri="{FF2B5EF4-FFF2-40B4-BE49-F238E27FC236}">
                          <a16:creationId xmlns:a16="http://schemas.microsoft.com/office/drawing/2014/main" id="{C90A19B7-7FAA-A2A1-60EF-168EA2D82C6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a:extLst>
                        <a:ext uri="{FF2B5EF4-FFF2-40B4-BE49-F238E27FC236}">
                          <a16:creationId xmlns:a16="http://schemas.microsoft.com/office/drawing/2014/main" id="{A3329C1C-310F-0971-FAEC-503A91424C4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6" name="Group 9">
                    <a:extLst>
                      <a:ext uri="{FF2B5EF4-FFF2-40B4-BE49-F238E27FC236}">
                        <a16:creationId xmlns:a16="http://schemas.microsoft.com/office/drawing/2014/main" id="{57D3D48F-29F2-7AC9-6418-4EEAE137CE45}"/>
                      </a:ext>
                    </a:extLst>
                  </p:cNvPr>
                  <p:cNvGrpSpPr/>
                  <p:nvPr/>
                </p:nvGrpSpPr>
                <p:grpSpPr>
                  <a:xfrm rot="19123498">
                    <a:off x="2501621" y="1862460"/>
                    <a:ext cx="542170" cy="1782007"/>
                    <a:chOff x="1905000" y="1828800"/>
                    <a:chExt cx="762000" cy="2362200"/>
                  </a:xfrm>
                  <a:grpFill/>
                </p:grpSpPr>
                <p:sp>
                  <p:nvSpPr>
                    <p:cNvPr id="530" name="Oval 239">
                      <a:extLst>
                        <a:ext uri="{FF2B5EF4-FFF2-40B4-BE49-F238E27FC236}">
                          <a16:creationId xmlns:a16="http://schemas.microsoft.com/office/drawing/2014/main" id="{3270C927-633B-C96F-C1B2-88AFF656FDD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240">
                      <a:extLst>
                        <a:ext uri="{FF2B5EF4-FFF2-40B4-BE49-F238E27FC236}">
                          <a16:creationId xmlns:a16="http://schemas.microsoft.com/office/drawing/2014/main" id="{B0C5F3D1-E30D-A437-78B8-36285662EE0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7" name="Group 12">
                    <a:extLst>
                      <a:ext uri="{FF2B5EF4-FFF2-40B4-BE49-F238E27FC236}">
                        <a16:creationId xmlns:a16="http://schemas.microsoft.com/office/drawing/2014/main" id="{3B7AAC58-204C-68B9-A4FA-6299DF3D9851}"/>
                      </a:ext>
                    </a:extLst>
                  </p:cNvPr>
                  <p:cNvGrpSpPr/>
                  <p:nvPr/>
                </p:nvGrpSpPr>
                <p:grpSpPr>
                  <a:xfrm rot="15530705">
                    <a:off x="2284581" y="2639655"/>
                    <a:ext cx="405591" cy="1883879"/>
                    <a:chOff x="1905000" y="1828800"/>
                    <a:chExt cx="762000" cy="2362200"/>
                  </a:xfrm>
                  <a:grpFill/>
                </p:grpSpPr>
                <p:sp>
                  <p:nvSpPr>
                    <p:cNvPr id="528" name="Oval 237">
                      <a:extLst>
                        <a:ext uri="{FF2B5EF4-FFF2-40B4-BE49-F238E27FC236}">
                          <a16:creationId xmlns:a16="http://schemas.microsoft.com/office/drawing/2014/main" id="{D2E95322-E1DD-634B-ED9F-A4CC165C6C3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238">
                      <a:extLst>
                        <a:ext uri="{FF2B5EF4-FFF2-40B4-BE49-F238E27FC236}">
                          <a16:creationId xmlns:a16="http://schemas.microsoft.com/office/drawing/2014/main" id="{55597C21-A207-F44F-06A2-D1AD9354DDF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9" name="Group 199">
                <a:extLst>
                  <a:ext uri="{FF2B5EF4-FFF2-40B4-BE49-F238E27FC236}">
                    <a16:creationId xmlns:a16="http://schemas.microsoft.com/office/drawing/2014/main" id="{D51657BF-B3D3-EFEF-3FB3-19C8150A8F2F}"/>
                  </a:ext>
                </a:extLst>
              </p:cNvPr>
              <p:cNvGrpSpPr/>
              <p:nvPr/>
            </p:nvGrpSpPr>
            <p:grpSpPr>
              <a:xfrm rot="3068959">
                <a:off x="3291353" y="1549425"/>
                <a:ext cx="2155895" cy="1527115"/>
                <a:chOff x="736597" y="733384"/>
                <a:chExt cx="1807860" cy="1807860"/>
              </a:xfrm>
              <a:grpFill/>
            </p:grpSpPr>
            <p:grpSp>
              <p:nvGrpSpPr>
                <p:cNvPr id="492" name="Group 15">
                  <a:extLst>
                    <a:ext uri="{FF2B5EF4-FFF2-40B4-BE49-F238E27FC236}">
                      <a16:creationId xmlns:a16="http://schemas.microsoft.com/office/drawing/2014/main" id="{DD04AFEE-E9FD-F46D-439A-27B4D97D1677}"/>
                    </a:ext>
                  </a:extLst>
                </p:cNvPr>
                <p:cNvGrpSpPr/>
                <p:nvPr/>
              </p:nvGrpSpPr>
              <p:grpSpPr>
                <a:xfrm rot="20238387">
                  <a:off x="736597" y="881328"/>
                  <a:ext cx="1193804" cy="897916"/>
                  <a:chOff x="1111998" y="1862460"/>
                  <a:chExt cx="2362200" cy="1921930"/>
                </a:xfrm>
                <a:grpFill/>
              </p:grpSpPr>
              <p:grpSp>
                <p:nvGrpSpPr>
                  <p:cNvPr id="513" name="Group 6">
                    <a:extLst>
                      <a:ext uri="{FF2B5EF4-FFF2-40B4-BE49-F238E27FC236}">
                        <a16:creationId xmlns:a16="http://schemas.microsoft.com/office/drawing/2014/main" id="{CF392BB0-B0D5-AC88-E76D-486D7E949F12}"/>
                      </a:ext>
                    </a:extLst>
                  </p:cNvPr>
                  <p:cNvGrpSpPr/>
                  <p:nvPr/>
                </p:nvGrpSpPr>
                <p:grpSpPr>
                  <a:xfrm rot="17802976">
                    <a:off x="1912098" y="1823816"/>
                    <a:ext cx="762000" cy="2362200"/>
                    <a:chOff x="1905000" y="1828800"/>
                    <a:chExt cx="762000" cy="2362200"/>
                  </a:xfrm>
                  <a:grpFill/>
                </p:grpSpPr>
                <p:sp>
                  <p:nvSpPr>
                    <p:cNvPr id="520" name="Oval 4">
                      <a:extLst>
                        <a:ext uri="{FF2B5EF4-FFF2-40B4-BE49-F238E27FC236}">
                          <a16:creationId xmlns:a16="http://schemas.microsoft.com/office/drawing/2014/main" id="{E2590371-1E00-B82F-F71C-EC5956480E5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Oval 5">
                      <a:extLst>
                        <a:ext uri="{FF2B5EF4-FFF2-40B4-BE49-F238E27FC236}">
                          <a16:creationId xmlns:a16="http://schemas.microsoft.com/office/drawing/2014/main" id="{DABEDA1E-0441-F0F4-EF3C-B228E5382F6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4" name="Group 9">
                    <a:extLst>
                      <a:ext uri="{FF2B5EF4-FFF2-40B4-BE49-F238E27FC236}">
                        <a16:creationId xmlns:a16="http://schemas.microsoft.com/office/drawing/2014/main" id="{C18D4B50-F72D-BC16-4485-A8C051602AEA}"/>
                      </a:ext>
                    </a:extLst>
                  </p:cNvPr>
                  <p:cNvGrpSpPr/>
                  <p:nvPr/>
                </p:nvGrpSpPr>
                <p:grpSpPr>
                  <a:xfrm rot="19123498">
                    <a:off x="2501621" y="1862460"/>
                    <a:ext cx="542170" cy="1782007"/>
                    <a:chOff x="1905000" y="1828800"/>
                    <a:chExt cx="762000" cy="2362200"/>
                  </a:xfrm>
                  <a:grpFill/>
                </p:grpSpPr>
                <p:sp>
                  <p:nvSpPr>
                    <p:cNvPr id="518" name="Oval 517">
                      <a:extLst>
                        <a:ext uri="{FF2B5EF4-FFF2-40B4-BE49-F238E27FC236}">
                          <a16:creationId xmlns:a16="http://schemas.microsoft.com/office/drawing/2014/main" id="{995A3FDA-1B80-901C-57C2-81F143A1848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Oval 227">
                      <a:extLst>
                        <a:ext uri="{FF2B5EF4-FFF2-40B4-BE49-F238E27FC236}">
                          <a16:creationId xmlns:a16="http://schemas.microsoft.com/office/drawing/2014/main" id="{AA2BECA8-10B4-F5E7-3BFE-75C46AEEA4F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5" name="Group 12">
                    <a:extLst>
                      <a:ext uri="{FF2B5EF4-FFF2-40B4-BE49-F238E27FC236}">
                        <a16:creationId xmlns:a16="http://schemas.microsoft.com/office/drawing/2014/main" id="{044E5319-92B6-8FE7-92F6-A3A298E8840F}"/>
                      </a:ext>
                    </a:extLst>
                  </p:cNvPr>
                  <p:cNvGrpSpPr/>
                  <p:nvPr/>
                </p:nvGrpSpPr>
                <p:grpSpPr>
                  <a:xfrm rot="15530705">
                    <a:off x="2284581" y="2639655"/>
                    <a:ext cx="405591" cy="1883879"/>
                    <a:chOff x="1905000" y="1828800"/>
                    <a:chExt cx="762000" cy="2362200"/>
                  </a:xfrm>
                  <a:grpFill/>
                </p:grpSpPr>
                <p:sp>
                  <p:nvSpPr>
                    <p:cNvPr id="516" name="Oval 515">
                      <a:extLst>
                        <a:ext uri="{FF2B5EF4-FFF2-40B4-BE49-F238E27FC236}">
                          <a16:creationId xmlns:a16="http://schemas.microsoft.com/office/drawing/2014/main" id="{1AC0C855-E764-8C82-8D16-56F5AD0B18A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Oval 14">
                      <a:extLst>
                        <a:ext uri="{FF2B5EF4-FFF2-40B4-BE49-F238E27FC236}">
                          <a16:creationId xmlns:a16="http://schemas.microsoft.com/office/drawing/2014/main" id="{FF7B1706-96BF-3630-E9E9-60D66C76496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3" name="Group 21">
                  <a:extLst>
                    <a:ext uri="{FF2B5EF4-FFF2-40B4-BE49-F238E27FC236}">
                      <a16:creationId xmlns:a16="http://schemas.microsoft.com/office/drawing/2014/main" id="{64AA7C4E-59E0-9780-B4B5-BC809802B131}"/>
                    </a:ext>
                  </a:extLst>
                </p:cNvPr>
                <p:cNvGrpSpPr/>
                <p:nvPr/>
              </p:nvGrpSpPr>
              <p:grpSpPr>
                <a:xfrm rot="2927600">
                  <a:off x="1498597" y="881328"/>
                  <a:ext cx="1193804" cy="897916"/>
                  <a:chOff x="1111998" y="1862460"/>
                  <a:chExt cx="2362200" cy="1921930"/>
                </a:xfrm>
                <a:grpFill/>
              </p:grpSpPr>
              <p:grpSp>
                <p:nvGrpSpPr>
                  <p:cNvPr id="504" name="Group 6">
                    <a:extLst>
                      <a:ext uri="{FF2B5EF4-FFF2-40B4-BE49-F238E27FC236}">
                        <a16:creationId xmlns:a16="http://schemas.microsoft.com/office/drawing/2014/main" id="{21F98815-B534-9126-CB56-46B0AEE375C6}"/>
                      </a:ext>
                    </a:extLst>
                  </p:cNvPr>
                  <p:cNvGrpSpPr/>
                  <p:nvPr/>
                </p:nvGrpSpPr>
                <p:grpSpPr>
                  <a:xfrm rot="17802976">
                    <a:off x="1912098" y="1823816"/>
                    <a:ext cx="762000" cy="2362200"/>
                    <a:chOff x="1905000" y="1828800"/>
                    <a:chExt cx="762000" cy="2362200"/>
                  </a:xfrm>
                  <a:grpFill/>
                </p:grpSpPr>
                <p:sp>
                  <p:nvSpPr>
                    <p:cNvPr id="511" name="Oval 4">
                      <a:extLst>
                        <a:ext uri="{FF2B5EF4-FFF2-40B4-BE49-F238E27FC236}">
                          <a16:creationId xmlns:a16="http://schemas.microsoft.com/office/drawing/2014/main" id="{BEBA6EE5-1EF1-1AC6-2DDE-95705F73D00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Oval 220">
                      <a:extLst>
                        <a:ext uri="{FF2B5EF4-FFF2-40B4-BE49-F238E27FC236}">
                          <a16:creationId xmlns:a16="http://schemas.microsoft.com/office/drawing/2014/main" id="{B4E8EECC-C897-7040-7796-1276031757F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5" name="Group 9">
                    <a:extLst>
                      <a:ext uri="{FF2B5EF4-FFF2-40B4-BE49-F238E27FC236}">
                        <a16:creationId xmlns:a16="http://schemas.microsoft.com/office/drawing/2014/main" id="{A7BB1B8A-A144-4CDF-68DE-D563C87AC464}"/>
                      </a:ext>
                    </a:extLst>
                  </p:cNvPr>
                  <p:cNvGrpSpPr/>
                  <p:nvPr/>
                </p:nvGrpSpPr>
                <p:grpSpPr>
                  <a:xfrm rot="19123498">
                    <a:off x="2501621" y="1862460"/>
                    <a:ext cx="542170" cy="1782007"/>
                    <a:chOff x="1905000" y="1828800"/>
                    <a:chExt cx="762000" cy="2362200"/>
                  </a:xfrm>
                  <a:grpFill/>
                </p:grpSpPr>
                <p:sp>
                  <p:nvSpPr>
                    <p:cNvPr id="509" name="Oval 508">
                      <a:extLst>
                        <a:ext uri="{FF2B5EF4-FFF2-40B4-BE49-F238E27FC236}">
                          <a16:creationId xmlns:a16="http://schemas.microsoft.com/office/drawing/2014/main" id="{1B25936E-B6DC-D79E-47AC-4495BD9F5EA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218">
                      <a:extLst>
                        <a:ext uri="{FF2B5EF4-FFF2-40B4-BE49-F238E27FC236}">
                          <a16:creationId xmlns:a16="http://schemas.microsoft.com/office/drawing/2014/main" id="{ED39A900-5E4F-D625-454E-D95087706E1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6" name="Group 12">
                    <a:extLst>
                      <a:ext uri="{FF2B5EF4-FFF2-40B4-BE49-F238E27FC236}">
                        <a16:creationId xmlns:a16="http://schemas.microsoft.com/office/drawing/2014/main" id="{7B1F117C-607F-F4A4-66A4-2F7D1873AE21}"/>
                      </a:ext>
                    </a:extLst>
                  </p:cNvPr>
                  <p:cNvGrpSpPr/>
                  <p:nvPr/>
                </p:nvGrpSpPr>
                <p:grpSpPr>
                  <a:xfrm rot="15530705">
                    <a:off x="2284581" y="2639655"/>
                    <a:ext cx="405591" cy="1883879"/>
                    <a:chOff x="1905000" y="1828800"/>
                    <a:chExt cx="762000" cy="2362200"/>
                  </a:xfrm>
                  <a:grpFill/>
                </p:grpSpPr>
                <p:sp>
                  <p:nvSpPr>
                    <p:cNvPr id="507" name="Oval 506">
                      <a:extLst>
                        <a:ext uri="{FF2B5EF4-FFF2-40B4-BE49-F238E27FC236}">
                          <a16:creationId xmlns:a16="http://schemas.microsoft.com/office/drawing/2014/main" id="{FEDB167E-F599-E2A2-668F-CC05B4BC167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507">
                      <a:extLst>
                        <a:ext uri="{FF2B5EF4-FFF2-40B4-BE49-F238E27FC236}">
                          <a16:creationId xmlns:a16="http://schemas.microsoft.com/office/drawing/2014/main" id="{CD5C519E-E47A-9184-2AB4-0B26F2B393F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4" name="Group 31">
                  <a:extLst>
                    <a:ext uri="{FF2B5EF4-FFF2-40B4-BE49-F238E27FC236}">
                      <a16:creationId xmlns:a16="http://schemas.microsoft.com/office/drawing/2014/main" id="{850DC156-3EB3-452A-C690-8EDFC7829206}"/>
                    </a:ext>
                  </a:extLst>
                </p:cNvPr>
                <p:cNvGrpSpPr/>
                <p:nvPr/>
              </p:nvGrpSpPr>
              <p:grpSpPr>
                <a:xfrm rot="20238387">
                  <a:off x="1346199" y="1643328"/>
                  <a:ext cx="1193804" cy="897916"/>
                  <a:chOff x="1111998" y="1862460"/>
                  <a:chExt cx="2362200" cy="1921930"/>
                </a:xfrm>
                <a:grpFill/>
              </p:grpSpPr>
              <p:grpSp>
                <p:nvGrpSpPr>
                  <p:cNvPr id="495" name="Group 6">
                    <a:extLst>
                      <a:ext uri="{FF2B5EF4-FFF2-40B4-BE49-F238E27FC236}">
                        <a16:creationId xmlns:a16="http://schemas.microsoft.com/office/drawing/2014/main" id="{EC1D4AF1-D737-A78B-7258-7CDB3A186256}"/>
                      </a:ext>
                    </a:extLst>
                  </p:cNvPr>
                  <p:cNvGrpSpPr/>
                  <p:nvPr/>
                </p:nvGrpSpPr>
                <p:grpSpPr>
                  <a:xfrm rot="17802976">
                    <a:off x="1912098" y="1823816"/>
                    <a:ext cx="762000" cy="2362200"/>
                    <a:chOff x="1905000" y="1828800"/>
                    <a:chExt cx="762000" cy="2362200"/>
                  </a:xfrm>
                  <a:grpFill/>
                </p:grpSpPr>
                <p:sp>
                  <p:nvSpPr>
                    <p:cNvPr id="502" name="Oval 4">
                      <a:extLst>
                        <a:ext uri="{FF2B5EF4-FFF2-40B4-BE49-F238E27FC236}">
                          <a16:creationId xmlns:a16="http://schemas.microsoft.com/office/drawing/2014/main" id="{0BB67A9E-9141-8D67-17BB-A3ED5C6D2DA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211">
                      <a:extLst>
                        <a:ext uri="{FF2B5EF4-FFF2-40B4-BE49-F238E27FC236}">
                          <a16:creationId xmlns:a16="http://schemas.microsoft.com/office/drawing/2014/main" id="{7B8B95BF-BEC6-425C-2EB7-BB910768151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6" name="Group 9">
                    <a:extLst>
                      <a:ext uri="{FF2B5EF4-FFF2-40B4-BE49-F238E27FC236}">
                        <a16:creationId xmlns:a16="http://schemas.microsoft.com/office/drawing/2014/main" id="{46E4065C-3963-AFE1-B077-4C79B0C7644E}"/>
                      </a:ext>
                    </a:extLst>
                  </p:cNvPr>
                  <p:cNvGrpSpPr/>
                  <p:nvPr/>
                </p:nvGrpSpPr>
                <p:grpSpPr>
                  <a:xfrm rot="19123498">
                    <a:off x="2501621" y="1862460"/>
                    <a:ext cx="542170" cy="1782007"/>
                    <a:chOff x="1905000" y="1828800"/>
                    <a:chExt cx="762000" cy="2362200"/>
                  </a:xfrm>
                  <a:grpFill/>
                </p:grpSpPr>
                <p:sp>
                  <p:nvSpPr>
                    <p:cNvPr id="500" name="Oval 208">
                      <a:extLst>
                        <a:ext uri="{FF2B5EF4-FFF2-40B4-BE49-F238E27FC236}">
                          <a16:creationId xmlns:a16="http://schemas.microsoft.com/office/drawing/2014/main" id="{E630473D-3B93-1320-7264-DC025E9B6D2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209">
                      <a:extLst>
                        <a:ext uri="{FF2B5EF4-FFF2-40B4-BE49-F238E27FC236}">
                          <a16:creationId xmlns:a16="http://schemas.microsoft.com/office/drawing/2014/main" id="{21B34D77-7E03-CF88-9451-D434D5C5CE2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 12">
                    <a:extLst>
                      <a:ext uri="{FF2B5EF4-FFF2-40B4-BE49-F238E27FC236}">
                        <a16:creationId xmlns:a16="http://schemas.microsoft.com/office/drawing/2014/main" id="{71269C55-4249-9600-D90C-AF0BF2DCD763}"/>
                      </a:ext>
                    </a:extLst>
                  </p:cNvPr>
                  <p:cNvGrpSpPr/>
                  <p:nvPr/>
                </p:nvGrpSpPr>
                <p:grpSpPr>
                  <a:xfrm rot="15530705">
                    <a:off x="2284581" y="2639655"/>
                    <a:ext cx="405591" cy="1883879"/>
                    <a:chOff x="1905000" y="1828800"/>
                    <a:chExt cx="762000" cy="2362200"/>
                  </a:xfrm>
                  <a:grpFill/>
                </p:grpSpPr>
                <p:sp>
                  <p:nvSpPr>
                    <p:cNvPr id="498" name="Oval 206">
                      <a:extLst>
                        <a:ext uri="{FF2B5EF4-FFF2-40B4-BE49-F238E27FC236}">
                          <a16:creationId xmlns:a16="http://schemas.microsoft.com/office/drawing/2014/main" id="{CBEE7D1E-5A1D-C53A-411C-9B51932B020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Oval 207">
                      <a:extLst>
                        <a:ext uri="{FF2B5EF4-FFF2-40B4-BE49-F238E27FC236}">
                          <a16:creationId xmlns:a16="http://schemas.microsoft.com/office/drawing/2014/main" id="{9637E143-ABE6-1781-D7F7-7CCC65F019D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 name="Group 41">
                <a:extLst>
                  <a:ext uri="{FF2B5EF4-FFF2-40B4-BE49-F238E27FC236}">
                    <a16:creationId xmlns:a16="http://schemas.microsoft.com/office/drawing/2014/main" id="{BF82AC5E-1F20-BB8D-35B1-435CF446127F}"/>
                  </a:ext>
                </a:extLst>
              </p:cNvPr>
              <p:cNvGrpSpPr/>
              <p:nvPr/>
            </p:nvGrpSpPr>
            <p:grpSpPr>
              <a:xfrm>
                <a:off x="2617938" y="2247952"/>
                <a:ext cx="1368625" cy="1296983"/>
                <a:chOff x="736597" y="733384"/>
                <a:chExt cx="1807860" cy="1807860"/>
              </a:xfrm>
              <a:grpFill/>
            </p:grpSpPr>
            <p:grpSp>
              <p:nvGrpSpPr>
                <p:cNvPr id="462" name="Group 15">
                  <a:extLst>
                    <a:ext uri="{FF2B5EF4-FFF2-40B4-BE49-F238E27FC236}">
                      <a16:creationId xmlns:a16="http://schemas.microsoft.com/office/drawing/2014/main" id="{5407B3A7-2F7C-0AEB-7F32-383B6FC98604}"/>
                    </a:ext>
                  </a:extLst>
                </p:cNvPr>
                <p:cNvGrpSpPr/>
                <p:nvPr/>
              </p:nvGrpSpPr>
              <p:grpSpPr>
                <a:xfrm rot="20238387">
                  <a:off x="736597" y="881328"/>
                  <a:ext cx="1193804" cy="897916"/>
                  <a:chOff x="1111998" y="1862460"/>
                  <a:chExt cx="2362200" cy="1921930"/>
                </a:xfrm>
                <a:grpFill/>
              </p:grpSpPr>
              <p:grpSp>
                <p:nvGrpSpPr>
                  <p:cNvPr id="483" name="Group 6">
                    <a:extLst>
                      <a:ext uri="{FF2B5EF4-FFF2-40B4-BE49-F238E27FC236}">
                        <a16:creationId xmlns:a16="http://schemas.microsoft.com/office/drawing/2014/main" id="{02BB89FD-163A-92E2-B39C-E006512396FA}"/>
                      </a:ext>
                    </a:extLst>
                  </p:cNvPr>
                  <p:cNvGrpSpPr/>
                  <p:nvPr/>
                </p:nvGrpSpPr>
                <p:grpSpPr>
                  <a:xfrm rot="17802976">
                    <a:off x="1912098" y="1823816"/>
                    <a:ext cx="762000" cy="2362200"/>
                    <a:chOff x="1905000" y="1828800"/>
                    <a:chExt cx="762000" cy="2362200"/>
                  </a:xfrm>
                  <a:grpFill/>
                </p:grpSpPr>
                <p:sp>
                  <p:nvSpPr>
                    <p:cNvPr id="490" name="Oval 4">
                      <a:extLst>
                        <a:ext uri="{FF2B5EF4-FFF2-40B4-BE49-F238E27FC236}">
                          <a16:creationId xmlns:a16="http://schemas.microsoft.com/office/drawing/2014/main" id="{13A27FFC-16A4-7DAF-453F-7F2DCE1323C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5">
                      <a:extLst>
                        <a:ext uri="{FF2B5EF4-FFF2-40B4-BE49-F238E27FC236}">
                          <a16:creationId xmlns:a16="http://schemas.microsoft.com/office/drawing/2014/main" id="{20DA6194-9BC9-0DAA-2E37-10AFEA438EA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4" name="Group 9">
                    <a:extLst>
                      <a:ext uri="{FF2B5EF4-FFF2-40B4-BE49-F238E27FC236}">
                        <a16:creationId xmlns:a16="http://schemas.microsoft.com/office/drawing/2014/main" id="{9940BA1B-2D9D-9BB8-6C62-164EF4586504}"/>
                      </a:ext>
                    </a:extLst>
                  </p:cNvPr>
                  <p:cNvGrpSpPr/>
                  <p:nvPr/>
                </p:nvGrpSpPr>
                <p:grpSpPr>
                  <a:xfrm rot="19123498">
                    <a:off x="2501621" y="1862460"/>
                    <a:ext cx="542170" cy="1782007"/>
                    <a:chOff x="1905000" y="1828800"/>
                    <a:chExt cx="762000" cy="2362200"/>
                  </a:xfrm>
                  <a:grpFill/>
                </p:grpSpPr>
                <p:sp>
                  <p:nvSpPr>
                    <p:cNvPr id="488" name="Oval 10">
                      <a:extLst>
                        <a:ext uri="{FF2B5EF4-FFF2-40B4-BE49-F238E27FC236}">
                          <a16:creationId xmlns:a16="http://schemas.microsoft.com/office/drawing/2014/main" id="{E9E3A271-ED31-501F-7C35-C51D2C823D2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11">
                      <a:extLst>
                        <a:ext uri="{FF2B5EF4-FFF2-40B4-BE49-F238E27FC236}">
                          <a16:creationId xmlns:a16="http://schemas.microsoft.com/office/drawing/2014/main" id="{97487F6E-F5F0-26A2-7EE6-EE7E2ECA66B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 12">
                    <a:extLst>
                      <a:ext uri="{FF2B5EF4-FFF2-40B4-BE49-F238E27FC236}">
                        <a16:creationId xmlns:a16="http://schemas.microsoft.com/office/drawing/2014/main" id="{F5F76DCB-0CC9-9F72-80FC-C7E6F51D9E45}"/>
                      </a:ext>
                    </a:extLst>
                  </p:cNvPr>
                  <p:cNvGrpSpPr/>
                  <p:nvPr/>
                </p:nvGrpSpPr>
                <p:grpSpPr>
                  <a:xfrm rot="15530705">
                    <a:off x="2284581" y="2639655"/>
                    <a:ext cx="405591" cy="1883879"/>
                    <a:chOff x="1905000" y="1828800"/>
                    <a:chExt cx="762000" cy="2362200"/>
                  </a:xfrm>
                  <a:grpFill/>
                </p:grpSpPr>
                <p:sp>
                  <p:nvSpPr>
                    <p:cNvPr id="486" name="Oval 13">
                      <a:extLst>
                        <a:ext uri="{FF2B5EF4-FFF2-40B4-BE49-F238E27FC236}">
                          <a16:creationId xmlns:a16="http://schemas.microsoft.com/office/drawing/2014/main" id="{0A5BECE8-70EC-B70A-141E-904A4E92B8C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14">
                      <a:extLst>
                        <a:ext uri="{FF2B5EF4-FFF2-40B4-BE49-F238E27FC236}">
                          <a16:creationId xmlns:a16="http://schemas.microsoft.com/office/drawing/2014/main" id="{7AE08B77-F97D-8D05-49EF-9E8418D7936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3" name="Group 21">
                  <a:extLst>
                    <a:ext uri="{FF2B5EF4-FFF2-40B4-BE49-F238E27FC236}">
                      <a16:creationId xmlns:a16="http://schemas.microsoft.com/office/drawing/2014/main" id="{15C5119C-7E43-D72A-1E91-1896C00753FC}"/>
                    </a:ext>
                  </a:extLst>
                </p:cNvPr>
                <p:cNvGrpSpPr/>
                <p:nvPr/>
              </p:nvGrpSpPr>
              <p:grpSpPr>
                <a:xfrm rot="2927600">
                  <a:off x="1498597" y="881328"/>
                  <a:ext cx="1193804" cy="897916"/>
                  <a:chOff x="1111998" y="1862460"/>
                  <a:chExt cx="2362200" cy="1921930"/>
                </a:xfrm>
                <a:grpFill/>
              </p:grpSpPr>
              <p:grpSp>
                <p:nvGrpSpPr>
                  <p:cNvPr id="474" name="Group 6">
                    <a:extLst>
                      <a:ext uri="{FF2B5EF4-FFF2-40B4-BE49-F238E27FC236}">
                        <a16:creationId xmlns:a16="http://schemas.microsoft.com/office/drawing/2014/main" id="{9107DB08-50C7-42AF-7D23-7F065A01052A}"/>
                      </a:ext>
                    </a:extLst>
                  </p:cNvPr>
                  <p:cNvGrpSpPr/>
                  <p:nvPr/>
                </p:nvGrpSpPr>
                <p:grpSpPr>
                  <a:xfrm rot="17802976">
                    <a:off x="1912098" y="1823816"/>
                    <a:ext cx="762000" cy="2362200"/>
                    <a:chOff x="1905000" y="1828800"/>
                    <a:chExt cx="762000" cy="2362200"/>
                  </a:xfrm>
                  <a:grpFill/>
                </p:grpSpPr>
                <p:sp>
                  <p:nvSpPr>
                    <p:cNvPr id="481" name="Oval 4">
                      <a:extLst>
                        <a:ext uri="{FF2B5EF4-FFF2-40B4-BE49-F238E27FC236}">
                          <a16:creationId xmlns:a16="http://schemas.microsoft.com/office/drawing/2014/main" id="{2FD0159D-9E6F-1177-9242-6EA6C619EE5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30">
                      <a:extLst>
                        <a:ext uri="{FF2B5EF4-FFF2-40B4-BE49-F238E27FC236}">
                          <a16:creationId xmlns:a16="http://schemas.microsoft.com/office/drawing/2014/main" id="{C8DA0A18-BBDA-28F0-3689-6F17F372CD2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9">
                    <a:extLst>
                      <a:ext uri="{FF2B5EF4-FFF2-40B4-BE49-F238E27FC236}">
                        <a16:creationId xmlns:a16="http://schemas.microsoft.com/office/drawing/2014/main" id="{208EC2A0-D522-272D-7D28-2D1EBF03B35F}"/>
                      </a:ext>
                    </a:extLst>
                  </p:cNvPr>
                  <p:cNvGrpSpPr/>
                  <p:nvPr/>
                </p:nvGrpSpPr>
                <p:grpSpPr>
                  <a:xfrm rot="19123498">
                    <a:off x="2501621" y="1862460"/>
                    <a:ext cx="542170" cy="1782007"/>
                    <a:chOff x="1905000" y="1828800"/>
                    <a:chExt cx="762000" cy="2362200"/>
                  </a:xfrm>
                  <a:grpFill/>
                </p:grpSpPr>
                <p:sp>
                  <p:nvSpPr>
                    <p:cNvPr id="479" name="Oval 27">
                      <a:extLst>
                        <a:ext uri="{FF2B5EF4-FFF2-40B4-BE49-F238E27FC236}">
                          <a16:creationId xmlns:a16="http://schemas.microsoft.com/office/drawing/2014/main" id="{D90E9DCE-B159-AC93-58BC-BEF283C65B9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28">
                      <a:extLst>
                        <a:ext uri="{FF2B5EF4-FFF2-40B4-BE49-F238E27FC236}">
                          <a16:creationId xmlns:a16="http://schemas.microsoft.com/office/drawing/2014/main" id="{BDAA4758-24C8-B862-E00B-62C11290D37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12">
                    <a:extLst>
                      <a:ext uri="{FF2B5EF4-FFF2-40B4-BE49-F238E27FC236}">
                        <a16:creationId xmlns:a16="http://schemas.microsoft.com/office/drawing/2014/main" id="{831A3FB5-8170-15BB-FF0A-EEEF4D0CBA89}"/>
                      </a:ext>
                    </a:extLst>
                  </p:cNvPr>
                  <p:cNvGrpSpPr/>
                  <p:nvPr/>
                </p:nvGrpSpPr>
                <p:grpSpPr>
                  <a:xfrm rot="15530705">
                    <a:off x="2284581" y="2639655"/>
                    <a:ext cx="405591" cy="1883879"/>
                    <a:chOff x="1905000" y="1828800"/>
                    <a:chExt cx="762000" cy="2362200"/>
                  </a:xfrm>
                  <a:grpFill/>
                </p:grpSpPr>
                <p:sp>
                  <p:nvSpPr>
                    <p:cNvPr id="477" name="Oval 25">
                      <a:extLst>
                        <a:ext uri="{FF2B5EF4-FFF2-40B4-BE49-F238E27FC236}">
                          <a16:creationId xmlns:a16="http://schemas.microsoft.com/office/drawing/2014/main" id="{EB4CD4EA-4EA3-02B8-B8A5-90DD80E1F5B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26">
                      <a:extLst>
                        <a:ext uri="{FF2B5EF4-FFF2-40B4-BE49-F238E27FC236}">
                          <a16:creationId xmlns:a16="http://schemas.microsoft.com/office/drawing/2014/main" id="{03384D2A-E45C-B4D0-5F1F-6A76185F8C2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4" name="Group 31">
                  <a:extLst>
                    <a:ext uri="{FF2B5EF4-FFF2-40B4-BE49-F238E27FC236}">
                      <a16:creationId xmlns:a16="http://schemas.microsoft.com/office/drawing/2014/main" id="{99E6BFB9-69CF-2045-5DBF-F16C8F7DF82E}"/>
                    </a:ext>
                  </a:extLst>
                </p:cNvPr>
                <p:cNvGrpSpPr/>
                <p:nvPr/>
              </p:nvGrpSpPr>
              <p:grpSpPr>
                <a:xfrm rot="20238387">
                  <a:off x="1346199" y="1643328"/>
                  <a:ext cx="1193804" cy="897916"/>
                  <a:chOff x="1111998" y="1862460"/>
                  <a:chExt cx="2362200" cy="1921930"/>
                </a:xfrm>
                <a:grpFill/>
              </p:grpSpPr>
              <p:grpSp>
                <p:nvGrpSpPr>
                  <p:cNvPr id="465" name="Group 6">
                    <a:extLst>
                      <a:ext uri="{FF2B5EF4-FFF2-40B4-BE49-F238E27FC236}">
                        <a16:creationId xmlns:a16="http://schemas.microsoft.com/office/drawing/2014/main" id="{F7FD179C-A00A-C9E5-8B7A-E9871B606ADE}"/>
                      </a:ext>
                    </a:extLst>
                  </p:cNvPr>
                  <p:cNvGrpSpPr/>
                  <p:nvPr/>
                </p:nvGrpSpPr>
                <p:grpSpPr>
                  <a:xfrm rot="17802976">
                    <a:off x="1912098" y="1823816"/>
                    <a:ext cx="762000" cy="2362200"/>
                    <a:chOff x="1905000" y="1828800"/>
                    <a:chExt cx="762000" cy="2362200"/>
                  </a:xfrm>
                  <a:grpFill/>
                </p:grpSpPr>
                <p:sp>
                  <p:nvSpPr>
                    <p:cNvPr id="472" name="Oval 4">
                      <a:extLst>
                        <a:ext uri="{FF2B5EF4-FFF2-40B4-BE49-F238E27FC236}">
                          <a16:creationId xmlns:a16="http://schemas.microsoft.com/office/drawing/2014/main" id="{2CE4EDDF-FE1E-3516-7905-F650C24ED7A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40">
                      <a:extLst>
                        <a:ext uri="{FF2B5EF4-FFF2-40B4-BE49-F238E27FC236}">
                          <a16:creationId xmlns:a16="http://schemas.microsoft.com/office/drawing/2014/main" id="{D72BB0AB-0F44-E534-4B2E-CF2DBA4E542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6" name="Group 9">
                    <a:extLst>
                      <a:ext uri="{FF2B5EF4-FFF2-40B4-BE49-F238E27FC236}">
                        <a16:creationId xmlns:a16="http://schemas.microsoft.com/office/drawing/2014/main" id="{A93ABA88-A385-4AF5-4489-FCDAD1CB41F4}"/>
                      </a:ext>
                    </a:extLst>
                  </p:cNvPr>
                  <p:cNvGrpSpPr/>
                  <p:nvPr/>
                </p:nvGrpSpPr>
                <p:grpSpPr>
                  <a:xfrm rot="19123498">
                    <a:off x="2501621" y="1862460"/>
                    <a:ext cx="542170" cy="1782007"/>
                    <a:chOff x="1905000" y="1828800"/>
                    <a:chExt cx="762000" cy="2362200"/>
                  </a:xfrm>
                  <a:grpFill/>
                </p:grpSpPr>
                <p:sp>
                  <p:nvSpPr>
                    <p:cNvPr id="470" name="Oval 469">
                      <a:extLst>
                        <a:ext uri="{FF2B5EF4-FFF2-40B4-BE49-F238E27FC236}">
                          <a16:creationId xmlns:a16="http://schemas.microsoft.com/office/drawing/2014/main" id="{8AC242B7-3AA5-85AA-73F1-E21C56F7F1B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38">
                      <a:extLst>
                        <a:ext uri="{FF2B5EF4-FFF2-40B4-BE49-F238E27FC236}">
                          <a16:creationId xmlns:a16="http://schemas.microsoft.com/office/drawing/2014/main" id="{31D4AAC7-A2D5-D4DA-6704-3C7C32DA0D2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7" name="Group 12">
                    <a:extLst>
                      <a:ext uri="{FF2B5EF4-FFF2-40B4-BE49-F238E27FC236}">
                        <a16:creationId xmlns:a16="http://schemas.microsoft.com/office/drawing/2014/main" id="{B9D60878-EE92-5C11-4C60-7C6E1C20FFB7}"/>
                      </a:ext>
                    </a:extLst>
                  </p:cNvPr>
                  <p:cNvGrpSpPr/>
                  <p:nvPr/>
                </p:nvGrpSpPr>
                <p:grpSpPr>
                  <a:xfrm rot="15530705">
                    <a:off x="2284581" y="2639655"/>
                    <a:ext cx="405591" cy="1883879"/>
                    <a:chOff x="1905000" y="1828800"/>
                    <a:chExt cx="762000" cy="2362200"/>
                  </a:xfrm>
                  <a:grpFill/>
                </p:grpSpPr>
                <p:sp>
                  <p:nvSpPr>
                    <p:cNvPr id="468" name="Oval 467">
                      <a:extLst>
                        <a:ext uri="{FF2B5EF4-FFF2-40B4-BE49-F238E27FC236}">
                          <a16:creationId xmlns:a16="http://schemas.microsoft.com/office/drawing/2014/main" id="{26CD1D20-660A-97B3-02C2-B7490B35DCF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468">
                      <a:extLst>
                        <a:ext uri="{FF2B5EF4-FFF2-40B4-BE49-F238E27FC236}">
                          <a16:creationId xmlns:a16="http://schemas.microsoft.com/office/drawing/2014/main" id="{33FD32ED-6392-2FE6-1FD0-B1C5F33BA8B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1" name="Group 42">
                <a:extLst>
                  <a:ext uri="{FF2B5EF4-FFF2-40B4-BE49-F238E27FC236}">
                    <a16:creationId xmlns:a16="http://schemas.microsoft.com/office/drawing/2014/main" id="{3492233C-7D47-6B7F-594F-4850C99E6B3A}"/>
                  </a:ext>
                </a:extLst>
              </p:cNvPr>
              <p:cNvGrpSpPr/>
              <p:nvPr/>
            </p:nvGrpSpPr>
            <p:grpSpPr>
              <a:xfrm rot="1956276">
                <a:off x="3313805" y="2827943"/>
                <a:ext cx="1368625" cy="1296983"/>
                <a:chOff x="736597" y="733384"/>
                <a:chExt cx="1807860" cy="1807860"/>
              </a:xfrm>
              <a:grpFill/>
            </p:grpSpPr>
            <p:grpSp>
              <p:nvGrpSpPr>
                <p:cNvPr id="432" name="Group 15">
                  <a:extLst>
                    <a:ext uri="{FF2B5EF4-FFF2-40B4-BE49-F238E27FC236}">
                      <a16:creationId xmlns:a16="http://schemas.microsoft.com/office/drawing/2014/main" id="{FCDE1D22-1DA9-7617-DE6E-2128B73B5E56}"/>
                    </a:ext>
                  </a:extLst>
                </p:cNvPr>
                <p:cNvGrpSpPr/>
                <p:nvPr/>
              </p:nvGrpSpPr>
              <p:grpSpPr>
                <a:xfrm rot="20238387">
                  <a:off x="736597" y="881328"/>
                  <a:ext cx="1193804" cy="897916"/>
                  <a:chOff x="1111998" y="1862460"/>
                  <a:chExt cx="2362200" cy="1921930"/>
                </a:xfrm>
                <a:grpFill/>
              </p:grpSpPr>
              <p:grpSp>
                <p:nvGrpSpPr>
                  <p:cNvPr id="453" name="Group 6">
                    <a:extLst>
                      <a:ext uri="{FF2B5EF4-FFF2-40B4-BE49-F238E27FC236}">
                        <a16:creationId xmlns:a16="http://schemas.microsoft.com/office/drawing/2014/main" id="{3E29BE40-F0D9-3F8E-A73B-9C68727C433E}"/>
                      </a:ext>
                    </a:extLst>
                  </p:cNvPr>
                  <p:cNvGrpSpPr/>
                  <p:nvPr/>
                </p:nvGrpSpPr>
                <p:grpSpPr>
                  <a:xfrm rot="17802976">
                    <a:off x="1912098" y="1823816"/>
                    <a:ext cx="762000" cy="2362200"/>
                    <a:chOff x="1905000" y="1828800"/>
                    <a:chExt cx="762000" cy="2362200"/>
                  </a:xfrm>
                  <a:grpFill/>
                </p:grpSpPr>
                <p:sp>
                  <p:nvSpPr>
                    <p:cNvPr id="460" name="Oval 4">
                      <a:extLst>
                        <a:ext uri="{FF2B5EF4-FFF2-40B4-BE49-F238E27FC236}">
                          <a16:creationId xmlns:a16="http://schemas.microsoft.com/office/drawing/2014/main" id="{5EDD2472-7865-EF3C-53E1-5C34F9FF0E8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5">
                      <a:extLst>
                        <a:ext uri="{FF2B5EF4-FFF2-40B4-BE49-F238E27FC236}">
                          <a16:creationId xmlns:a16="http://schemas.microsoft.com/office/drawing/2014/main" id="{B695571E-43A6-FC4A-CFDB-2B938C920F6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4" name="Group 9">
                    <a:extLst>
                      <a:ext uri="{FF2B5EF4-FFF2-40B4-BE49-F238E27FC236}">
                        <a16:creationId xmlns:a16="http://schemas.microsoft.com/office/drawing/2014/main" id="{7E2949C8-286D-98E4-97C2-6C176CFE0F8B}"/>
                      </a:ext>
                    </a:extLst>
                  </p:cNvPr>
                  <p:cNvGrpSpPr/>
                  <p:nvPr/>
                </p:nvGrpSpPr>
                <p:grpSpPr>
                  <a:xfrm rot="19123498">
                    <a:off x="2501621" y="1862460"/>
                    <a:ext cx="542170" cy="1782007"/>
                    <a:chOff x="1905000" y="1828800"/>
                    <a:chExt cx="762000" cy="2362200"/>
                  </a:xfrm>
                  <a:grpFill/>
                </p:grpSpPr>
                <p:sp>
                  <p:nvSpPr>
                    <p:cNvPr id="458" name="Oval 69">
                      <a:extLst>
                        <a:ext uri="{FF2B5EF4-FFF2-40B4-BE49-F238E27FC236}">
                          <a16:creationId xmlns:a16="http://schemas.microsoft.com/office/drawing/2014/main" id="{70A91E47-0416-9833-B085-929886381B2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70">
                      <a:extLst>
                        <a:ext uri="{FF2B5EF4-FFF2-40B4-BE49-F238E27FC236}">
                          <a16:creationId xmlns:a16="http://schemas.microsoft.com/office/drawing/2014/main" id="{3A24D738-11BD-1899-EE0A-CCCC329245E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5" name="Group 12">
                    <a:extLst>
                      <a:ext uri="{FF2B5EF4-FFF2-40B4-BE49-F238E27FC236}">
                        <a16:creationId xmlns:a16="http://schemas.microsoft.com/office/drawing/2014/main" id="{AB358F72-FEA7-6F89-8E11-B3E16056A8C3}"/>
                      </a:ext>
                    </a:extLst>
                  </p:cNvPr>
                  <p:cNvGrpSpPr/>
                  <p:nvPr/>
                </p:nvGrpSpPr>
                <p:grpSpPr>
                  <a:xfrm rot="15530705">
                    <a:off x="2284581" y="2639655"/>
                    <a:ext cx="405591" cy="1883879"/>
                    <a:chOff x="1905000" y="1828800"/>
                    <a:chExt cx="762000" cy="2362200"/>
                  </a:xfrm>
                  <a:grpFill/>
                </p:grpSpPr>
                <p:sp>
                  <p:nvSpPr>
                    <p:cNvPr id="456" name="Oval 455">
                      <a:extLst>
                        <a:ext uri="{FF2B5EF4-FFF2-40B4-BE49-F238E27FC236}">
                          <a16:creationId xmlns:a16="http://schemas.microsoft.com/office/drawing/2014/main" id="{3CB8B630-351F-9E54-AD57-8B883AAC4A7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14">
                      <a:extLst>
                        <a:ext uri="{FF2B5EF4-FFF2-40B4-BE49-F238E27FC236}">
                          <a16:creationId xmlns:a16="http://schemas.microsoft.com/office/drawing/2014/main" id="{F9BA2CC0-A1A1-2661-4150-8A3CC5AD781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3" name="Group 21">
                  <a:extLst>
                    <a:ext uri="{FF2B5EF4-FFF2-40B4-BE49-F238E27FC236}">
                      <a16:creationId xmlns:a16="http://schemas.microsoft.com/office/drawing/2014/main" id="{E6D100C5-2C8B-7FBD-8FD8-0B39471F3765}"/>
                    </a:ext>
                  </a:extLst>
                </p:cNvPr>
                <p:cNvGrpSpPr/>
                <p:nvPr/>
              </p:nvGrpSpPr>
              <p:grpSpPr>
                <a:xfrm rot="2927600">
                  <a:off x="1498597" y="881328"/>
                  <a:ext cx="1193804" cy="897916"/>
                  <a:chOff x="1111998" y="1862460"/>
                  <a:chExt cx="2362200" cy="1921930"/>
                </a:xfrm>
                <a:grpFill/>
              </p:grpSpPr>
              <p:grpSp>
                <p:nvGrpSpPr>
                  <p:cNvPr id="444" name="Group 6">
                    <a:extLst>
                      <a:ext uri="{FF2B5EF4-FFF2-40B4-BE49-F238E27FC236}">
                        <a16:creationId xmlns:a16="http://schemas.microsoft.com/office/drawing/2014/main" id="{6E7A02A1-47C0-7648-E912-37A82A1E08D0}"/>
                      </a:ext>
                    </a:extLst>
                  </p:cNvPr>
                  <p:cNvGrpSpPr/>
                  <p:nvPr/>
                </p:nvGrpSpPr>
                <p:grpSpPr>
                  <a:xfrm rot="17802976">
                    <a:off x="1912098" y="1823816"/>
                    <a:ext cx="762000" cy="2362200"/>
                    <a:chOff x="1905000" y="1828800"/>
                    <a:chExt cx="762000" cy="2362200"/>
                  </a:xfrm>
                  <a:grpFill/>
                </p:grpSpPr>
                <p:sp>
                  <p:nvSpPr>
                    <p:cNvPr id="451" name="Oval 4">
                      <a:extLst>
                        <a:ext uri="{FF2B5EF4-FFF2-40B4-BE49-F238E27FC236}">
                          <a16:creationId xmlns:a16="http://schemas.microsoft.com/office/drawing/2014/main" id="{69250BF4-88B5-9A7E-300B-F42CF442EBA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42F47D19-754D-1A5E-6039-C90E15E80F5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5" name="Group 9">
                    <a:extLst>
                      <a:ext uri="{FF2B5EF4-FFF2-40B4-BE49-F238E27FC236}">
                        <a16:creationId xmlns:a16="http://schemas.microsoft.com/office/drawing/2014/main" id="{7C9341AC-61A4-8BE4-BA3B-6A3FDF0E7F3A}"/>
                      </a:ext>
                    </a:extLst>
                  </p:cNvPr>
                  <p:cNvGrpSpPr/>
                  <p:nvPr/>
                </p:nvGrpSpPr>
                <p:grpSpPr>
                  <a:xfrm rot="19123498">
                    <a:off x="2501621" y="1862460"/>
                    <a:ext cx="542170" cy="1782007"/>
                    <a:chOff x="1905000" y="1828800"/>
                    <a:chExt cx="762000" cy="2362200"/>
                  </a:xfrm>
                  <a:grpFill/>
                </p:grpSpPr>
                <p:sp>
                  <p:nvSpPr>
                    <p:cNvPr id="449" name="Oval 60">
                      <a:extLst>
                        <a:ext uri="{FF2B5EF4-FFF2-40B4-BE49-F238E27FC236}">
                          <a16:creationId xmlns:a16="http://schemas.microsoft.com/office/drawing/2014/main" id="{7C259D24-AAFC-1AC4-5B1E-3F46A0B7E28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Oval 61">
                      <a:extLst>
                        <a:ext uri="{FF2B5EF4-FFF2-40B4-BE49-F238E27FC236}">
                          <a16:creationId xmlns:a16="http://schemas.microsoft.com/office/drawing/2014/main" id="{32D88E2B-4BAA-A3D3-6CC7-69B3AEF16D4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6" name="Group 12">
                    <a:extLst>
                      <a:ext uri="{FF2B5EF4-FFF2-40B4-BE49-F238E27FC236}">
                        <a16:creationId xmlns:a16="http://schemas.microsoft.com/office/drawing/2014/main" id="{FAC95947-A9B3-A79B-DA6C-C6D1718408B8}"/>
                      </a:ext>
                    </a:extLst>
                  </p:cNvPr>
                  <p:cNvGrpSpPr/>
                  <p:nvPr/>
                </p:nvGrpSpPr>
                <p:grpSpPr>
                  <a:xfrm rot="15530705">
                    <a:off x="2284581" y="2639655"/>
                    <a:ext cx="405591" cy="1883879"/>
                    <a:chOff x="1905000" y="1828800"/>
                    <a:chExt cx="762000" cy="2362200"/>
                  </a:xfrm>
                  <a:grpFill/>
                </p:grpSpPr>
                <p:sp>
                  <p:nvSpPr>
                    <p:cNvPr id="447" name="Oval 58">
                      <a:extLst>
                        <a:ext uri="{FF2B5EF4-FFF2-40B4-BE49-F238E27FC236}">
                          <a16:creationId xmlns:a16="http://schemas.microsoft.com/office/drawing/2014/main" id="{03EFDF5E-7D4B-571D-7BAC-D96B9B7137C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Oval 59">
                      <a:extLst>
                        <a:ext uri="{FF2B5EF4-FFF2-40B4-BE49-F238E27FC236}">
                          <a16:creationId xmlns:a16="http://schemas.microsoft.com/office/drawing/2014/main" id="{14065B90-5F8A-1F5C-BE03-350C33AA752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4" name="Group 31">
                  <a:extLst>
                    <a:ext uri="{FF2B5EF4-FFF2-40B4-BE49-F238E27FC236}">
                      <a16:creationId xmlns:a16="http://schemas.microsoft.com/office/drawing/2014/main" id="{1F1DC2CB-F024-685F-8E81-17C84B2CF75B}"/>
                    </a:ext>
                  </a:extLst>
                </p:cNvPr>
                <p:cNvGrpSpPr/>
                <p:nvPr/>
              </p:nvGrpSpPr>
              <p:grpSpPr>
                <a:xfrm rot="20238387">
                  <a:off x="1346199" y="1643328"/>
                  <a:ext cx="1193804" cy="897916"/>
                  <a:chOff x="1111998" y="1862460"/>
                  <a:chExt cx="2362200" cy="1921930"/>
                </a:xfrm>
                <a:grpFill/>
              </p:grpSpPr>
              <p:grpSp>
                <p:nvGrpSpPr>
                  <p:cNvPr id="435" name="Group 6">
                    <a:extLst>
                      <a:ext uri="{FF2B5EF4-FFF2-40B4-BE49-F238E27FC236}">
                        <a16:creationId xmlns:a16="http://schemas.microsoft.com/office/drawing/2014/main" id="{7AE2976D-3442-D3B8-09A4-DEBA997E086D}"/>
                      </a:ext>
                    </a:extLst>
                  </p:cNvPr>
                  <p:cNvGrpSpPr/>
                  <p:nvPr/>
                </p:nvGrpSpPr>
                <p:grpSpPr>
                  <a:xfrm rot="17802976">
                    <a:off x="1912098" y="1823816"/>
                    <a:ext cx="762000" cy="2362200"/>
                    <a:chOff x="1905000" y="1828800"/>
                    <a:chExt cx="762000" cy="2362200"/>
                  </a:xfrm>
                  <a:grpFill/>
                </p:grpSpPr>
                <p:sp>
                  <p:nvSpPr>
                    <p:cNvPr id="442" name="Oval 4">
                      <a:extLst>
                        <a:ext uri="{FF2B5EF4-FFF2-40B4-BE49-F238E27FC236}">
                          <a16:creationId xmlns:a16="http://schemas.microsoft.com/office/drawing/2014/main" id="{982C2EC1-91BB-B9BB-DB40-966E092EF22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Oval 442">
                      <a:extLst>
                        <a:ext uri="{FF2B5EF4-FFF2-40B4-BE49-F238E27FC236}">
                          <a16:creationId xmlns:a16="http://schemas.microsoft.com/office/drawing/2014/main" id="{F029722C-4FBF-639F-244E-2ADABF86BA0F}"/>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6" name="Group 9">
                    <a:extLst>
                      <a:ext uri="{FF2B5EF4-FFF2-40B4-BE49-F238E27FC236}">
                        <a16:creationId xmlns:a16="http://schemas.microsoft.com/office/drawing/2014/main" id="{1F5C9EA4-6FE4-42D3-3ABF-B30283412DC3}"/>
                      </a:ext>
                    </a:extLst>
                  </p:cNvPr>
                  <p:cNvGrpSpPr/>
                  <p:nvPr/>
                </p:nvGrpSpPr>
                <p:grpSpPr>
                  <a:xfrm rot="19123498">
                    <a:off x="2501621" y="1862460"/>
                    <a:ext cx="542170" cy="1782007"/>
                    <a:chOff x="1905000" y="1828800"/>
                    <a:chExt cx="762000" cy="2362200"/>
                  </a:xfrm>
                  <a:grpFill/>
                </p:grpSpPr>
                <p:sp>
                  <p:nvSpPr>
                    <p:cNvPr id="440" name="Oval 439">
                      <a:extLst>
                        <a:ext uri="{FF2B5EF4-FFF2-40B4-BE49-F238E27FC236}">
                          <a16:creationId xmlns:a16="http://schemas.microsoft.com/office/drawing/2014/main" id="{74C6DD13-63E4-FABC-CA1D-87BE67509D69}"/>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a:extLst>
                        <a:ext uri="{FF2B5EF4-FFF2-40B4-BE49-F238E27FC236}">
                          <a16:creationId xmlns:a16="http://schemas.microsoft.com/office/drawing/2014/main" id="{BAD81B60-7035-4AF4-4897-C5B249C07CF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12">
                    <a:extLst>
                      <a:ext uri="{FF2B5EF4-FFF2-40B4-BE49-F238E27FC236}">
                        <a16:creationId xmlns:a16="http://schemas.microsoft.com/office/drawing/2014/main" id="{2D957BBD-8D50-4F2E-5409-A1E0E38425DF}"/>
                      </a:ext>
                    </a:extLst>
                  </p:cNvPr>
                  <p:cNvGrpSpPr/>
                  <p:nvPr/>
                </p:nvGrpSpPr>
                <p:grpSpPr>
                  <a:xfrm rot="15530705">
                    <a:off x="2284581" y="2639655"/>
                    <a:ext cx="405591" cy="1883879"/>
                    <a:chOff x="1905000" y="1828800"/>
                    <a:chExt cx="762000" cy="2362200"/>
                  </a:xfrm>
                  <a:grpFill/>
                </p:grpSpPr>
                <p:sp>
                  <p:nvSpPr>
                    <p:cNvPr id="438" name="Oval 49">
                      <a:extLst>
                        <a:ext uri="{FF2B5EF4-FFF2-40B4-BE49-F238E27FC236}">
                          <a16:creationId xmlns:a16="http://schemas.microsoft.com/office/drawing/2014/main" id="{08FFD0DA-5411-1AF4-38C0-7D8DD36A358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Oval 438">
                      <a:extLst>
                        <a:ext uri="{FF2B5EF4-FFF2-40B4-BE49-F238E27FC236}">
                          <a16:creationId xmlns:a16="http://schemas.microsoft.com/office/drawing/2014/main" id="{5712A2D9-73CD-402B-BE71-B4AC662769D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2" name="Group 73">
                <a:extLst>
                  <a:ext uri="{FF2B5EF4-FFF2-40B4-BE49-F238E27FC236}">
                    <a16:creationId xmlns:a16="http://schemas.microsoft.com/office/drawing/2014/main" id="{E1438E41-70EE-B255-D78D-1151FD7F17DB}"/>
                  </a:ext>
                </a:extLst>
              </p:cNvPr>
              <p:cNvGrpSpPr/>
              <p:nvPr/>
            </p:nvGrpSpPr>
            <p:grpSpPr>
              <a:xfrm rot="3068959">
                <a:off x="3739264" y="1549429"/>
                <a:ext cx="2155895" cy="1527115"/>
                <a:chOff x="736597" y="733384"/>
                <a:chExt cx="1807860" cy="1807860"/>
              </a:xfrm>
              <a:grpFill/>
            </p:grpSpPr>
            <p:grpSp>
              <p:nvGrpSpPr>
                <p:cNvPr id="402" name="Group 15">
                  <a:extLst>
                    <a:ext uri="{FF2B5EF4-FFF2-40B4-BE49-F238E27FC236}">
                      <a16:creationId xmlns:a16="http://schemas.microsoft.com/office/drawing/2014/main" id="{3BA5ACC7-5E09-6463-2363-EECDE53AA62E}"/>
                    </a:ext>
                  </a:extLst>
                </p:cNvPr>
                <p:cNvGrpSpPr/>
                <p:nvPr/>
              </p:nvGrpSpPr>
              <p:grpSpPr>
                <a:xfrm rot="20238387">
                  <a:off x="736597" y="881328"/>
                  <a:ext cx="1193804" cy="897916"/>
                  <a:chOff x="1111998" y="1862460"/>
                  <a:chExt cx="2362200" cy="1921930"/>
                </a:xfrm>
                <a:grpFill/>
              </p:grpSpPr>
              <p:grpSp>
                <p:nvGrpSpPr>
                  <p:cNvPr id="423" name="Group 6">
                    <a:extLst>
                      <a:ext uri="{FF2B5EF4-FFF2-40B4-BE49-F238E27FC236}">
                        <a16:creationId xmlns:a16="http://schemas.microsoft.com/office/drawing/2014/main" id="{3D75E95F-87D1-B8F0-0371-2014CD1EEDC3}"/>
                      </a:ext>
                    </a:extLst>
                  </p:cNvPr>
                  <p:cNvGrpSpPr/>
                  <p:nvPr/>
                </p:nvGrpSpPr>
                <p:grpSpPr>
                  <a:xfrm rot="17802976">
                    <a:off x="1912098" y="1823816"/>
                    <a:ext cx="762000" cy="2362200"/>
                    <a:chOff x="1905000" y="1828800"/>
                    <a:chExt cx="762000" cy="2362200"/>
                  </a:xfrm>
                  <a:grpFill/>
                </p:grpSpPr>
                <p:sp>
                  <p:nvSpPr>
                    <p:cNvPr id="430" name="Oval 4">
                      <a:extLst>
                        <a:ext uri="{FF2B5EF4-FFF2-40B4-BE49-F238E27FC236}">
                          <a16:creationId xmlns:a16="http://schemas.microsoft.com/office/drawing/2014/main" id="{4B1E6B06-9ACD-D467-AADA-291CC725520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5">
                      <a:extLst>
                        <a:ext uri="{FF2B5EF4-FFF2-40B4-BE49-F238E27FC236}">
                          <a16:creationId xmlns:a16="http://schemas.microsoft.com/office/drawing/2014/main" id="{7143E56C-D343-7140-EB62-86A2E40713E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4" name="Group 9">
                    <a:extLst>
                      <a:ext uri="{FF2B5EF4-FFF2-40B4-BE49-F238E27FC236}">
                        <a16:creationId xmlns:a16="http://schemas.microsoft.com/office/drawing/2014/main" id="{7D8F0EA3-2054-C30D-FD17-BCFF60438F65}"/>
                      </a:ext>
                    </a:extLst>
                  </p:cNvPr>
                  <p:cNvGrpSpPr/>
                  <p:nvPr/>
                </p:nvGrpSpPr>
                <p:grpSpPr>
                  <a:xfrm rot="19123498">
                    <a:off x="2501621" y="1862460"/>
                    <a:ext cx="542170" cy="1782007"/>
                    <a:chOff x="1905000" y="1828800"/>
                    <a:chExt cx="762000" cy="2362200"/>
                  </a:xfrm>
                  <a:grpFill/>
                </p:grpSpPr>
                <p:sp>
                  <p:nvSpPr>
                    <p:cNvPr id="428" name="Oval 100">
                      <a:extLst>
                        <a:ext uri="{FF2B5EF4-FFF2-40B4-BE49-F238E27FC236}">
                          <a16:creationId xmlns:a16="http://schemas.microsoft.com/office/drawing/2014/main" id="{0EBE69DA-589E-1BE9-A7AE-9611023122E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87D92A84-D51A-D0F0-BCFF-12E734132BB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5" name="Group 12">
                    <a:extLst>
                      <a:ext uri="{FF2B5EF4-FFF2-40B4-BE49-F238E27FC236}">
                        <a16:creationId xmlns:a16="http://schemas.microsoft.com/office/drawing/2014/main" id="{B831E701-1CD3-C0FD-82BF-EA9288F48A60}"/>
                      </a:ext>
                    </a:extLst>
                  </p:cNvPr>
                  <p:cNvGrpSpPr/>
                  <p:nvPr/>
                </p:nvGrpSpPr>
                <p:grpSpPr>
                  <a:xfrm rot="15530705">
                    <a:off x="2284581" y="2639655"/>
                    <a:ext cx="405591" cy="1883879"/>
                    <a:chOff x="1905000" y="1828800"/>
                    <a:chExt cx="762000" cy="2362200"/>
                  </a:xfrm>
                  <a:grpFill/>
                </p:grpSpPr>
                <p:sp>
                  <p:nvSpPr>
                    <p:cNvPr id="426" name="Oval 98">
                      <a:extLst>
                        <a:ext uri="{FF2B5EF4-FFF2-40B4-BE49-F238E27FC236}">
                          <a16:creationId xmlns:a16="http://schemas.microsoft.com/office/drawing/2014/main" id="{A812E8A6-A48F-234E-85E3-1385514CAE4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Oval 14">
                      <a:extLst>
                        <a:ext uri="{FF2B5EF4-FFF2-40B4-BE49-F238E27FC236}">
                          <a16:creationId xmlns:a16="http://schemas.microsoft.com/office/drawing/2014/main" id="{E8A213E9-0A01-1538-117E-A47F0051ED6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3" name="Group 21">
                  <a:extLst>
                    <a:ext uri="{FF2B5EF4-FFF2-40B4-BE49-F238E27FC236}">
                      <a16:creationId xmlns:a16="http://schemas.microsoft.com/office/drawing/2014/main" id="{73DCFAED-DE89-8B83-9678-11BF2C40A8F8}"/>
                    </a:ext>
                  </a:extLst>
                </p:cNvPr>
                <p:cNvGrpSpPr/>
                <p:nvPr/>
              </p:nvGrpSpPr>
              <p:grpSpPr>
                <a:xfrm rot="2927600">
                  <a:off x="1498597" y="881328"/>
                  <a:ext cx="1193804" cy="897916"/>
                  <a:chOff x="1111998" y="1862460"/>
                  <a:chExt cx="2362200" cy="1921930"/>
                </a:xfrm>
                <a:grpFill/>
              </p:grpSpPr>
              <p:grpSp>
                <p:nvGrpSpPr>
                  <p:cNvPr id="414" name="Group 6">
                    <a:extLst>
                      <a:ext uri="{FF2B5EF4-FFF2-40B4-BE49-F238E27FC236}">
                        <a16:creationId xmlns:a16="http://schemas.microsoft.com/office/drawing/2014/main" id="{046E6CD9-D205-F345-DB82-A01839B93030}"/>
                      </a:ext>
                    </a:extLst>
                  </p:cNvPr>
                  <p:cNvGrpSpPr/>
                  <p:nvPr/>
                </p:nvGrpSpPr>
                <p:grpSpPr>
                  <a:xfrm rot="17802976">
                    <a:off x="1912098" y="1823816"/>
                    <a:ext cx="762000" cy="2362200"/>
                    <a:chOff x="1905000" y="1828800"/>
                    <a:chExt cx="762000" cy="2362200"/>
                  </a:xfrm>
                  <a:grpFill/>
                </p:grpSpPr>
                <p:sp>
                  <p:nvSpPr>
                    <p:cNvPr id="421" name="Oval 4">
                      <a:extLst>
                        <a:ext uri="{FF2B5EF4-FFF2-40B4-BE49-F238E27FC236}">
                          <a16:creationId xmlns:a16="http://schemas.microsoft.com/office/drawing/2014/main" id="{BEF764FE-C4A0-1DC6-833A-ACCCC56405F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6D2594F4-E3CB-2A44-B634-D2933D82F988}"/>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5" name="Group 9">
                    <a:extLst>
                      <a:ext uri="{FF2B5EF4-FFF2-40B4-BE49-F238E27FC236}">
                        <a16:creationId xmlns:a16="http://schemas.microsoft.com/office/drawing/2014/main" id="{9E456BB6-9449-0125-82F0-E1EA9862312A}"/>
                      </a:ext>
                    </a:extLst>
                  </p:cNvPr>
                  <p:cNvGrpSpPr/>
                  <p:nvPr/>
                </p:nvGrpSpPr>
                <p:grpSpPr>
                  <a:xfrm rot="19123498">
                    <a:off x="2501621" y="1862460"/>
                    <a:ext cx="542170" cy="1782007"/>
                    <a:chOff x="1905000" y="1828800"/>
                    <a:chExt cx="762000" cy="2362200"/>
                  </a:xfrm>
                  <a:grpFill/>
                </p:grpSpPr>
                <p:sp>
                  <p:nvSpPr>
                    <p:cNvPr id="419" name="Oval 91">
                      <a:extLst>
                        <a:ext uri="{FF2B5EF4-FFF2-40B4-BE49-F238E27FC236}">
                          <a16:creationId xmlns:a16="http://schemas.microsoft.com/office/drawing/2014/main" id="{195C2FA3-161D-890B-66B2-131F427BBE8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Oval 419">
                      <a:extLst>
                        <a:ext uri="{FF2B5EF4-FFF2-40B4-BE49-F238E27FC236}">
                          <a16:creationId xmlns:a16="http://schemas.microsoft.com/office/drawing/2014/main" id="{CCC9AE3A-4239-0F54-E788-FA951FC5800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6" name="Group 12">
                    <a:extLst>
                      <a:ext uri="{FF2B5EF4-FFF2-40B4-BE49-F238E27FC236}">
                        <a16:creationId xmlns:a16="http://schemas.microsoft.com/office/drawing/2014/main" id="{D83542C3-BCA3-79A9-B33B-FAA2E30CC52F}"/>
                      </a:ext>
                    </a:extLst>
                  </p:cNvPr>
                  <p:cNvGrpSpPr/>
                  <p:nvPr/>
                </p:nvGrpSpPr>
                <p:grpSpPr>
                  <a:xfrm rot="15530705">
                    <a:off x="2284581" y="2639655"/>
                    <a:ext cx="405591" cy="1883879"/>
                    <a:chOff x="1905000" y="1828800"/>
                    <a:chExt cx="762000" cy="2362200"/>
                  </a:xfrm>
                  <a:grpFill/>
                </p:grpSpPr>
                <p:sp>
                  <p:nvSpPr>
                    <p:cNvPr id="417" name="Oval 89">
                      <a:extLst>
                        <a:ext uri="{FF2B5EF4-FFF2-40B4-BE49-F238E27FC236}">
                          <a16:creationId xmlns:a16="http://schemas.microsoft.com/office/drawing/2014/main" id="{A9DF473B-242F-5F79-DE5D-36CA41AE3FB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Oval 90">
                      <a:extLst>
                        <a:ext uri="{FF2B5EF4-FFF2-40B4-BE49-F238E27FC236}">
                          <a16:creationId xmlns:a16="http://schemas.microsoft.com/office/drawing/2014/main" id="{BC598BCF-3832-B76C-481D-164F2404C05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4" name="Group 31">
                  <a:extLst>
                    <a:ext uri="{FF2B5EF4-FFF2-40B4-BE49-F238E27FC236}">
                      <a16:creationId xmlns:a16="http://schemas.microsoft.com/office/drawing/2014/main" id="{1E69DB7B-FD04-7689-A8E4-41921C354AE1}"/>
                    </a:ext>
                  </a:extLst>
                </p:cNvPr>
                <p:cNvGrpSpPr/>
                <p:nvPr/>
              </p:nvGrpSpPr>
              <p:grpSpPr>
                <a:xfrm rot="20238387">
                  <a:off x="1346199" y="1643328"/>
                  <a:ext cx="1193804" cy="897916"/>
                  <a:chOff x="1111998" y="1862460"/>
                  <a:chExt cx="2362200" cy="1921930"/>
                </a:xfrm>
                <a:grpFill/>
              </p:grpSpPr>
              <p:grpSp>
                <p:nvGrpSpPr>
                  <p:cNvPr id="405" name="Group 6">
                    <a:extLst>
                      <a:ext uri="{FF2B5EF4-FFF2-40B4-BE49-F238E27FC236}">
                        <a16:creationId xmlns:a16="http://schemas.microsoft.com/office/drawing/2014/main" id="{9430CEBD-218F-B579-2D4E-7FF698B5743C}"/>
                      </a:ext>
                    </a:extLst>
                  </p:cNvPr>
                  <p:cNvGrpSpPr/>
                  <p:nvPr/>
                </p:nvGrpSpPr>
                <p:grpSpPr>
                  <a:xfrm rot="17802976">
                    <a:off x="1912098" y="1823816"/>
                    <a:ext cx="762000" cy="2362200"/>
                    <a:chOff x="1905000" y="1828800"/>
                    <a:chExt cx="762000" cy="2362200"/>
                  </a:xfrm>
                  <a:grpFill/>
                </p:grpSpPr>
                <p:sp>
                  <p:nvSpPr>
                    <p:cNvPr id="412" name="Oval 4">
                      <a:extLst>
                        <a:ext uri="{FF2B5EF4-FFF2-40B4-BE49-F238E27FC236}">
                          <a16:creationId xmlns:a16="http://schemas.microsoft.com/office/drawing/2014/main" id="{85F63507-509A-5925-7F60-0249421CD03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a:extLst>
                        <a:ext uri="{FF2B5EF4-FFF2-40B4-BE49-F238E27FC236}">
                          <a16:creationId xmlns:a16="http://schemas.microsoft.com/office/drawing/2014/main" id="{AE010662-D818-3888-6CAC-85E809CD8E34}"/>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6" name="Group 9">
                    <a:extLst>
                      <a:ext uri="{FF2B5EF4-FFF2-40B4-BE49-F238E27FC236}">
                        <a16:creationId xmlns:a16="http://schemas.microsoft.com/office/drawing/2014/main" id="{8B30975E-3FEC-DAF0-0E41-7229AC7267E1}"/>
                      </a:ext>
                    </a:extLst>
                  </p:cNvPr>
                  <p:cNvGrpSpPr/>
                  <p:nvPr/>
                </p:nvGrpSpPr>
                <p:grpSpPr>
                  <a:xfrm rot="19123498">
                    <a:off x="2501621" y="1862460"/>
                    <a:ext cx="542170" cy="1782007"/>
                    <a:chOff x="1905000" y="1828800"/>
                    <a:chExt cx="762000" cy="2362200"/>
                  </a:xfrm>
                  <a:grpFill/>
                </p:grpSpPr>
                <p:sp>
                  <p:nvSpPr>
                    <p:cNvPr id="410" name="Oval 409">
                      <a:extLst>
                        <a:ext uri="{FF2B5EF4-FFF2-40B4-BE49-F238E27FC236}">
                          <a16:creationId xmlns:a16="http://schemas.microsoft.com/office/drawing/2014/main" id="{DC7F8109-F9AE-E567-3F9B-95908B0ECEBE}"/>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a:extLst>
                        <a:ext uri="{FF2B5EF4-FFF2-40B4-BE49-F238E27FC236}">
                          <a16:creationId xmlns:a16="http://schemas.microsoft.com/office/drawing/2014/main" id="{71222A87-86B0-FF52-FB6C-2F1C79EAF16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7" name="Group 12">
                    <a:extLst>
                      <a:ext uri="{FF2B5EF4-FFF2-40B4-BE49-F238E27FC236}">
                        <a16:creationId xmlns:a16="http://schemas.microsoft.com/office/drawing/2014/main" id="{C13523DD-C4FB-BD0A-0D8F-FC4F9129A888}"/>
                      </a:ext>
                    </a:extLst>
                  </p:cNvPr>
                  <p:cNvGrpSpPr/>
                  <p:nvPr/>
                </p:nvGrpSpPr>
                <p:grpSpPr>
                  <a:xfrm rot="15530705">
                    <a:off x="2284581" y="2639655"/>
                    <a:ext cx="405591" cy="1883879"/>
                    <a:chOff x="1905000" y="1828800"/>
                    <a:chExt cx="762000" cy="2362200"/>
                  </a:xfrm>
                  <a:grpFill/>
                </p:grpSpPr>
                <p:sp>
                  <p:nvSpPr>
                    <p:cNvPr id="408" name="Oval 407">
                      <a:extLst>
                        <a:ext uri="{FF2B5EF4-FFF2-40B4-BE49-F238E27FC236}">
                          <a16:creationId xmlns:a16="http://schemas.microsoft.com/office/drawing/2014/main" id="{8ED38357-8E1B-4A78-CFD1-76887BFAE7C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Oval 408">
                      <a:extLst>
                        <a:ext uri="{FF2B5EF4-FFF2-40B4-BE49-F238E27FC236}">
                          <a16:creationId xmlns:a16="http://schemas.microsoft.com/office/drawing/2014/main" id="{CB7FBE29-DB57-A32B-4A38-4DDEE8932026}"/>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3" name="Group 104">
                <a:extLst>
                  <a:ext uri="{FF2B5EF4-FFF2-40B4-BE49-F238E27FC236}">
                    <a16:creationId xmlns:a16="http://schemas.microsoft.com/office/drawing/2014/main" id="{D0B4953D-69B0-DE1B-97E1-F39755E54EC4}"/>
                  </a:ext>
                </a:extLst>
              </p:cNvPr>
              <p:cNvGrpSpPr/>
              <p:nvPr/>
            </p:nvGrpSpPr>
            <p:grpSpPr>
              <a:xfrm rot="3068959">
                <a:off x="4255207" y="2856047"/>
                <a:ext cx="1353895" cy="823091"/>
                <a:chOff x="736597" y="733384"/>
                <a:chExt cx="1807860" cy="1807860"/>
              </a:xfrm>
              <a:grpFill/>
            </p:grpSpPr>
            <p:grpSp>
              <p:nvGrpSpPr>
                <p:cNvPr id="372" name="Group 15">
                  <a:extLst>
                    <a:ext uri="{FF2B5EF4-FFF2-40B4-BE49-F238E27FC236}">
                      <a16:creationId xmlns:a16="http://schemas.microsoft.com/office/drawing/2014/main" id="{BFA7F753-B534-E43C-2EDD-1B3E5D20F6ED}"/>
                    </a:ext>
                  </a:extLst>
                </p:cNvPr>
                <p:cNvGrpSpPr/>
                <p:nvPr/>
              </p:nvGrpSpPr>
              <p:grpSpPr>
                <a:xfrm rot="20238387">
                  <a:off x="736597" y="881328"/>
                  <a:ext cx="1193804" cy="897916"/>
                  <a:chOff x="1111998" y="1862460"/>
                  <a:chExt cx="2362200" cy="1921930"/>
                </a:xfrm>
                <a:grpFill/>
              </p:grpSpPr>
              <p:grpSp>
                <p:nvGrpSpPr>
                  <p:cNvPr id="393" name="Group 6">
                    <a:extLst>
                      <a:ext uri="{FF2B5EF4-FFF2-40B4-BE49-F238E27FC236}">
                        <a16:creationId xmlns:a16="http://schemas.microsoft.com/office/drawing/2014/main" id="{9539B3E9-24FC-FC26-769C-95D4B6C49657}"/>
                      </a:ext>
                    </a:extLst>
                  </p:cNvPr>
                  <p:cNvGrpSpPr/>
                  <p:nvPr/>
                </p:nvGrpSpPr>
                <p:grpSpPr>
                  <a:xfrm rot="17802976">
                    <a:off x="1912098" y="1823816"/>
                    <a:ext cx="762000" cy="2362200"/>
                    <a:chOff x="1905000" y="1828800"/>
                    <a:chExt cx="762000" cy="2362200"/>
                  </a:xfrm>
                  <a:grpFill/>
                </p:grpSpPr>
                <p:sp>
                  <p:nvSpPr>
                    <p:cNvPr id="400" name="Oval 4">
                      <a:extLst>
                        <a:ext uri="{FF2B5EF4-FFF2-40B4-BE49-F238E27FC236}">
                          <a16:creationId xmlns:a16="http://schemas.microsoft.com/office/drawing/2014/main" id="{C0584B5F-9F23-C809-95D9-7E9BCC140FF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5">
                      <a:extLst>
                        <a:ext uri="{FF2B5EF4-FFF2-40B4-BE49-F238E27FC236}">
                          <a16:creationId xmlns:a16="http://schemas.microsoft.com/office/drawing/2014/main" id="{E7C73911-C834-F4FF-E675-263D161942D5}"/>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4" name="Group 9">
                    <a:extLst>
                      <a:ext uri="{FF2B5EF4-FFF2-40B4-BE49-F238E27FC236}">
                        <a16:creationId xmlns:a16="http://schemas.microsoft.com/office/drawing/2014/main" id="{4EBC3E93-DED2-12C4-711D-365765E068BA}"/>
                      </a:ext>
                    </a:extLst>
                  </p:cNvPr>
                  <p:cNvGrpSpPr/>
                  <p:nvPr/>
                </p:nvGrpSpPr>
                <p:grpSpPr>
                  <a:xfrm rot="19123498">
                    <a:off x="2501621" y="1862460"/>
                    <a:ext cx="542170" cy="1782007"/>
                    <a:chOff x="1905000" y="1828800"/>
                    <a:chExt cx="762000" cy="2362200"/>
                  </a:xfrm>
                  <a:grpFill/>
                </p:grpSpPr>
                <p:sp>
                  <p:nvSpPr>
                    <p:cNvPr id="398" name="Oval 397">
                      <a:extLst>
                        <a:ext uri="{FF2B5EF4-FFF2-40B4-BE49-F238E27FC236}">
                          <a16:creationId xmlns:a16="http://schemas.microsoft.com/office/drawing/2014/main" id="{F0462B27-6E69-0C23-AFA0-893C7C8325DC}"/>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a:extLst>
                        <a:ext uri="{FF2B5EF4-FFF2-40B4-BE49-F238E27FC236}">
                          <a16:creationId xmlns:a16="http://schemas.microsoft.com/office/drawing/2014/main" id="{3EB65683-7A8E-1369-2B58-786DF489B6D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12">
                    <a:extLst>
                      <a:ext uri="{FF2B5EF4-FFF2-40B4-BE49-F238E27FC236}">
                        <a16:creationId xmlns:a16="http://schemas.microsoft.com/office/drawing/2014/main" id="{4467B64F-5545-D3FA-9115-BD157A07CAF4}"/>
                      </a:ext>
                    </a:extLst>
                  </p:cNvPr>
                  <p:cNvGrpSpPr/>
                  <p:nvPr/>
                </p:nvGrpSpPr>
                <p:grpSpPr>
                  <a:xfrm rot="15530705">
                    <a:off x="2284581" y="2639655"/>
                    <a:ext cx="405591" cy="1883879"/>
                    <a:chOff x="1905000" y="1828800"/>
                    <a:chExt cx="762000" cy="2362200"/>
                  </a:xfrm>
                  <a:grpFill/>
                </p:grpSpPr>
                <p:sp>
                  <p:nvSpPr>
                    <p:cNvPr id="396" name="Oval 395">
                      <a:extLst>
                        <a:ext uri="{FF2B5EF4-FFF2-40B4-BE49-F238E27FC236}">
                          <a16:creationId xmlns:a16="http://schemas.microsoft.com/office/drawing/2014/main" id="{A9DECF37-ACE9-7351-1E16-506ECD3B435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14">
                      <a:extLst>
                        <a:ext uri="{FF2B5EF4-FFF2-40B4-BE49-F238E27FC236}">
                          <a16:creationId xmlns:a16="http://schemas.microsoft.com/office/drawing/2014/main" id="{57CE1179-54E8-412A-331F-DE0F8D1E029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3" name="Group 21">
                  <a:extLst>
                    <a:ext uri="{FF2B5EF4-FFF2-40B4-BE49-F238E27FC236}">
                      <a16:creationId xmlns:a16="http://schemas.microsoft.com/office/drawing/2014/main" id="{C290205E-C5CD-73AE-2431-8FE83732E591}"/>
                    </a:ext>
                  </a:extLst>
                </p:cNvPr>
                <p:cNvGrpSpPr/>
                <p:nvPr/>
              </p:nvGrpSpPr>
              <p:grpSpPr>
                <a:xfrm rot="2927600">
                  <a:off x="1498597" y="881328"/>
                  <a:ext cx="1193804" cy="897916"/>
                  <a:chOff x="1111998" y="1862460"/>
                  <a:chExt cx="2362200" cy="1921930"/>
                </a:xfrm>
                <a:grpFill/>
              </p:grpSpPr>
              <p:grpSp>
                <p:nvGrpSpPr>
                  <p:cNvPr id="384" name="Group 6">
                    <a:extLst>
                      <a:ext uri="{FF2B5EF4-FFF2-40B4-BE49-F238E27FC236}">
                        <a16:creationId xmlns:a16="http://schemas.microsoft.com/office/drawing/2014/main" id="{BF8449AF-E3E7-2D0D-251F-B3EE41976C9C}"/>
                      </a:ext>
                    </a:extLst>
                  </p:cNvPr>
                  <p:cNvGrpSpPr/>
                  <p:nvPr/>
                </p:nvGrpSpPr>
                <p:grpSpPr>
                  <a:xfrm rot="17802976">
                    <a:off x="1912098" y="1823816"/>
                    <a:ext cx="762000" cy="2362200"/>
                    <a:chOff x="1905000" y="1828800"/>
                    <a:chExt cx="762000" cy="2362200"/>
                  </a:xfrm>
                  <a:grpFill/>
                </p:grpSpPr>
                <p:sp>
                  <p:nvSpPr>
                    <p:cNvPr id="391" name="Oval 4">
                      <a:extLst>
                        <a:ext uri="{FF2B5EF4-FFF2-40B4-BE49-F238E27FC236}">
                          <a16:creationId xmlns:a16="http://schemas.microsoft.com/office/drawing/2014/main" id="{FA9F270A-77F2-BA08-EF93-04EC731D84A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a:extLst>
                        <a:ext uri="{FF2B5EF4-FFF2-40B4-BE49-F238E27FC236}">
                          <a16:creationId xmlns:a16="http://schemas.microsoft.com/office/drawing/2014/main" id="{8F42A291-9D83-2881-8189-055832BBCF22}"/>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9">
                    <a:extLst>
                      <a:ext uri="{FF2B5EF4-FFF2-40B4-BE49-F238E27FC236}">
                        <a16:creationId xmlns:a16="http://schemas.microsoft.com/office/drawing/2014/main" id="{AF60F2AD-429D-97F0-DFE4-CF3211ED2F4E}"/>
                      </a:ext>
                    </a:extLst>
                  </p:cNvPr>
                  <p:cNvGrpSpPr/>
                  <p:nvPr/>
                </p:nvGrpSpPr>
                <p:grpSpPr>
                  <a:xfrm rot="19123498">
                    <a:off x="2501621" y="1862460"/>
                    <a:ext cx="542170" cy="1782007"/>
                    <a:chOff x="1905000" y="1828800"/>
                    <a:chExt cx="762000" cy="2362200"/>
                  </a:xfrm>
                  <a:grpFill/>
                </p:grpSpPr>
                <p:sp>
                  <p:nvSpPr>
                    <p:cNvPr id="389" name="Oval 388">
                      <a:extLst>
                        <a:ext uri="{FF2B5EF4-FFF2-40B4-BE49-F238E27FC236}">
                          <a16:creationId xmlns:a16="http://schemas.microsoft.com/office/drawing/2014/main" id="{8B60078E-EA7D-6A66-CB5C-87949145D58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a:extLst>
                        <a:ext uri="{FF2B5EF4-FFF2-40B4-BE49-F238E27FC236}">
                          <a16:creationId xmlns:a16="http://schemas.microsoft.com/office/drawing/2014/main" id="{3BBC7F9D-BC03-EDD3-F1AD-E840B2B609C1}"/>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12">
                    <a:extLst>
                      <a:ext uri="{FF2B5EF4-FFF2-40B4-BE49-F238E27FC236}">
                        <a16:creationId xmlns:a16="http://schemas.microsoft.com/office/drawing/2014/main" id="{CAE6D50E-9C18-0DC1-E906-46119BB5A904}"/>
                      </a:ext>
                    </a:extLst>
                  </p:cNvPr>
                  <p:cNvGrpSpPr/>
                  <p:nvPr/>
                </p:nvGrpSpPr>
                <p:grpSpPr>
                  <a:xfrm rot="15530705">
                    <a:off x="2284581" y="2639655"/>
                    <a:ext cx="405591" cy="1883879"/>
                    <a:chOff x="1905000" y="1828800"/>
                    <a:chExt cx="762000" cy="2362200"/>
                  </a:xfrm>
                  <a:grpFill/>
                </p:grpSpPr>
                <p:sp>
                  <p:nvSpPr>
                    <p:cNvPr id="387" name="Oval 386">
                      <a:extLst>
                        <a:ext uri="{FF2B5EF4-FFF2-40B4-BE49-F238E27FC236}">
                          <a16:creationId xmlns:a16="http://schemas.microsoft.com/office/drawing/2014/main" id="{3276B324-B2DD-586D-820E-7065B1809AE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a:extLst>
                        <a:ext uri="{FF2B5EF4-FFF2-40B4-BE49-F238E27FC236}">
                          <a16:creationId xmlns:a16="http://schemas.microsoft.com/office/drawing/2014/main" id="{8E8CA2E1-5BCA-55FD-583B-14BCF17AE2B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4" name="Group 31">
                  <a:extLst>
                    <a:ext uri="{FF2B5EF4-FFF2-40B4-BE49-F238E27FC236}">
                      <a16:creationId xmlns:a16="http://schemas.microsoft.com/office/drawing/2014/main" id="{9001BABC-FA65-7600-4E76-6343ADAF26ED}"/>
                    </a:ext>
                  </a:extLst>
                </p:cNvPr>
                <p:cNvGrpSpPr/>
                <p:nvPr/>
              </p:nvGrpSpPr>
              <p:grpSpPr>
                <a:xfrm rot="20238387">
                  <a:off x="1346199" y="1643328"/>
                  <a:ext cx="1193804" cy="897916"/>
                  <a:chOff x="1111998" y="1862460"/>
                  <a:chExt cx="2362200" cy="1921930"/>
                </a:xfrm>
                <a:grpFill/>
              </p:grpSpPr>
              <p:grpSp>
                <p:nvGrpSpPr>
                  <p:cNvPr id="375" name="Group 6">
                    <a:extLst>
                      <a:ext uri="{FF2B5EF4-FFF2-40B4-BE49-F238E27FC236}">
                        <a16:creationId xmlns:a16="http://schemas.microsoft.com/office/drawing/2014/main" id="{795E1DF6-7E61-76F5-D45C-88F8328FDEEC}"/>
                      </a:ext>
                    </a:extLst>
                  </p:cNvPr>
                  <p:cNvGrpSpPr/>
                  <p:nvPr/>
                </p:nvGrpSpPr>
                <p:grpSpPr>
                  <a:xfrm rot="17802976">
                    <a:off x="1912098" y="1823816"/>
                    <a:ext cx="762000" cy="2362200"/>
                    <a:chOff x="1905000" y="1828800"/>
                    <a:chExt cx="762000" cy="2362200"/>
                  </a:xfrm>
                  <a:grpFill/>
                </p:grpSpPr>
                <p:sp>
                  <p:nvSpPr>
                    <p:cNvPr id="382" name="Oval 4">
                      <a:extLst>
                        <a:ext uri="{FF2B5EF4-FFF2-40B4-BE49-F238E27FC236}">
                          <a16:creationId xmlns:a16="http://schemas.microsoft.com/office/drawing/2014/main" id="{CA045DF3-FA80-B430-AB40-9CD1F1D4B7F5}"/>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a:extLst>
                        <a:ext uri="{FF2B5EF4-FFF2-40B4-BE49-F238E27FC236}">
                          <a16:creationId xmlns:a16="http://schemas.microsoft.com/office/drawing/2014/main" id="{14FAC4BD-7885-2D54-0FAC-5E4BFA3BD24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6" name="Group 9">
                    <a:extLst>
                      <a:ext uri="{FF2B5EF4-FFF2-40B4-BE49-F238E27FC236}">
                        <a16:creationId xmlns:a16="http://schemas.microsoft.com/office/drawing/2014/main" id="{35A09E71-5CFE-FEF6-2F3F-EEF94689E545}"/>
                      </a:ext>
                    </a:extLst>
                  </p:cNvPr>
                  <p:cNvGrpSpPr/>
                  <p:nvPr/>
                </p:nvGrpSpPr>
                <p:grpSpPr>
                  <a:xfrm rot="19123498">
                    <a:off x="2501621" y="1862460"/>
                    <a:ext cx="542170" cy="1782007"/>
                    <a:chOff x="1905000" y="1828800"/>
                    <a:chExt cx="762000" cy="2362200"/>
                  </a:xfrm>
                  <a:grpFill/>
                </p:grpSpPr>
                <p:sp>
                  <p:nvSpPr>
                    <p:cNvPr id="380" name="Oval 379">
                      <a:extLst>
                        <a:ext uri="{FF2B5EF4-FFF2-40B4-BE49-F238E27FC236}">
                          <a16:creationId xmlns:a16="http://schemas.microsoft.com/office/drawing/2014/main" id="{DB952AA6-D354-6DFB-DF5E-AB58D894F314}"/>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Oval 380">
                      <a:extLst>
                        <a:ext uri="{FF2B5EF4-FFF2-40B4-BE49-F238E27FC236}">
                          <a16:creationId xmlns:a16="http://schemas.microsoft.com/office/drawing/2014/main" id="{27FB1DA3-79BA-67A8-7FC3-E8EC1B88C5AA}"/>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7" name="Group 12">
                    <a:extLst>
                      <a:ext uri="{FF2B5EF4-FFF2-40B4-BE49-F238E27FC236}">
                        <a16:creationId xmlns:a16="http://schemas.microsoft.com/office/drawing/2014/main" id="{46F34109-D1A1-3C31-A37E-DBFFB0F9CAF0}"/>
                      </a:ext>
                    </a:extLst>
                  </p:cNvPr>
                  <p:cNvGrpSpPr/>
                  <p:nvPr/>
                </p:nvGrpSpPr>
                <p:grpSpPr>
                  <a:xfrm rot="15530705">
                    <a:off x="2284581" y="2639655"/>
                    <a:ext cx="405591" cy="1883879"/>
                    <a:chOff x="1905000" y="1828800"/>
                    <a:chExt cx="762000" cy="2362200"/>
                  </a:xfrm>
                  <a:grpFill/>
                </p:grpSpPr>
                <p:sp>
                  <p:nvSpPr>
                    <p:cNvPr id="378" name="Oval 377">
                      <a:extLst>
                        <a:ext uri="{FF2B5EF4-FFF2-40B4-BE49-F238E27FC236}">
                          <a16:creationId xmlns:a16="http://schemas.microsoft.com/office/drawing/2014/main" id="{02F6F985-57BA-A092-81C0-4EA22727A57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97FFECD8-E952-7D4B-B20C-6D642A297010}"/>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4" name="Group 135">
                <a:extLst>
                  <a:ext uri="{FF2B5EF4-FFF2-40B4-BE49-F238E27FC236}">
                    <a16:creationId xmlns:a16="http://schemas.microsoft.com/office/drawing/2014/main" id="{3783D6AC-A11D-97E2-E0A9-E1C30EC5B657}"/>
                  </a:ext>
                </a:extLst>
              </p:cNvPr>
              <p:cNvGrpSpPr/>
              <p:nvPr/>
            </p:nvGrpSpPr>
            <p:grpSpPr>
              <a:xfrm rot="5892673">
                <a:off x="5012866" y="2325561"/>
                <a:ext cx="1809552" cy="1322778"/>
                <a:chOff x="736597" y="733384"/>
                <a:chExt cx="1807860" cy="1807860"/>
              </a:xfrm>
              <a:grpFill/>
            </p:grpSpPr>
            <p:grpSp>
              <p:nvGrpSpPr>
                <p:cNvPr id="342" name="Group 15">
                  <a:extLst>
                    <a:ext uri="{FF2B5EF4-FFF2-40B4-BE49-F238E27FC236}">
                      <a16:creationId xmlns:a16="http://schemas.microsoft.com/office/drawing/2014/main" id="{75326848-AE9F-3220-F665-94DD428BC8F3}"/>
                    </a:ext>
                  </a:extLst>
                </p:cNvPr>
                <p:cNvGrpSpPr/>
                <p:nvPr/>
              </p:nvGrpSpPr>
              <p:grpSpPr>
                <a:xfrm rot="20238387">
                  <a:off x="736597" y="881328"/>
                  <a:ext cx="1193804" cy="897916"/>
                  <a:chOff x="1111998" y="1862460"/>
                  <a:chExt cx="2362200" cy="1921930"/>
                </a:xfrm>
                <a:grpFill/>
              </p:grpSpPr>
              <p:grpSp>
                <p:nvGrpSpPr>
                  <p:cNvPr id="363" name="Group 6">
                    <a:extLst>
                      <a:ext uri="{FF2B5EF4-FFF2-40B4-BE49-F238E27FC236}">
                        <a16:creationId xmlns:a16="http://schemas.microsoft.com/office/drawing/2014/main" id="{C9A7E288-427D-882E-1093-DD2B9DFCAD1E}"/>
                      </a:ext>
                    </a:extLst>
                  </p:cNvPr>
                  <p:cNvGrpSpPr/>
                  <p:nvPr/>
                </p:nvGrpSpPr>
                <p:grpSpPr>
                  <a:xfrm rot="17802976">
                    <a:off x="1912098" y="1823816"/>
                    <a:ext cx="762000" cy="2362200"/>
                    <a:chOff x="1905000" y="1828800"/>
                    <a:chExt cx="762000" cy="2362200"/>
                  </a:xfrm>
                  <a:grpFill/>
                </p:grpSpPr>
                <p:sp>
                  <p:nvSpPr>
                    <p:cNvPr id="370" name="Oval 4">
                      <a:extLst>
                        <a:ext uri="{FF2B5EF4-FFF2-40B4-BE49-F238E27FC236}">
                          <a16:creationId xmlns:a16="http://schemas.microsoft.com/office/drawing/2014/main" id="{A3A3A09E-609B-C185-91DC-FCE52115AFF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5">
                      <a:extLst>
                        <a:ext uri="{FF2B5EF4-FFF2-40B4-BE49-F238E27FC236}">
                          <a16:creationId xmlns:a16="http://schemas.microsoft.com/office/drawing/2014/main" id="{397A99E4-4C72-65EE-2244-414CF8C30F5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4" name="Group 9">
                    <a:extLst>
                      <a:ext uri="{FF2B5EF4-FFF2-40B4-BE49-F238E27FC236}">
                        <a16:creationId xmlns:a16="http://schemas.microsoft.com/office/drawing/2014/main" id="{578AC0B6-1467-7055-8518-8933BB672F3A}"/>
                      </a:ext>
                    </a:extLst>
                  </p:cNvPr>
                  <p:cNvGrpSpPr/>
                  <p:nvPr/>
                </p:nvGrpSpPr>
                <p:grpSpPr>
                  <a:xfrm rot="19123498">
                    <a:off x="2501621" y="1862460"/>
                    <a:ext cx="542170" cy="1782007"/>
                    <a:chOff x="1905000" y="1828800"/>
                    <a:chExt cx="762000" cy="2362200"/>
                  </a:xfrm>
                  <a:grpFill/>
                </p:grpSpPr>
                <p:sp>
                  <p:nvSpPr>
                    <p:cNvPr id="368" name="Oval 367">
                      <a:extLst>
                        <a:ext uri="{FF2B5EF4-FFF2-40B4-BE49-F238E27FC236}">
                          <a16:creationId xmlns:a16="http://schemas.microsoft.com/office/drawing/2014/main" id="{1C3DCB08-D5FC-3B3D-3394-3B9955D3BCE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4FF8CCBA-97F0-8740-2052-36EA80E0C27B}"/>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5" name="Group 12">
                    <a:extLst>
                      <a:ext uri="{FF2B5EF4-FFF2-40B4-BE49-F238E27FC236}">
                        <a16:creationId xmlns:a16="http://schemas.microsoft.com/office/drawing/2014/main" id="{BE81E0E3-8608-F8B3-E9F0-69B5F88B6505}"/>
                      </a:ext>
                    </a:extLst>
                  </p:cNvPr>
                  <p:cNvGrpSpPr/>
                  <p:nvPr/>
                </p:nvGrpSpPr>
                <p:grpSpPr>
                  <a:xfrm rot="15530705">
                    <a:off x="2284581" y="2639655"/>
                    <a:ext cx="405591" cy="1883879"/>
                    <a:chOff x="1905000" y="1828800"/>
                    <a:chExt cx="762000" cy="2362200"/>
                  </a:xfrm>
                  <a:grpFill/>
                </p:grpSpPr>
                <p:sp>
                  <p:nvSpPr>
                    <p:cNvPr id="366" name="Oval 365">
                      <a:extLst>
                        <a:ext uri="{FF2B5EF4-FFF2-40B4-BE49-F238E27FC236}">
                          <a16:creationId xmlns:a16="http://schemas.microsoft.com/office/drawing/2014/main" id="{4AD1DFDB-CDFB-C940-283C-C649387A5E7F}"/>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14">
                      <a:extLst>
                        <a:ext uri="{FF2B5EF4-FFF2-40B4-BE49-F238E27FC236}">
                          <a16:creationId xmlns:a16="http://schemas.microsoft.com/office/drawing/2014/main" id="{FAA20615-96DD-D682-50D7-F5B94DAF4D0D}"/>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3" name="Group 21">
                  <a:extLst>
                    <a:ext uri="{FF2B5EF4-FFF2-40B4-BE49-F238E27FC236}">
                      <a16:creationId xmlns:a16="http://schemas.microsoft.com/office/drawing/2014/main" id="{B6DB72E8-5553-D57A-7D5B-4243AE020F5A}"/>
                    </a:ext>
                  </a:extLst>
                </p:cNvPr>
                <p:cNvGrpSpPr/>
                <p:nvPr/>
              </p:nvGrpSpPr>
              <p:grpSpPr>
                <a:xfrm rot="2927600">
                  <a:off x="1498597" y="881328"/>
                  <a:ext cx="1193804" cy="897916"/>
                  <a:chOff x="1111998" y="1862460"/>
                  <a:chExt cx="2362200" cy="1921930"/>
                </a:xfrm>
                <a:grpFill/>
              </p:grpSpPr>
              <p:grpSp>
                <p:nvGrpSpPr>
                  <p:cNvPr id="354" name="Group 6">
                    <a:extLst>
                      <a:ext uri="{FF2B5EF4-FFF2-40B4-BE49-F238E27FC236}">
                        <a16:creationId xmlns:a16="http://schemas.microsoft.com/office/drawing/2014/main" id="{163C7AF2-8C90-D78E-1CC2-1CC547C8B8E9}"/>
                      </a:ext>
                    </a:extLst>
                  </p:cNvPr>
                  <p:cNvGrpSpPr/>
                  <p:nvPr/>
                </p:nvGrpSpPr>
                <p:grpSpPr>
                  <a:xfrm rot="17802976">
                    <a:off x="1912098" y="1823816"/>
                    <a:ext cx="762000" cy="2362200"/>
                    <a:chOff x="1905000" y="1828800"/>
                    <a:chExt cx="762000" cy="2362200"/>
                  </a:xfrm>
                  <a:grpFill/>
                </p:grpSpPr>
                <p:sp>
                  <p:nvSpPr>
                    <p:cNvPr id="361" name="Oval 4">
                      <a:extLst>
                        <a:ext uri="{FF2B5EF4-FFF2-40B4-BE49-F238E27FC236}">
                          <a16:creationId xmlns:a16="http://schemas.microsoft.com/office/drawing/2014/main" id="{4E853949-F10B-D6B3-B388-8314CB3D071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61">
                      <a:extLst>
                        <a:ext uri="{FF2B5EF4-FFF2-40B4-BE49-F238E27FC236}">
                          <a16:creationId xmlns:a16="http://schemas.microsoft.com/office/drawing/2014/main" id="{AB4E2D48-AEDB-4E04-C0D6-3D47968819D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5" name="Group 9">
                    <a:extLst>
                      <a:ext uri="{FF2B5EF4-FFF2-40B4-BE49-F238E27FC236}">
                        <a16:creationId xmlns:a16="http://schemas.microsoft.com/office/drawing/2014/main" id="{C4F16770-A248-FD2C-ED36-A311B3A61824}"/>
                      </a:ext>
                    </a:extLst>
                  </p:cNvPr>
                  <p:cNvGrpSpPr/>
                  <p:nvPr/>
                </p:nvGrpSpPr>
                <p:grpSpPr>
                  <a:xfrm rot="19123498">
                    <a:off x="2501621" y="1862460"/>
                    <a:ext cx="542170" cy="1782007"/>
                    <a:chOff x="1905000" y="1828800"/>
                    <a:chExt cx="762000" cy="2362200"/>
                  </a:xfrm>
                  <a:grpFill/>
                </p:grpSpPr>
                <p:sp>
                  <p:nvSpPr>
                    <p:cNvPr id="359" name="Oval 358">
                      <a:extLst>
                        <a:ext uri="{FF2B5EF4-FFF2-40B4-BE49-F238E27FC236}">
                          <a16:creationId xmlns:a16="http://schemas.microsoft.com/office/drawing/2014/main" id="{B485C367-E929-907F-2C2C-83D3F5832D01}"/>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28A72AB3-4D0B-3650-217D-8B74106B12C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12">
                    <a:extLst>
                      <a:ext uri="{FF2B5EF4-FFF2-40B4-BE49-F238E27FC236}">
                        <a16:creationId xmlns:a16="http://schemas.microsoft.com/office/drawing/2014/main" id="{5DFFE895-011D-26B3-A9E7-11A213BC1512}"/>
                      </a:ext>
                    </a:extLst>
                  </p:cNvPr>
                  <p:cNvGrpSpPr/>
                  <p:nvPr/>
                </p:nvGrpSpPr>
                <p:grpSpPr>
                  <a:xfrm rot="15530705">
                    <a:off x="2284581" y="2639655"/>
                    <a:ext cx="405591" cy="1883879"/>
                    <a:chOff x="1905000" y="1828800"/>
                    <a:chExt cx="762000" cy="2362200"/>
                  </a:xfrm>
                  <a:grpFill/>
                </p:grpSpPr>
                <p:sp>
                  <p:nvSpPr>
                    <p:cNvPr id="357" name="Oval 356">
                      <a:extLst>
                        <a:ext uri="{FF2B5EF4-FFF2-40B4-BE49-F238E27FC236}">
                          <a16:creationId xmlns:a16="http://schemas.microsoft.com/office/drawing/2014/main" id="{E508C495-DADD-79A4-F83C-7C5251E0081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a:extLst>
                        <a:ext uri="{FF2B5EF4-FFF2-40B4-BE49-F238E27FC236}">
                          <a16:creationId xmlns:a16="http://schemas.microsoft.com/office/drawing/2014/main" id="{5B646AA1-4F43-4056-4D7D-1B8FDC887A4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4" name="Group 31">
                  <a:extLst>
                    <a:ext uri="{FF2B5EF4-FFF2-40B4-BE49-F238E27FC236}">
                      <a16:creationId xmlns:a16="http://schemas.microsoft.com/office/drawing/2014/main" id="{60C8C37A-6D7D-9598-2E19-5ECF5F8CCDF6}"/>
                    </a:ext>
                  </a:extLst>
                </p:cNvPr>
                <p:cNvGrpSpPr/>
                <p:nvPr/>
              </p:nvGrpSpPr>
              <p:grpSpPr>
                <a:xfrm rot="20238387">
                  <a:off x="1346199" y="1643328"/>
                  <a:ext cx="1193804" cy="897916"/>
                  <a:chOff x="1111998" y="1862460"/>
                  <a:chExt cx="2362200" cy="1921930"/>
                </a:xfrm>
                <a:grpFill/>
              </p:grpSpPr>
              <p:grpSp>
                <p:nvGrpSpPr>
                  <p:cNvPr id="345" name="Group 6">
                    <a:extLst>
                      <a:ext uri="{FF2B5EF4-FFF2-40B4-BE49-F238E27FC236}">
                        <a16:creationId xmlns:a16="http://schemas.microsoft.com/office/drawing/2014/main" id="{9A110396-34DE-5688-F80F-921910943193}"/>
                      </a:ext>
                    </a:extLst>
                  </p:cNvPr>
                  <p:cNvGrpSpPr/>
                  <p:nvPr/>
                </p:nvGrpSpPr>
                <p:grpSpPr>
                  <a:xfrm rot="17802976">
                    <a:off x="1912098" y="1823816"/>
                    <a:ext cx="762000" cy="2362200"/>
                    <a:chOff x="1905000" y="1828800"/>
                    <a:chExt cx="762000" cy="2362200"/>
                  </a:xfrm>
                  <a:grpFill/>
                </p:grpSpPr>
                <p:sp>
                  <p:nvSpPr>
                    <p:cNvPr id="352" name="Oval 4">
                      <a:extLst>
                        <a:ext uri="{FF2B5EF4-FFF2-40B4-BE49-F238E27FC236}">
                          <a16:creationId xmlns:a16="http://schemas.microsoft.com/office/drawing/2014/main" id="{FE592FD5-EE22-BC6C-001C-2CDA558F553A}"/>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B0577D49-693A-A5AC-EF7C-7214D1AAB8E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6" name="Group 9">
                    <a:extLst>
                      <a:ext uri="{FF2B5EF4-FFF2-40B4-BE49-F238E27FC236}">
                        <a16:creationId xmlns:a16="http://schemas.microsoft.com/office/drawing/2014/main" id="{EF1D137A-5F18-C1EE-4014-E935B7FD8530}"/>
                      </a:ext>
                    </a:extLst>
                  </p:cNvPr>
                  <p:cNvGrpSpPr/>
                  <p:nvPr/>
                </p:nvGrpSpPr>
                <p:grpSpPr>
                  <a:xfrm rot="19123498">
                    <a:off x="2501621" y="1862460"/>
                    <a:ext cx="542170" cy="1782007"/>
                    <a:chOff x="1905000" y="1828800"/>
                    <a:chExt cx="762000" cy="2362200"/>
                  </a:xfrm>
                  <a:grpFill/>
                </p:grpSpPr>
                <p:sp>
                  <p:nvSpPr>
                    <p:cNvPr id="350" name="Oval 349">
                      <a:extLst>
                        <a:ext uri="{FF2B5EF4-FFF2-40B4-BE49-F238E27FC236}">
                          <a16:creationId xmlns:a16="http://schemas.microsoft.com/office/drawing/2014/main" id="{5F5C157F-2255-8473-790E-6519971E8E0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a:extLst>
                        <a:ext uri="{FF2B5EF4-FFF2-40B4-BE49-F238E27FC236}">
                          <a16:creationId xmlns:a16="http://schemas.microsoft.com/office/drawing/2014/main" id="{10EED27C-7220-A77B-9FBD-F9D49436E077}"/>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7" name="Group 12">
                    <a:extLst>
                      <a:ext uri="{FF2B5EF4-FFF2-40B4-BE49-F238E27FC236}">
                        <a16:creationId xmlns:a16="http://schemas.microsoft.com/office/drawing/2014/main" id="{6D9684DF-57E8-5B3E-BF91-C26DA437C211}"/>
                      </a:ext>
                    </a:extLst>
                  </p:cNvPr>
                  <p:cNvGrpSpPr/>
                  <p:nvPr/>
                </p:nvGrpSpPr>
                <p:grpSpPr>
                  <a:xfrm rot="15530705">
                    <a:off x="2284581" y="2639655"/>
                    <a:ext cx="405591" cy="1883879"/>
                    <a:chOff x="1905000" y="1828800"/>
                    <a:chExt cx="762000" cy="2362200"/>
                  </a:xfrm>
                  <a:grpFill/>
                </p:grpSpPr>
                <p:sp>
                  <p:nvSpPr>
                    <p:cNvPr id="348" name="Oval 347">
                      <a:extLst>
                        <a:ext uri="{FF2B5EF4-FFF2-40B4-BE49-F238E27FC236}">
                          <a16:creationId xmlns:a16="http://schemas.microsoft.com/office/drawing/2014/main" id="{23276ECC-08F1-4FBD-9FA9-49245E85125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a:extLst>
                        <a:ext uri="{FF2B5EF4-FFF2-40B4-BE49-F238E27FC236}">
                          <a16:creationId xmlns:a16="http://schemas.microsoft.com/office/drawing/2014/main" id="{ADCF5E89-8CF9-DD9C-6F2F-76E0ACA91D1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11" name="Group 166">
                <a:extLst>
                  <a:ext uri="{FF2B5EF4-FFF2-40B4-BE49-F238E27FC236}">
                    <a16:creationId xmlns:a16="http://schemas.microsoft.com/office/drawing/2014/main" id="{09839DC3-D66B-7AD7-FBA8-454C54EEBA27}"/>
                  </a:ext>
                </a:extLst>
              </p:cNvPr>
              <p:cNvGrpSpPr/>
              <p:nvPr/>
            </p:nvGrpSpPr>
            <p:grpSpPr>
              <a:xfrm rot="20555714" flipH="1">
                <a:off x="5748635" y="1582961"/>
                <a:ext cx="1554038" cy="1615125"/>
                <a:chOff x="736597" y="733384"/>
                <a:chExt cx="1807860" cy="1807860"/>
              </a:xfrm>
              <a:grpFill/>
            </p:grpSpPr>
            <p:grpSp>
              <p:nvGrpSpPr>
                <p:cNvPr id="312" name="Group 15">
                  <a:extLst>
                    <a:ext uri="{FF2B5EF4-FFF2-40B4-BE49-F238E27FC236}">
                      <a16:creationId xmlns:a16="http://schemas.microsoft.com/office/drawing/2014/main" id="{15C26166-7A5A-C6DF-6AB8-49C7EDBDA72E}"/>
                    </a:ext>
                  </a:extLst>
                </p:cNvPr>
                <p:cNvGrpSpPr/>
                <p:nvPr/>
              </p:nvGrpSpPr>
              <p:grpSpPr>
                <a:xfrm rot="20238387">
                  <a:off x="736597" y="881328"/>
                  <a:ext cx="1193804" cy="897916"/>
                  <a:chOff x="1111998" y="1862460"/>
                  <a:chExt cx="2362200" cy="1921930"/>
                </a:xfrm>
                <a:grpFill/>
              </p:grpSpPr>
              <p:grpSp>
                <p:nvGrpSpPr>
                  <p:cNvPr id="333" name="Group 6">
                    <a:extLst>
                      <a:ext uri="{FF2B5EF4-FFF2-40B4-BE49-F238E27FC236}">
                        <a16:creationId xmlns:a16="http://schemas.microsoft.com/office/drawing/2014/main" id="{0CE00991-BBBE-5757-E303-396F65EF5F9A}"/>
                      </a:ext>
                    </a:extLst>
                  </p:cNvPr>
                  <p:cNvGrpSpPr/>
                  <p:nvPr/>
                </p:nvGrpSpPr>
                <p:grpSpPr>
                  <a:xfrm rot="17802976">
                    <a:off x="1912098" y="1823816"/>
                    <a:ext cx="762000" cy="2362200"/>
                    <a:chOff x="1905000" y="1828800"/>
                    <a:chExt cx="762000" cy="2362200"/>
                  </a:xfrm>
                  <a:grpFill/>
                </p:grpSpPr>
                <p:sp>
                  <p:nvSpPr>
                    <p:cNvPr id="340" name="Oval 4">
                      <a:extLst>
                        <a:ext uri="{FF2B5EF4-FFF2-40B4-BE49-F238E27FC236}">
                          <a16:creationId xmlns:a16="http://schemas.microsoft.com/office/drawing/2014/main" id="{C4BAF747-BDD7-2C0C-76A7-A4306C68251D}"/>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5">
                      <a:extLst>
                        <a:ext uri="{FF2B5EF4-FFF2-40B4-BE49-F238E27FC236}">
                          <a16:creationId xmlns:a16="http://schemas.microsoft.com/office/drawing/2014/main" id="{F2524445-BF2D-6347-8795-FCE1C8DBC3E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9">
                    <a:extLst>
                      <a:ext uri="{FF2B5EF4-FFF2-40B4-BE49-F238E27FC236}">
                        <a16:creationId xmlns:a16="http://schemas.microsoft.com/office/drawing/2014/main" id="{E61F751A-EB20-F82A-3F11-56BC9718696F}"/>
                      </a:ext>
                    </a:extLst>
                  </p:cNvPr>
                  <p:cNvGrpSpPr/>
                  <p:nvPr/>
                </p:nvGrpSpPr>
                <p:grpSpPr>
                  <a:xfrm rot="19123498">
                    <a:off x="2501621" y="1862460"/>
                    <a:ext cx="542170" cy="1782007"/>
                    <a:chOff x="1905000" y="1828800"/>
                    <a:chExt cx="762000" cy="2362200"/>
                  </a:xfrm>
                  <a:grpFill/>
                </p:grpSpPr>
                <p:sp>
                  <p:nvSpPr>
                    <p:cNvPr id="338" name="Oval 337">
                      <a:extLst>
                        <a:ext uri="{FF2B5EF4-FFF2-40B4-BE49-F238E27FC236}">
                          <a16:creationId xmlns:a16="http://schemas.microsoft.com/office/drawing/2014/main" id="{50FAE1D0-CCBA-321C-6861-57230C2A0266}"/>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38">
                      <a:extLst>
                        <a:ext uri="{FF2B5EF4-FFF2-40B4-BE49-F238E27FC236}">
                          <a16:creationId xmlns:a16="http://schemas.microsoft.com/office/drawing/2014/main" id="{7704BF81-87BB-16EE-BEAE-9F2E67D9A3E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5" name="Group 12">
                    <a:extLst>
                      <a:ext uri="{FF2B5EF4-FFF2-40B4-BE49-F238E27FC236}">
                        <a16:creationId xmlns:a16="http://schemas.microsoft.com/office/drawing/2014/main" id="{800C2C2A-64BB-94C6-D67E-DA142D9E6F08}"/>
                      </a:ext>
                    </a:extLst>
                  </p:cNvPr>
                  <p:cNvGrpSpPr/>
                  <p:nvPr/>
                </p:nvGrpSpPr>
                <p:grpSpPr>
                  <a:xfrm rot="15530705">
                    <a:off x="2284581" y="2639655"/>
                    <a:ext cx="405591" cy="1883879"/>
                    <a:chOff x="1905000" y="1828800"/>
                    <a:chExt cx="762000" cy="2362200"/>
                  </a:xfrm>
                  <a:grpFill/>
                </p:grpSpPr>
                <p:sp>
                  <p:nvSpPr>
                    <p:cNvPr id="336" name="Oval 335">
                      <a:extLst>
                        <a:ext uri="{FF2B5EF4-FFF2-40B4-BE49-F238E27FC236}">
                          <a16:creationId xmlns:a16="http://schemas.microsoft.com/office/drawing/2014/main" id="{4C629568-C0F2-DD4F-F031-353D40056AF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14">
                      <a:extLst>
                        <a:ext uri="{FF2B5EF4-FFF2-40B4-BE49-F238E27FC236}">
                          <a16:creationId xmlns:a16="http://schemas.microsoft.com/office/drawing/2014/main" id="{50965CDC-3E9B-334C-0B7B-AF956DE2091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3" name="Group 21">
                  <a:extLst>
                    <a:ext uri="{FF2B5EF4-FFF2-40B4-BE49-F238E27FC236}">
                      <a16:creationId xmlns:a16="http://schemas.microsoft.com/office/drawing/2014/main" id="{4C8AB877-4DB7-BE57-FF6F-EC88A0548922}"/>
                    </a:ext>
                  </a:extLst>
                </p:cNvPr>
                <p:cNvGrpSpPr/>
                <p:nvPr/>
              </p:nvGrpSpPr>
              <p:grpSpPr>
                <a:xfrm rot="2927600">
                  <a:off x="1498597" y="881328"/>
                  <a:ext cx="1193804" cy="897916"/>
                  <a:chOff x="1111998" y="1862460"/>
                  <a:chExt cx="2362200" cy="1921930"/>
                </a:xfrm>
                <a:grpFill/>
              </p:grpSpPr>
              <p:grpSp>
                <p:nvGrpSpPr>
                  <p:cNvPr id="324" name="Group 6">
                    <a:extLst>
                      <a:ext uri="{FF2B5EF4-FFF2-40B4-BE49-F238E27FC236}">
                        <a16:creationId xmlns:a16="http://schemas.microsoft.com/office/drawing/2014/main" id="{38C5FAF7-FF7B-E3A8-FDD3-EA45301AC1FF}"/>
                      </a:ext>
                    </a:extLst>
                  </p:cNvPr>
                  <p:cNvGrpSpPr/>
                  <p:nvPr/>
                </p:nvGrpSpPr>
                <p:grpSpPr>
                  <a:xfrm rot="17802976">
                    <a:off x="1912098" y="1823816"/>
                    <a:ext cx="762000" cy="2362200"/>
                    <a:chOff x="1905000" y="1828800"/>
                    <a:chExt cx="762000" cy="2362200"/>
                  </a:xfrm>
                  <a:grpFill/>
                </p:grpSpPr>
                <p:sp>
                  <p:nvSpPr>
                    <p:cNvPr id="331" name="Oval 4">
                      <a:extLst>
                        <a:ext uri="{FF2B5EF4-FFF2-40B4-BE49-F238E27FC236}">
                          <a16:creationId xmlns:a16="http://schemas.microsoft.com/office/drawing/2014/main" id="{DDC0DF40-9BA5-439D-FF5A-D257952B54D0}"/>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a:extLst>
                        <a:ext uri="{FF2B5EF4-FFF2-40B4-BE49-F238E27FC236}">
                          <a16:creationId xmlns:a16="http://schemas.microsoft.com/office/drawing/2014/main" id="{0138FD03-537B-50F0-F8FC-44BA8D4EBE4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5" name="Group 9">
                    <a:extLst>
                      <a:ext uri="{FF2B5EF4-FFF2-40B4-BE49-F238E27FC236}">
                        <a16:creationId xmlns:a16="http://schemas.microsoft.com/office/drawing/2014/main" id="{646850B1-04B5-6D36-4B7A-A71575FB1B3F}"/>
                      </a:ext>
                    </a:extLst>
                  </p:cNvPr>
                  <p:cNvGrpSpPr/>
                  <p:nvPr/>
                </p:nvGrpSpPr>
                <p:grpSpPr>
                  <a:xfrm rot="19123498">
                    <a:off x="2501621" y="1862460"/>
                    <a:ext cx="542170" cy="1782007"/>
                    <a:chOff x="1905000" y="1828800"/>
                    <a:chExt cx="762000" cy="2362200"/>
                  </a:xfrm>
                  <a:grpFill/>
                </p:grpSpPr>
                <p:sp>
                  <p:nvSpPr>
                    <p:cNvPr id="329" name="Oval 328">
                      <a:extLst>
                        <a:ext uri="{FF2B5EF4-FFF2-40B4-BE49-F238E27FC236}">
                          <a16:creationId xmlns:a16="http://schemas.microsoft.com/office/drawing/2014/main" id="{E25475CD-FDA2-1CF2-581A-A99541E0231B}"/>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a:extLst>
                        <a:ext uri="{FF2B5EF4-FFF2-40B4-BE49-F238E27FC236}">
                          <a16:creationId xmlns:a16="http://schemas.microsoft.com/office/drawing/2014/main" id="{B5D43D37-52C8-14E9-7E0B-102D0BA11D3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6" name="Group 12">
                    <a:extLst>
                      <a:ext uri="{FF2B5EF4-FFF2-40B4-BE49-F238E27FC236}">
                        <a16:creationId xmlns:a16="http://schemas.microsoft.com/office/drawing/2014/main" id="{236E9901-6A33-7C07-E7F7-252358B47F36}"/>
                      </a:ext>
                    </a:extLst>
                  </p:cNvPr>
                  <p:cNvGrpSpPr/>
                  <p:nvPr/>
                </p:nvGrpSpPr>
                <p:grpSpPr>
                  <a:xfrm rot="15530705">
                    <a:off x="2284581" y="2639655"/>
                    <a:ext cx="405591" cy="1883879"/>
                    <a:chOff x="1905000" y="1828800"/>
                    <a:chExt cx="762000" cy="2362200"/>
                  </a:xfrm>
                  <a:grpFill/>
                </p:grpSpPr>
                <p:sp>
                  <p:nvSpPr>
                    <p:cNvPr id="327" name="Oval 326">
                      <a:extLst>
                        <a:ext uri="{FF2B5EF4-FFF2-40B4-BE49-F238E27FC236}">
                          <a16:creationId xmlns:a16="http://schemas.microsoft.com/office/drawing/2014/main" id="{0EA0E0C1-C1E5-BFCA-6398-33B7303AA072}"/>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27">
                      <a:extLst>
                        <a:ext uri="{FF2B5EF4-FFF2-40B4-BE49-F238E27FC236}">
                          <a16:creationId xmlns:a16="http://schemas.microsoft.com/office/drawing/2014/main" id="{CB9A4826-45A7-73F7-5F3F-21002CDC20BE}"/>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14" name="Group 31">
                  <a:extLst>
                    <a:ext uri="{FF2B5EF4-FFF2-40B4-BE49-F238E27FC236}">
                      <a16:creationId xmlns:a16="http://schemas.microsoft.com/office/drawing/2014/main" id="{D3D58043-D273-6086-7EB3-C0AB9FA9AAF6}"/>
                    </a:ext>
                  </a:extLst>
                </p:cNvPr>
                <p:cNvGrpSpPr/>
                <p:nvPr/>
              </p:nvGrpSpPr>
              <p:grpSpPr>
                <a:xfrm rot="20238387">
                  <a:off x="1346199" y="1643328"/>
                  <a:ext cx="1193804" cy="897916"/>
                  <a:chOff x="1111998" y="1862460"/>
                  <a:chExt cx="2362200" cy="1921930"/>
                </a:xfrm>
                <a:grpFill/>
              </p:grpSpPr>
              <p:grpSp>
                <p:nvGrpSpPr>
                  <p:cNvPr id="315" name="Group 6">
                    <a:extLst>
                      <a:ext uri="{FF2B5EF4-FFF2-40B4-BE49-F238E27FC236}">
                        <a16:creationId xmlns:a16="http://schemas.microsoft.com/office/drawing/2014/main" id="{07CAF099-6266-9639-BBAB-09B40682300E}"/>
                      </a:ext>
                    </a:extLst>
                  </p:cNvPr>
                  <p:cNvGrpSpPr/>
                  <p:nvPr/>
                </p:nvGrpSpPr>
                <p:grpSpPr>
                  <a:xfrm rot="17802976">
                    <a:off x="1912098" y="1823816"/>
                    <a:ext cx="762000" cy="2362200"/>
                    <a:chOff x="1905000" y="1828800"/>
                    <a:chExt cx="762000" cy="2362200"/>
                  </a:xfrm>
                  <a:grpFill/>
                </p:grpSpPr>
                <p:sp>
                  <p:nvSpPr>
                    <p:cNvPr id="322" name="Oval 4">
                      <a:extLst>
                        <a:ext uri="{FF2B5EF4-FFF2-40B4-BE49-F238E27FC236}">
                          <a16:creationId xmlns:a16="http://schemas.microsoft.com/office/drawing/2014/main" id="{E096FE22-B099-F373-2653-800B0417B9E3}"/>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C5212EB1-A832-744D-E961-9FC289015019}"/>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9">
                    <a:extLst>
                      <a:ext uri="{FF2B5EF4-FFF2-40B4-BE49-F238E27FC236}">
                        <a16:creationId xmlns:a16="http://schemas.microsoft.com/office/drawing/2014/main" id="{24A95299-1551-9BE5-AB26-0C6FD39219EA}"/>
                      </a:ext>
                    </a:extLst>
                  </p:cNvPr>
                  <p:cNvGrpSpPr/>
                  <p:nvPr/>
                </p:nvGrpSpPr>
                <p:grpSpPr>
                  <a:xfrm rot="19123498">
                    <a:off x="2501621" y="1862460"/>
                    <a:ext cx="542170" cy="1782007"/>
                    <a:chOff x="1905000" y="1828800"/>
                    <a:chExt cx="762000" cy="2362200"/>
                  </a:xfrm>
                  <a:grpFill/>
                </p:grpSpPr>
                <p:sp>
                  <p:nvSpPr>
                    <p:cNvPr id="320" name="Oval 319">
                      <a:extLst>
                        <a:ext uri="{FF2B5EF4-FFF2-40B4-BE49-F238E27FC236}">
                          <a16:creationId xmlns:a16="http://schemas.microsoft.com/office/drawing/2014/main" id="{DFA17E1D-0268-9DA9-B7F9-AC95F714C228}"/>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078C5F9A-83F4-B2D9-92A6-3D01C273FACC}"/>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7" name="Group 12">
                    <a:extLst>
                      <a:ext uri="{FF2B5EF4-FFF2-40B4-BE49-F238E27FC236}">
                        <a16:creationId xmlns:a16="http://schemas.microsoft.com/office/drawing/2014/main" id="{5D51E81F-DBBD-AF92-7D1D-6D08FEFFBF65}"/>
                      </a:ext>
                    </a:extLst>
                  </p:cNvPr>
                  <p:cNvGrpSpPr/>
                  <p:nvPr/>
                </p:nvGrpSpPr>
                <p:grpSpPr>
                  <a:xfrm rot="15530705">
                    <a:off x="2284581" y="2639655"/>
                    <a:ext cx="405591" cy="1883879"/>
                    <a:chOff x="1905000" y="1828800"/>
                    <a:chExt cx="762000" cy="2362200"/>
                  </a:xfrm>
                  <a:grpFill/>
                </p:grpSpPr>
                <p:sp>
                  <p:nvSpPr>
                    <p:cNvPr id="318" name="Oval 317">
                      <a:extLst>
                        <a:ext uri="{FF2B5EF4-FFF2-40B4-BE49-F238E27FC236}">
                          <a16:creationId xmlns:a16="http://schemas.microsoft.com/office/drawing/2014/main" id="{7004F020-224E-ED12-8D0B-1D2392B0A9F7}"/>
                        </a:ext>
                      </a:extLst>
                    </p:cNvPr>
                    <p:cNvSpPr/>
                    <p:nvPr/>
                  </p:nvSpPr>
                  <p:spPr>
                    <a:xfrm>
                      <a:off x="1905000" y="1828800"/>
                      <a:ext cx="762000" cy="2362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0B0DE46D-F1CB-0C51-EA56-69D117C499B3}"/>
                        </a:ext>
                      </a:extLst>
                    </p:cNvPr>
                    <p:cNvSpPr/>
                    <p:nvPr/>
                  </p:nvSpPr>
                  <p:spPr>
                    <a:xfrm>
                      <a:off x="2209800" y="1905000"/>
                      <a:ext cx="76200" cy="21336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 name="Group 7">
              <a:extLst>
                <a:ext uri="{FF2B5EF4-FFF2-40B4-BE49-F238E27FC236}">
                  <a16:creationId xmlns:a16="http://schemas.microsoft.com/office/drawing/2014/main" id="{8CCE11AD-80DF-70C5-183C-50088E5ABA07}"/>
                </a:ext>
              </a:extLst>
            </p:cNvPr>
            <p:cNvGrpSpPr/>
            <p:nvPr/>
          </p:nvGrpSpPr>
          <p:grpSpPr>
            <a:xfrm>
              <a:off x="3762234" y="2370021"/>
              <a:ext cx="2176574" cy="1017221"/>
              <a:chOff x="3737720" y="2888071"/>
              <a:chExt cx="2176574" cy="1017221"/>
            </a:xfrm>
          </p:grpSpPr>
          <p:sp>
            <p:nvSpPr>
              <p:cNvPr id="11" name="Oval 10">
                <a:extLst>
                  <a:ext uri="{FF2B5EF4-FFF2-40B4-BE49-F238E27FC236}">
                    <a16:creationId xmlns:a16="http://schemas.microsoft.com/office/drawing/2014/main" id="{8480C053-9AA0-9A95-9B93-771D3168A53E}"/>
                  </a:ext>
                </a:extLst>
              </p:cNvPr>
              <p:cNvSpPr/>
              <p:nvPr/>
            </p:nvSpPr>
            <p:spPr>
              <a:xfrm rot="672509" flipV="1">
                <a:off x="3737720" y="3330611"/>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6E3DACF-D434-4FDA-4A3E-950C12204DB3}"/>
                  </a:ext>
                </a:extLst>
              </p:cNvPr>
              <p:cNvSpPr/>
              <p:nvPr/>
            </p:nvSpPr>
            <p:spPr>
              <a:xfrm rot="1677072" flipV="1">
                <a:off x="5615686" y="3544407"/>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1F0CB1-E2CE-A76D-B5E0-638065914C1A}"/>
                  </a:ext>
                </a:extLst>
              </p:cNvPr>
              <p:cNvSpPr/>
              <p:nvPr/>
            </p:nvSpPr>
            <p:spPr>
              <a:xfrm rot="20438730" flipV="1">
                <a:off x="5242425" y="3634629"/>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1B4523C-DB06-81F1-CF96-269EF5FC803B}"/>
                  </a:ext>
                </a:extLst>
              </p:cNvPr>
              <p:cNvSpPr/>
              <p:nvPr/>
            </p:nvSpPr>
            <p:spPr>
              <a:xfrm rot="2774148" flipV="1">
                <a:off x="4016854" y="3650197"/>
                <a:ext cx="360886" cy="149304"/>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3F8441-3B04-B3FA-43F8-419C1E008330}"/>
                  </a:ext>
                </a:extLst>
              </p:cNvPr>
              <p:cNvSpPr/>
              <p:nvPr/>
            </p:nvSpPr>
            <p:spPr>
              <a:xfrm rot="21203502" flipV="1">
                <a:off x="3819970" y="3531220"/>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3E944F7-E61C-B059-3EEA-4F4297F2C0FF}"/>
                  </a:ext>
                </a:extLst>
              </p:cNvPr>
              <p:cNvSpPr/>
              <p:nvPr/>
            </p:nvSpPr>
            <p:spPr>
              <a:xfrm rot="672509" flipV="1">
                <a:off x="5018469" y="300307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7D941F3-721D-0328-5B6D-665A2FD840EB}"/>
                  </a:ext>
                </a:extLst>
              </p:cNvPr>
              <p:cNvSpPr/>
              <p:nvPr/>
            </p:nvSpPr>
            <p:spPr>
              <a:xfrm rot="2578358" flipV="1">
                <a:off x="4719023" y="2888071"/>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787EC65A-0DAF-CE0D-53D5-7BA2A9C0BD35}"/>
                </a:ext>
              </a:extLst>
            </p:cNvPr>
            <p:cNvSpPr/>
            <p:nvPr/>
          </p:nvSpPr>
          <p:spPr>
            <a:xfrm rot="672509" flipV="1">
              <a:off x="4346599" y="589016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56474E0-29C3-9000-221B-EDD306658BBC}"/>
                </a:ext>
              </a:extLst>
            </p:cNvPr>
            <p:cNvSpPr/>
            <p:nvPr/>
          </p:nvSpPr>
          <p:spPr>
            <a:xfrm rot="20012650" flipV="1">
              <a:off x="4122645" y="5890168"/>
              <a:ext cx="298608" cy="180443"/>
            </a:xfrm>
            <a:prstGeom prst="ellipse">
              <a:avLst/>
            </a:prstGeom>
            <a:solidFill>
              <a:schemeClr val="tx1">
                <a:lumMod val="65000"/>
                <a:lumOff val="3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714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Turn Their Hearts Aside</a:t>
            </a:r>
          </a:p>
        </p:txBody>
      </p:sp>
      <p:sp>
        <p:nvSpPr>
          <p:cNvPr id="36" name="TextBox 35"/>
          <p:cNvSpPr txBox="1"/>
          <p:nvPr/>
        </p:nvSpPr>
        <p:spPr>
          <a:xfrm>
            <a:off x="111659" y="6488668"/>
            <a:ext cx="2590800" cy="369332"/>
          </a:xfrm>
          <a:prstGeom prst="rect">
            <a:avLst/>
          </a:prstGeom>
          <a:noFill/>
        </p:spPr>
        <p:txBody>
          <a:bodyPr wrap="square" rtlCol="0">
            <a:spAutoFit/>
          </a:bodyPr>
          <a:lstStyle/>
          <a:p>
            <a:r>
              <a:rPr lang="en-US" dirty="0">
                <a:solidFill>
                  <a:srgbClr val="FFFF00"/>
                </a:solidFill>
              </a:rPr>
              <a:t>1 Nephi 19:14</a:t>
            </a:r>
          </a:p>
        </p:txBody>
      </p:sp>
      <p:sp>
        <p:nvSpPr>
          <p:cNvPr id="25" name="TextBox 24"/>
          <p:cNvSpPr txBox="1"/>
          <p:nvPr/>
        </p:nvSpPr>
        <p:spPr>
          <a:xfrm>
            <a:off x="675237" y="1111313"/>
            <a:ext cx="3914870" cy="1477328"/>
          </a:xfrm>
          <a:prstGeom prst="rect">
            <a:avLst/>
          </a:prstGeom>
          <a:noFill/>
        </p:spPr>
        <p:txBody>
          <a:bodyPr wrap="square" rtlCol="0">
            <a:spAutoFit/>
          </a:bodyPr>
          <a:lstStyle/>
          <a:p>
            <a:r>
              <a:rPr lang="en-US" dirty="0">
                <a:solidFill>
                  <a:schemeClr val="bg1"/>
                </a:solidFill>
              </a:rPr>
              <a:t>What reason would the people crucify the Savior?</a:t>
            </a:r>
          </a:p>
          <a:p>
            <a:endParaRPr lang="en-US" dirty="0">
              <a:solidFill>
                <a:schemeClr val="bg1"/>
              </a:solidFill>
            </a:endParaRPr>
          </a:p>
          <a:p>
            <a:r>
              <a:rPr lang="en-US" dirty="0">
                <a:solidFill>
                  <a:schemeClr val="bg1"/>
                </a:solidFill>
              </a:rPr>
              <a:t>Why would their descendants be “scourged by all people”?</a:t>
            </a:r>
          </a:p>
        </p:txBody>
      </p:sp>
      <p:sp>
        <p:nvSpPr>
          <p:cNvPr id="26" name="TextBox 25"/>
          <p:cNvSpPr txBox="1"/>
          <p:nvPr/>
        </p:nvSpPr>
        <p:spPr>
          <a:xfrm>
            <a:off x="6172200" y="1981200"/>
            <a:ext cx="3962400" cy="1077218"/>
          </a:xfrm>
          <a:prstGeom prst="rect">
            <a:avLst/>
          </a:prstGeom>
          <a:noFill/>
        </p:spPr>
        <p:txBody>
          <a:bodyPr wrap="square" rtlCol="0">
            <a:spAutoFit/>
          </a:bodyPr>
          <a:lstStyle/>
          <a:p>
            <a:r>
              <a:rPr lang="en-US" sz="2800" dirty="0">
                <a:solidFill>
                  <a:srgbClr val="FFFF00"/>
                </a:solidFill>
              </a:rPr>
              <a:t>Example: </a:t>
            </a:r>
          </a:p>
          <a:p>
            <a:r>
              <a:rPr lang="en-US" dirty="0">
                <a:solidFill>
                  <a:schemeClr val="bg1"/>
                </a:solidFill>
              </a:rPr>
              <a:t>If you stop studying the scriptures, you diminish the ability to receive revelation</a:t>
            </a:r>
            <a:endParaRPr lang="en-US" sz="1400" dirty="0">
              <a:solidFill>
                <a:schemeClr val="bg1"/>
              </a:solidFill>
            </a:endParaRPr>
          </a:p>
        </p:txBody>
      </p:sp>
      <p:sp>
        <p:nvSpPr>
          <p:cNvPr id="63" name="TextBox 62"/>
          <p:cNvSpPr txBox="1"/>
          <p:nvPr/>
        </p:nvSpPr>
        <p:spPr>
          <a:xfrm>
            <a:off x="6324600" y="762000"/>
            <a:ext cx="3581400" cy="923330"/>
          </a:xfrm>
          <a:prstGeom prst="rect">
            <a:avLst/>
          </a:prstGeom>
          <a:noFill/>
        </p:spPr>
        <p:txBody>
          <a:bodyPr wrap="square" rtlCol="0">
            <a:spAutoFit/>
          </a:bodyPr>
          <a:lstStyle/>
          <a:p>
            <a:pPr algn="ctr"/>
            <a:r>
              <a:rPr lang="en-US" dirty="0">
                <a:solidFill>
                  <a:schemeClr val="bg1"/>
                </a:solidFill>
              </a:rPr>
              <a:t>What would be the consequences of someone turning their heart aside from the Lord?</a:t>
            </a:r>
          </a:p>
        </p:txBody>
      </p:sp>
      <p:sp>
        <p:nvSpPr>
          <p:cNvPr id="320" name="TextBox 319"/>
          <p:cNvSpPr txBox="1"/>
          <p:nvPr/>
        </p:nvSpPr>
        <p:spPr>
          <a:xfrm>
            <a:off x="6148057" y="5974534"/>
            <a:ext cx="4572000" cy="646331"/>
          </a:xfrm>
          <a:prstGeom prst="rect">
            <a:avLst/>
          </a:prstGeom>
          <a:noFill/>
        </p:spPr>
        <p:txBody>
          <a:bodyPr wrap="square" rtlCol="0">
            <a:spAutoFit/>
          </a:bodyPr>
          <a:lstStyle/>
          <a:p>
            <a:pPr algn="ctr"/>
            <a:r>
              <a:rPr lang="en-US" dirty="0">
                <a:solidFill>
                  <a:schemeClr val="bg1"/>
                </a:solidFill>
              </a:rPr>
              <a:t>What are the promises to those who turn their hearts back to Him?</a:t>
            </a:r>
          </a:p>
        </p:txBody>
      </p:sp>
      <p:sp>
        <p:nvSpPr>
          <p:cNvPr id="321" name="TextBox 320"/>
          <p:cNvSpPr txBox="1"/>
          <p:nvPr/>
        </p:nvSpPr>
        <p:spPr>
          <a:xfrm>
            <a:off x="1788814" y="3095913"/>
            <a:ext cx="4191000" cy="3139321"/>
          </a:xfrm>
          <a:prstGeom prst="rect">
            <a:avLst/>
          </a:prstGeom>
          <a:noFill/>
        </p:spPr>
        <p:txBody>
          <a:bodyPr wrap="square" rtlCol="0">
            <a:spAutoFit/>
          </a:bodyPr>
          <a:lstStyle/>
          <a:p>
            <a:r>
              <a:rPr lang="en-US" dirty="0">
                <a:solidFill>
                  <a:schemeClr val="bg1"/>
                </a:solidFill>
              </a:rPr>
              <a:t>“Wander in the flesh”—Israel was scattered because they rejected the land of inheritance is a symbolic representation of eternal promises or everlasting inheritances that will yet be enjoyed by those who are true and faithful—those who keep their covenants. </a:t>
            </a:r>
          </a:p>
          <a:p>
            <a:r>
              <a:rPr lang="en-US" dirty="0">
                <a:solidFill>
                  <a:schemeClr val="bg1"/>
                </a:solidFill>
              </a:rPr>
              <a:t>To break those covenants is to forfeit the right or claim to their earthly counterpart. None have claim to such possessions, save it be in righteousness (Abraham 2:6)</a:t>
            </a:r>
          </a:p>
        </p:txBody>
      </p:sp>
      <p:grpSp>
        <p:nvGrpSpPr>
          <p:cNvPr id="10" name="Group 9">
            <a:extLst>
              <a:ext uri="{FF2B5EF4-FFF2-40B4-BE49-F238E27FC236}">
                <a16:creationId xmlns:a16="http://schemas.microsoft.com/office/drawing/2014/main" id="{7AC18599-5B69-6C43-047B-F0E494211D9F}"/>
              </a:ext>
            </a:extLst>
          </p:cNvPr>
          <p:cNvGrpSpPr/>
          <p:nvPr/>
        </p:nvGrpSpPr>
        <p:grpSpPr>
          <a:xfrm>
            <a:off x="4336610" y="986828"/>
            <a:ext cx="831442" cy="1783531"/>
            <a:chOff x="4336610" y="986828"/>
            <a:chExt cx="831442" cy="1783531"/>
          </a:xfrm>
        </p:grpSpPr>
        <p:sp>
          <p:nvSpPr>
            <p:cNvPr id="8" name="Freeform: Shape 7">
              <a:extLst>
                <a:ext uri="{FF2B5EF4-FFF2-40B4-BE49-F238E27FC236}">
                  <a16:creationId xmlns:a16="http://schemas.microsoft.com/office/drawing/2014/main" id="{C1CD56F9-70FB-974F-73D2-C93B4CD14B05}"/>
                </a:ext>
              </a:extLst>
            </p:cNvPr>
            <p:cNvSpPr/>
            <p:nvPr/>
          </p:nvSpPr>
          <p:spPr>
            <a:xfrm>
              <a:off x="4434690" y="986828"/>
              <a:ext cx="698626" cy="1602463"/>
            </a:xfrm>
            <a:custGeom>
              <a:avLst/>
              <a:gdLst>
                <a:gd name="connsiteX0" fmla="*/ 282165 w 698626"/>
                <a:gd name="connsiteY0" fmla="*/ 0 h 1602463"/>
                <a:gd name="connsiteX1" fmla="*/ 399860 w 698626"/>
                <a:gd name="connsiteY1" fmla="*/ 0 h 1602463"/>
                <a:gd name="connsiteX2" fmla="*/ 399860 w 698626"/>
                <a:gd name="connsiteY2" fmla="*/ 342523 h 1602463"/>
                <a:gd name="connsiteX3" fmla="*/ 698626 w 698626"/>
                <a:gd name="connsiteY3" fmla="*/ 342523 h 1602463"/>
                <a:gd name="connsiteX4" fmla="*/ 698626 w 698626"/>
                <a:gd name="connsiteY4" fmla="*/ 461727 h 1602463"/>
                <a:gd name="connsiteX5" fmla="*/ 399860 w 698626"/>
                <a:gd name="connsiteY5" fmla="*/ 461727 h 1602463"/>
                <a:gd name="connsiteX6" fmla="*/ 399860 w 698626"/>
                <a:gd name="connsiteY6" fmla="*/ 1602463 h 1602463"/>
                <a:gd name="connsiteX7" fmla="*/ 282165 w 698626"/>
                <a:gd name="connsiteY7" fmla="*/ 1602463 h 1602463"/>
                <a:gd name="connsiteX8" fmla="*/ 282165 w 698626"/>
                <a:gd name="connsiteY8" fmla="*/ 461727 h 1602463"/>
                <a:gd name="connsiteX9" fmla="*/ 0 w 698626"/>
                <a:gd name="connsiteY9" fmla="*/ 461727 h 1602463"/>
                <a:gd name="connsiteX10" fmla="*/ 0 w 698626"/>
                <a:gd name="connsiteY10" fmla="*/ 342523 h 1602463"/>
                <a:gd name="connsiteX11" fmla="*/ 282165 w 698626"/>
                <a:gd name="connsiteY11" fmla="*/ 342523 h 160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626" h="1602463">
                  <a:moveTo>
                    <a:pt x="282165" y="0"/>
                  </a:moveTo>
                  <a:lnTo>
                    <a:pt x="399860" y="0"/>
                  </a:lnTo>
                  <a:lnTo>
                    <a:pt x="399860" y="342523"/>
                  </a:lnTo>
                  <a:lnTo>
                    <a:pt x="698626" y="342523"/>
                  </a:lnTo>
                  <a:lnTo>
                    <a:pt x="698626" y="461727"/>
                  </a:lnTo>
                  <a:lnTo>
                    <a:pt x="399860" y="461727"/>
                  </a:lnTo>
                  <a:lnTo>
                    <a:pt x="399860" y="1602463"/>
                  </a:lnTo>
                  <a:lnTo>
                    <a:pt x="282165" y="1602463"/>
                  </a:lnTo>
                  <a:lnTo>
                    <a:pt x="282165" y="461727"/>
                  </a:lnTo>
                  <a:lnTo>
                    <a:pt x="0" y="461727"/>
                  </a:lnTo>
                  <a:lnTo>
                    <a:pt x="0" y="342523"/>
                  </a:lnTo>
                  <a:lnTo>
                    <a:pt x="282165" y="342523"/>
                  </a:lnTo>
                  <a:close/>
                </a:path>
              </a:pathLst>
            </a:cu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p:cNvSpPr/>
            <p:nvPr/>
          </p:nvSpPr>
          <p:spPr>
            <a:xfrm rot="16200000">
              <a:off x="4718371" y="979284"/>
              <a:ext cx="102605" cy="238407"/>
            </a:xfrm>
            <a:prstGeom prst="rect">
              <a:avLst/>
            </a:prstGeom>
            <a:solidFill>
              <a:srgbClr val="E0D0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p:cNvSpPr/>
            <p:nvPr/>
          </p:nvSpPr>
          <p:spPr>
            <a:xfrm>
              <a:off x="4336610" y="2444436"/>
              <a:ext cx="470812" cy="173988"/>
            </a:xfrm>
            <a:custGeom>
              <a:avLst/>
              <a:gdLst>
                <a:gd name="connsiteX0" fmla="*/ 0 w 470812"/>
                <a:gd name="connsiteY0" fmla="*/ 99588 h 173988"/>
                <a:gd name="connsiteX1" fmla="*/ 0 w 470812"/>
                <a:gd name="connsiteY1" fmla="*/ 99588 h 173988"/>
                <a:gd name="connsiteX2" fmla="*/ 117695 w 470812"/>
                <a:gd name="connsiteY2" fmla="*/ 45267 h 173988"/>
                <a:gd name="connsiteX3" fmla="*/ 162962 w 470812"/>
                <a:gd name="connsiteY3" fmla="*/ 36214 h 173988"/>
                <a:gd name="connsiteX4" fmla="*/ 217283 w 470812"/>
                <a:gd name="connsiteY4" fmla="*/ 18107 h 173988"/>
                <a:gd name="connsiteX5" fmla="*/ 280657 w 470812"/>
                <a:gd name="connsiteY5" fmla="*/ 0 h 173988"/>
                <a:gd name="connsiteX6" fmla="*/ 389299 w 470812"/>
                <a:gd name="connsiteY6" fmla="*/ 9053 h 173988"/>
                <a:gd name="connsiteX7" fmla="*/ 443620 w 470812"/>
                <a:gd name="connsiteY7" fmla="*/ 45267 h 173988"/>
                <a:gd name="connsiteX8" fmla="*/ 470780 w 470812"/>
                <a:gd name="connsiteY8" fmla="*/ 99588 h 173988"/>
                <a:gd name="connsiteX9" fmla="*/ 461727 w 470812"/>
                <a:gd name="connsiteY9" fmla="*/ 135802 h 173988"/>
                <a:gd name="connsiteX10" fmla="*/ 407406 w 470812"/>
                <a:gd name="connsiteY10" fmla="*/ 144855 h 173988"/>
                <a:gd name="connsiteX11" fmla="*/ 9053 w 470812"/>
                <a:gd name="connsiteY11" fmla="*/ 144855 h 173988"/>
                <a:gd name="connsiteX12" fmla="*/ 0 w 470812"/>
                <a:gd name="connsiteY12" fmla="*/ 99588 h 17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812" h="173988">
                  <a:moveTo>
                    <a:pt x="0" y="99588"/>
                  </a:moveTo>
                  <a:lnTo>
                    <a:pt x="0" y="99588"/>
                  </a:lnTo>
                  <a:cubicBezTo>
                    <a:pt x="28555" y="85310"/>
                    <a:pt x="82533" y="55816"/>
                    <a:pt x="117695" y="45267"/>
                  </a:cubicBezTo>
                  <a:cubicBezTo>
                    <a:pt x="132434" y="40845"/>
                    <a:pt x="148116" y="40263"/>
                    <a:pt x="162962" y="36214"/>
                  </a:cubicBezTo>
                  <a:cubicBezTo>
                    <a:pt x="181376" y="31192"/>
                    <a:pt x="198766" y="22736"/>
                    <a:pt x="217283" y="18107"/>
                  </a:cubicBezTo>
                  <a:cubicBezTo>
                    <a:pt x="262755" y="6738"/>
                    <a:pt x="241693" y="12988"/>
                    <a:pt x="280657" y="0"/>
                  </a:cubicBezTo>
                  <a:cubicBezTo>
                    <a:pt x="316871" y="3018"/>
                    <a:pt x="354285" y="-673"/>
                    <a:pt x="389299" y="9053"/>
                  </a:cubicBezTo>
                  <a:cubicBezTo>
                    <a:pt x="410267" y="14877"/>
                    <a:pt x="443620" y="45267"/>
                    <a:pt x="443620" y="45267"/>
                  </a:cubicBezTo>
                  <a:cubicBezTo>
                    <a:pt x="452776" y="59001"/>
                    <a:pt x="470780" y="80845"/>
                    <a:pt x="470780" y="99588"/>
                  </a:cubicBezTo>
                  <a:cubicBezTo>
                    <a:pt x="470780" y="112031"/>
                    <a:pt x="471852" y="128570"/>
                    <a:pt x="461727" y="135802"/>
                  </a:cubicBezTo>
                  <a:cubicBezTo>
                    <a:pt x="446789" y="146472"/>
                    <a:pt x="425513" y="141837"/>
                    <a:pt x="407406" y="144855"/>
                  </a:cubicBezTo>
                  <a:cubicBezTo>
                    <a:pt x="267682" y="191431"/>
                    <a:pt x="326849" y="175121"/>
                    <a:pt x="9053" y="144855"/>
                  </a:cubicBezTo>
                  <a:cubicBezTo>
                    <a:pt x="-954" y="143902"/>
                    <a:pt x="1509" y="107132"/>
                    <a:pt x="0" y="99588"/>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rot="13120224">
              <a:off x="4697240" y="2479140"/>
              <a:ext cx="470812" cy="291219"/>
            </a:xfrm>
            <a:custGeom>
              <a:avLst/>
              <a:gdLst>
                <a:gd name="connsiteX0" fmla="*/ 0 w 470812"/>
                <a:gd name="connsiteY0" fmla="*/ 99588 h 173988"/>
                <a:gd name="connsiteX1" fmla="*/ 0 w 470812"/>
                <a:gd name="connsiteY1" fmla="*/ 99588 h 173988"/>
                <a:gd name="connsiteX2" fmla="*/ 117695 w 470812"/>
                <a:gd name="connsiteY2" fmla="*/ 45267 h 173988"/>
                <a:gd name="connsiteX3" fmla="*/ 162962 w 470812"/>
                <a:gd name="connsiteY3" fmla="*/ 36214 h 173988"/>
                <a:gd name="connsiteX4" fmla="*/ 217283 w 470812"/>
                <a:gd name="connsiteY4" fmla="*/ 18107 h 173988"/>
                <a:gd name="connsiteX5" fmla="*/ 280657 w 470812"/>
                <a:gd name="connsiteY5" fmla="*/ 0 h 173988"/>
                <a:gd name="connsiteX6" fmla="*/ 389299 w 470812"/>
                <a:gd name="connsiteY6" fmla="*/ 9053 h 173988"/>
                <a:gd name="connsiteX7" fmla="*/ 443620 w 470812"/>
                <a:gd name="connsiteY7" fmla="*/ 45267 h 173988"/>
                <a:gd name="connsiteX8" fmla="*/ 470780 w 470812"/>
                <a:gd name="connsiteY8" fmla="*/ 99588 h 173988"/>
                <a:gd name="connsiteX9" fmla="*/ 461727 w 470812"/>
                <a:gd name="connsiteY9" fmla="*/ 135802 h 173988"/>
                <a:gd name="connsiteX10" fmla="*/ 407406 w 470812"/>
                <a:gd name="connsiteY10" fmla="*/ 144855 h 173988"/>
                <a:gd name="connsiteX11" fmla="*/ 9053 w 470812"/>
                <a:gd name="connsiteY11" fmla="*/ 144855 h 173988"/>
                <a:gd name="connsiteX12" fmla="*/ 0 w 470812"/>
                <a:gd name="connsiteY12" fmla="*/ 99588 h 17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812" h="173988">
                  <a:moveTo>
                    <a:pt x="0" y="99588"/>
                  </a:moveTo>
                  <a:lnTo>
                    <a:pt x="0" y="99588"/>
                  </a:lnTo>
                  <a:cubicBezTo>
                    <a:pt x="28555" y="85310"/>
                    <a:pt x="82533" y="55816"/>
                    <a:pt x="117695" y="45267"/>
                  </a:cubicBezTo>
                  <a:cubicBezTo>
                    <a:pt x="132434" y="40845"/>
                    <a:pt x="148116" y="40263"/>
                    <a:pt x="162962" y="36214"/>
                  </a:cubicBezTo>
                  <a:cubicBezTo>
                    <a:pt x="181376" y="31192"/>
                    <a:pt x="198766" y="22736"/>
                    <a:pt x="217283" y="18107"/>
                  </a:cubicBezTo>
                  <a:cubicBezTo>
                    <a:pt x="262755" y="6738"/>
                    <a:pt x="241693" y="12988"/>
                    <a:pt x="280657" y="0"/>
                  </a:cubicBezTo>
                  <a:cubicBezTo>
                    <a:pt x="316871" y="3018"/>
                    <a:pt x="354285" y="-673"/>
                    <a:pt x="389299" y="9053"/>
                  </a:cubicBezTo>
                  <a:cubicBezTo>
                    <a:pt x="410267" y="14877"/>
                    <a:pt x="443620" y="45267"/>
                    <a:pt x="443620" y="45267"/>
                  </a:cubicBezTo>
                  <a:cubicBezTo>
                    <a:pt x="452776" y="59001"/>
                    <a:pt x="470780" y="80845"/>
                    <a:pt x="470780" y="99588"/>
                  </a:cubicBezTo>
                  <a:cubicBezTo>
                    <a:pt x="470780" y="112031"/>
                    <a:pt x="471852" y="128570"/>
                    <a:pt x="461727" y="135802"/>
                  </a:cubicBezTo>
                  <a:cubicBezTo>
                    <a:pt x="446789" y="146472"/>
                    <a:pt x="425513" y="141837"/>
                    <a:pt x="407406" y="144855"/>
                  </a:cubicBezTo>
                  <a:cubicBezTo>
                    <a:pt x="267682" y="191431"/>
                    <a:pt x="326849" y="175121"/>
                    <a:pt x="9053" y="144855"/>
                  </a:cubicBezTo>
                  <a:cubicBezTo>
                    <a:pt x="-954" y="143902"/>
                    <a:pt x="1509" y="107132"/>
                    <a:pt x="0" y="99588"/>
                  </a:cubicBezTo>
                  <a:close/>
                </a:path>
              </a:pathLst>
            </a:cu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rot="13120224">
              <a:off x="4569731" y="2528606"/>
              <a:ext cx="216547" cy="175198"/>
            </a:xfrm>
            <a:custGeom>
              <a:avLst/>
              <a:gdLst>
                <a:gd name="connsiteX0" fmla="*/ 0 w 470812"/>
                <a:gd name="connsiteY0" fmla="*/ 99588 h 173988"/>
                <a:gd name="connsiteX1" fmla="*/ 0 w 470812"/>
                <a:gd name="connsiteY1" fmla="*/ 99588 h 173988"/>
                <a:gd name="connsiteX2" fmla="*/ 117695 w 470812"/>
                <a:gd name="connsiteY2" fmla="*/ 45267 h 173988"/>
                <a:gd name="connsiteX3" fmla="*/ 162962 w 470812"/>
                <a:gd name="connsiteY3" fmla="*/ 36214 h 173988"/>
                <a:gd name="connsiteX4" fmla="*/ 217283 w 470812"/>
                <a:gd name="connsiteY4" fmla="*/ 18107 h 173988"/>
                <a:gd name="connsiteX5" fmla="*/ 280657 w 470812"/>
                <a:gd name="connsiteY5" fmla="*/ 0 h 173988"/>
                <a:gd name="connsiteX6" fmla="*/ 389299 w 470812"/>
                <a:gd name="connsiteY6" fmla="*/ 9053 h 173988"/>
                <a:gd name="connsiteX7" fmla="*/ 443620 w 470812"/>
                <a:gd name="connsiteY7" fmla="*/ 45267 h 173988"/>
                <a:gd name="connsiteX8" fmla="*/ 470780 w 470812"/>
                <a:gd name="connsiteY8" fmla="*/ 99588 h 173988"/>
                <a:gd name="connsiteX9" fmla="*/ 461727 w 470812"/>
                <a:gd name="connsiteY9" fmla="*/ 135802 h 173988"/>
                <a:gd name="connsiteX10" fmla="*/ 407406 w 470812"/>
                <a:gd name="connsiteY10" fmla="*/ 144855 h 173988"/>
                <a:gd name="connsiteX11" fmla="*/ 9053 w 470812"/>
                <a:gd name="connsiteY11" fmla="*/ 144855 h 173988"/>
                <a:gd name="connsiteX12" fmla="*/ 0 w 470812"/>
                <a:gd name="connsiteY12" fmla="*/ 99588 h 17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0812" h="173988">
                  <a:moveTo>
                    <a:pt x="0" y="99588"/>
                  </a:moveTo>
                  <a:lnTo>
                    <a:pt x="0" y="99588"/>
                  </a:lnTo>
                  <a:cubicBezTo>
                    <a:pt x="28555" y="85310"/>
                    <a:pt x="82533" y="55816"/>
                    <a:pt x="117695" y="45267"/>
                  </a:cubicBezTo>
                  <a:cubicBezTo>
                    <a:pt x="132434" y="40845"/>
                    <a:pt x="148116" y="40263"/>
                    <a:pt x="162962" y="36214"/>
                  </a:cubicBezTo>
                  <a:cubicBezTo>
                    <a:pt x="181376" y="31192"/>
                    <a:pt x="198766" y="22736"/>
                    <a:pt x="217283" y="18107"/>
                  </a:cubicBezTo>
                  <a:cubicBezTo>
                    <a:pt x="262755" y="6738"/>
                    <a:pt x="241693" y="12988"/>
                    <a:pt x="280657" y="0"/>
                  </a:cubicBezTo>
                  <a:cubicBezTo>
                    <a:pt x="316871" y="3018"/>
                    <a:pt x="354285" y="-673"/>
                    <a:pt x="389299" y="9053"/>
                  </a:cubicBezTo>
                  <a:cubicBezTo>
                    <a:pt x="410267" y="14877"/>
                    <a:pt x="443620" y="45267"/>
                    <a:pt x="443620" y="45267"/>
                  </a:cubicBezTo>
                  <a:cubicBezTo>
                    <a:pt x="452776" y="59001"/>
                    <a:pt x="470780" y="80845"/>
                    <a:pt x="470780" y="99588"/>
                  </a:cubicBezTo>
                  <a:cubicBezTo>
                    <a:pt x="470780" y="112031"/>
                    <a:pt x="471852" y="128570"/>
                    <a:pt x="461727" y="135802"/>
                  </a:cubicBezTo>
                  <a:cubicBezTo>
                    <a:pt x="446789" y="146472"/>
                    <a:pt x="425513" y="141837"/>
                    <a:pt x="407406" y="144855"/>
                  </a:cubicBezTo>
                  <a:cubicBezTo>
                    <a:pt x="267682" y="191431"/>
                    <a:pt x="326849" y="175121"/>
                    <a:pt x="9053" y="144855"/>
                  </a:cubicBezTo>
                  <a:cubicBezTo>
                    <a:pt x="-954" y="143902"/>
                    <a:pt x="1509" y="107132"/>
                    <a:pt x="0" y="99588"/>
                  </a:cubicBezTo>
                  <a:close/>
                </a:path>
              </a:pathLst>
            </a:cu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498578" y="3771989"/>
            <a:ext cx="1084909" cy="2053400"/>
            <a:chOff x="3810000" y="553998"/>
            <a:chExt cx="1839832" cy="3482238"/>
          </a:xfrm>
        </p:grpSpPr>
        <p:sp>
          <p:nvSpPr>
            <p:cNvPr id="20" name="Cloud 19"/>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8242526">
              <a:off x="5325276" y="2660586"/>
              <a:ext cx="249386" cy="39972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434122">
              <a:off x="3810000" y="2603983"/>
              <a:ext cx="281289" cy="47286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anual Operation 23"/>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nual Operation 26"/>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Manual Operation 29"/>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Extract 30"/>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41"/>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62"/>
            <p:cNvSpPr/>
            <p:nvPr/>
          </p:nvSpPr>
          <p:spPr>
            <a:xfrm>
              <a:off x="4228498" y="692482"/>
              <a:ext cx="914192" cy="134091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46"/>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220061" y="818482"/>
              <a:ext cx="938018" cy="300171"/>
              <a:chOff x="1756756" y="4876800"/>
              <a:chExt cx="4088873" cy="1308463"/>
            </a:xfrm>
          </p:grpSpPr>
          <p:grpSp>
            <p:nvGrpSpPr>
              <p:cNvPr id="71" name="Group 70"/>
              <p:cNvGrpSpPr/>
              <p:nvPr/>
            </p:nvGrpSpPr>
            <p:grpSpPr>
              <a:xfrm>
                <a:off x="1756756" y="4876800"/>
                <a:ext cx="1367444" cy="1295400"/>
                <a:chOff x="1756756" y="4876800"/>
                <a:chExt cx="1367444" cy="1295400"/>
              </a:xfrm>
            </p:grpSpPr>
            <p:sp>
              <p:nvSpPr>
                <p:cNvPr id="82" name="Quad Arrow Callout 2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Quad Arrow Callout 10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Quad Arrow Callout 10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p:cNvGrpSpPr/>
              <p:nvPr/>
            </p:nvGrpSpPr>
            <p:grpSpPr>
              <a:xfrm>
                <a:off x="3119647" y="4889863"/>
                <a:ext cx="1367444" cy="1295400"/>
                <a:chOff x="1756756" y="4876800"/>
                <a:chExt cx="1367444" cy="1295400"/>
              </a:xfrm>
            </p:grpSpPr>
            <p:sp>
              <p:nvSpPr>
                <p:cNvPr id="79" name="Quad Arrow Callout 10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Quad Arrow Callout 10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Quad Arrow Callout 10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4478185" y="4889863"/>
                <a:ext cx="1367444" cy="1295400"/>
                <a:chOff x="1756756" y="4876800"/>
                <a:chExt cx="1367444" cy="1295400"/>
              </a:xfrm>
            </p:grpSpPr>
            <p:sp>
              <p:nvSpPr>
                <p:cNvPr id="76" name="Quad Arrow Callout 11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Quad Arrow Callout 11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Quad Arrow Callout 11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Quad Arrow Callout 114"/>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Quad Arrow Callout 115"/>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rot="17531393">
              <a:off x="4356564" y="2143638"/>
              <a:ext cx="938018" cy="300171"/>
              <a:chOff x="1756756" y="4876800"/>
              <a:chExt cx="4088873" cy="1308463"/>
            </a:xfrm>
          </p:grpSpPr>
          <p:grpSp>
            <p:nvGrpSpPr>
              <p:cNvPr id="56" name="Group 55"/>
              <p:cNvGrpSpPr/>
              <p:nvPr/>
            </p:nvGrpSpPr>
            <p:grpSpPr>
              <a:xfrm>
                <a:off x="1756756" y="4876800"/>
                <a:ext cx="1367444" cy="1295400"/>
                <a:chOff x="1756756" y="4876800"/>
                <a:chExt cx="1367444" cy="1295400"/>
              </a:xfrm>
            </p:grpSpPr>
            <p:sp>
              <p:nvSpPr>
                <p:cNvPr id="68" name="Quad Arrow Callout 12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Quad Arrow Callout 13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Callout 13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119647" y="4889863"/>
                <a:ext cx="1367444" cy="1295400"/>
                <a:chOff x="1756756" y="4876800"/>
                <a:chExt cx="1367444" cy="1295400"/>
              </a:xfrm>
            </p:grpSpPr>
            <p:sp>
              <p:nvSpPr>
                <p:cNvPr id="65" name="Quad Arrow Callout 12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Quad Arrow Callout 12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Quad Arrow Callout 12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p:cNvGrpSpPr/>
              <p:nvPr/>
            </p:nvGrpSpPr>
            <p:grpSpPr>
              <a:xfrm>
                <a:off x="4478185" y="4889863"/>
                <a:ext cx="1367444" cy="1295400"/>
                <a:chOff x="1756756" y="4876800"/>
                <a:chExt cx="1367444" cy="1295400"/>
              </a:xfrm>
            </p:grpSpPr>
            <p:sp>
              <p:nvSpPr>
                <p:cNvPr id="61" name="Quad Arrow Callout 12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Quad Arrow Callout 12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Quad Arrow Callout 12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Quad Arrow Callout 121"/>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Quad Arrow Callout 122"/>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17531393">
              <a:off x="3995156" y="3097226"/>
              <a:ext cx="938018" cy="300171"/>
              <a:chOff x="1756756" y="4876800"/>
              <a:chExt cx="4088873" cy="1308463"/>
            </a:xfrm>
          </p:grpSpPr>
          <p:grpSp>
            <p:nvGrpSpPr>
              <p:cNvPr id="42" name="Group 41"/>
              <p:cNvGrpSpPr/>
              <p:nvPr/>
            </p:nvGrpSpPr>
            <p:grpSpPr>
              <a:xfrm>
                <a:off x="1756756" y="4876800"/>
                <a:ext cx="1367444" cy="1295400"/>
                <a:chOff x="1756756" y="4876800"/>
                <a:chExt cx="1367444" cy="1295400"/>
              </a:xfrm>
            </p:grpSpPr>
            <p:sp>
              <p:nvSpPr>
                <p:cNvPr id="53" name="Quad Arrow Callout 14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Quad Arrow Callout 14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Quad Arrow Callout 14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119647" y="4889863"/>
                <a:ext cx="1367444" cy="1295400"/>
                <a:chOff x="1756756" y="4876800"/>
                <a:chExt cx="1367444" cy="1295400"/>
              </a:xfrm>
            </p:grpSpPr>
            <p:sp>
              <p:nvSpPr>
                <p:cNvPr id="50" name="Quad Arrow Callout 14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Quad Arrow Callout 14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Quad Arrow Callout 14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478185" y="4889863"/>
                <a:ext cx="1367444" cy="1295400"/>
                <a:chOff x="1756756" y="4876800"/>
                <a:chExt cx="1367444" cy="1295400"/>
              </a:xfrm>
            </p:grpSpPr>
            <p:sp>
              <p:nvSpPr>
                <p:cNvPr id="47" name="Quad Arrow Callout 138"/>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Quad Arrow Callout 139"/>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Quad Arrow Callout 140"/>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Quad Arrow Callout 136"/>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Quad Arrow Callout 137"/>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Cloud 39"/>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15944673">
              <a:off x="4609649" y="1669235"/>
              <a:ext cx="181223" cy="2707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tree with a yellow dome in the background&#10;&#10;Description automatically generated">
            <a:extLst>
              <a:ext uri="{FF2B5EF4-FFF2-40B4-BE49-F238E27FC236}">
                <a16:creationId xmlns:a16="http://schemas.microsoft.com/office/drawing/2014/main" id="{514FA131-D389-CECC-0DD1-B57E13AFD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8554" y="3179326"/>
            <a:ext cx="3565731" cy="2674299"/>
          </a:xfrm>
          <a:prstGeom prst="rect">
            <a:avLst/>
          </a:prstGeom>
        </p:spPr>
      </p:pic>
    </p:spTree>
    <p:extLst>
      <p:ext uri="{BB962C8B-B14F-4D97-AF65-F5344CB8AC3E}">
        <p14:creationId xmlns:p14="http://schemas.microsoft.com/office/powerpoint/2010/main" val="52882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0">
                                            <p:txEl>
                                              <p:pRg st="0" end="0"/>
                                            </p:txEl>
                                          </p:spTgt>
                                        </p:tgtEl>
                                        <p:attrNameLst>
                                          <p:attrName>style.visibility</p:attrName>
                                        </p:attrNameLst>
                                      </p:cBhvr>
                                      <p:to>
                                        <p:strVal val="visible"/>
                                      </p:to>
                                    </p:set>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From the Four Quarters of the Earth</a:t>
            </a:r>
          </a:p>
        </p:txBody>
      </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19:14</a:t>
            </a:r>
          </a:p>
        </p:txBody>
      </p:sp>
      <p:sp>
        <p:nvSpPr>
          <p:cNvPr id="321" name="TextBox 320"/>
          <p:cNvSpPr txBox="1"/>
          <p:nvPr/>
        </p:nvSpPr>
        <p:spPr>
          <a:xfrm>
            <a:off x="4547858" y="3311306"/>
            <a:ext cx="4343400" cy="2462213"/>
          </a:xfrm>
          <a:prstGeom prst="rect">
            <a:avLst/>
          </a:prstGeom>
          <a:noFill/>
        </p:spPr>
        <p:txBody>
          <a:bodyPr wrap="square" rtlCol="0">
            <a:spAutoFit/>
          </a:bodyPr>
          <a:lstStyle/>
          <a:p>
            <a:r>
              <a:rPr lang="en-US" dirty="0">
                <a:solidFill>
                  <a:schemeClr val="bg1"/>
                </a:solidFill>
              </a:rPr>
              <a:t>Prophecy</a:t>
            </a:r>
          </a:p>
          <a:p>
            <a:r>
              <a:rPr lang="en-US" dirty="0">
                <a:solidFill>
                  <a:schemeClr val="bg1"/>
                </a:solidFill>
              </a:rPr>
              <a:t>In that day when Israel remembers their God—that is accepts Jesus as the Christ—then He will remember them and the covenants which He made with their father. This spiritual gather must precede the temporal gathering. </a:t>
            </a:r>
          </a:p>
          <a:p>
            <a:r>
              <a:rPr lang="en-US" sz="1400" dirty="0">
                <a:solidFill>
                  <a:schemeClr val="bg1"/>
                </a:solidFill>
              </a:rPr>
              <a:t>--Joseph Fielding </a:t>
            </a:r>
            <a:r>
              <a:rPr lang="en-US" sz="1400" dirty="0" err="1">
                <a:solidFill>
                  <a:schemeClr val="bg1"/>
                </a:solidFill>
              </a:rPr>
              <a:t>McConkie</a:t>
            </a:r>
            <a:r>
              <a:rPr lang="en-US" sz="1400" dirty="0">
                <a:solidFill>
                  <a:schemeClr val="bg1"/>
                </a:solidFill>
              </a:rPr>
              <a:t> </a:t>
            </a:r>
          </a:p>
          <a:p>
            <a:r>
              <a:rPr lang="en-US" sz="1400" dirty="0">
                <a:solidFill>
                  <a:schemeClr val="bg1"/>
                </a:solidFill>
              </a:rPr>
              <a:t>and Robert L. Millet</a:t>
            </a:r>
          </a:p>
        </p:txBody>
      </p:sp>
      <p:sp>
        <p:nvSpPr>
          <p:cNvPr id="30724" name="AutoShape 4"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6" name="AutoShape 6"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3885446" y="825375"/>
            <a:ext cx="4038600" cy="2031325"/>
          </a:xfrm>
          <a:prstGeom prst="rect">
            <a:avLst/>
          </a:prstGeom>
          <a:noFill/>
        </p:spPr>
        <p:txBody>
          <a:bodyPr wrap="square" rtlCol="0">
            <a:spAutoFit/>
          </a:bodyPr>
          <a:lstStyle/>
          <a:p>
            <a:r>
              <a:rPr lang="en-US" dirty="0" err="1">
                <a:solidFill>
                  <a:schemeClr val="bg1"/>
                </a:solidFill>
              </a:rPr>
              <a:t>Zenos</a:t>
            </a:r>
            <a:r>
              <a:rPr lang="en-US" dirty="0">
                <a:solidFill>
                  <a:schemeClr val="bg1"/>
                </a:solidFill>
              </a:rPr>
              <a:t>—</a:t>
            </a:r>
          </a:p>
          <a:p>
            <a:r>
              <a:rPr lang="en-US" dirty="0">
                <a:solidFill>
                  <a:schemeClr val="bg1"/>
                </a:solidFill>
              </a:rPr>
              <a:t>Foreshadow the future day when Israel, now scattered among every nation, kindred, tongue, and people, will embrace the faith of their righteous progenitors and thus have claim again to the promises made to them.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94" y="757332"/>
            <a:ext cx="3076575" cy="20478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225" y="806471"/>
            <a:ext cx="3017119" cy="192375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24" y="4191755"/>
            <a:ext cx="3444977" cy="193901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5535" y="4716855"/>
            <a:ext cx="3179171" cy="1992579"/>
          </a:xfrm>
          <a:prstGeom prst="rect">
            <a:avLst/>
          </a:prstGeom>
        </p:spPr>
      </p:pic>
    </p:spTree>
    <p:extLst>
      <p:ext uri="{BB962C8B-B14F-4D97-AF65-F5344CB8AC3E}">
        <p14:creationId xmlns:p14="http://schemas.microsoft.com/office/powerpoint/2010/main" val="122684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1"/>
                                        </p:tgtEl>
                                        <p:attrNameLst>
                                          <p:attrName>style.visibility</p:attrName>
                                        </p:attrNameLst>
                                      </p:cBhvr>
                                      <p:to>
                                        <p:strVal val="visible"/>
                                      </p:to>
                                    </p:set>
                                    <p:animEffect transition="in" filter="fade">
                                      <p:cBhvr>
                                        <p:cTn id="12" dur="2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P spid="2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The Records For Our Day</a:t>
            </a:r>
          </a:p>
        </p:txBody>
      </p:sp>
      <p:sp>
        <p:nvSpPr>
          <p:cNvPr id="36" name="TextBox 35"/>
          <p:cNvSpPr txBox="1"/>
          <p:nvPr/>
        </p:nvSpPr>
        <p:spPr>
          <a:xfrm>
            <a:off x="66392" y="6416240"/>
            <a:ext cx="2590800" cy="369332"/>
          </a:xfrm>
          <a:prstGeom prst="rect">
            <a:avLst/>
          </a:prstGeom>
          <a:noFill/>
        </p:spPr>
        <p:txBody>
          <a:bodyPr wrap="square" rtlCol="0">
            <a:spAutoFit/>
          </a:bodyPr>
          <a:lstStyle/>
          <a:p>
            <a:r>
              <a:rPr lang="en-US" dirty="0">
                <a:solidFill>
                  <a:srgbClr val="FFFF00"/>
                </a:solidFill>
              </a:rPr>
              <a:t>1 Nephi 19:18-22</a:t>
            </a:r>
          </a:p>
        </p:txBody>
      </p:sp>
      <p:sp>
        <p:nvSpPr>
          <p:cNvPr id="321" name="TextBox 320"/>
          <p:cNvSpPr txBox="1"/>
          <p:nvPr/>
        </p:nvSpPr>
        <p:spPr>
          <a:xfrm>
            <a:off x="7189960" y="1262204"/>
            <a:ext cx="2133600" cy="1477328"/>
          </a:xfrm>
          <a:prstGeom prst="rect">
            <a:avLst/>
          </a:prstGeom>
          <a:noFill/>
        </p:spPr>
        <p:txBody>
          <a:bodyPr wrap="square" rtlCol="0">
            <a:spAutoFit/>
          </a:bodyPr>
          <a:lstStyle/>
          <a:p>
            <a:r>
              <a:rPr lang="en-US" dirty="0">
                <a:solidFill>
                  <a:schemeClr val="bg1"/>
                </a:solidFill>
              </a:rPr>
              <a:t>“I write unto all the ends of the earth; yea unto you, twelve tribes of Israel” </a:t>
            </a:r>
          </a:p>
          <a:p>
            <a:r>
              <a:rPr lang="en-US" dirty="0">
                <a:solidFill>
                  <a:schemeClr val="bg1"/>
                </a:solidFill>
              </a:rPr>
              <a:t>(Mormon 3:18)</a:t>
            </a:r>
            <a:endParaRPr lang="en-US" sz="1400" dirty="0">
              <a:solidFill>
                <a:schemeClr val="bg1"/>
              </a:solidFill>
            </a:endParaRPr>
          </a:p>
        </p:txBody>
      </p:sp>
      <p:sp>
        <p:nvSpPr>
          <p:cNvPr id="30724" name="AutoShape 4"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6" name="AutoShape 6"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282166" y="905347"/>
            <a:ext cx="4038600" cy="1415772"/>
          </a:xfrm>
          <a:prstGeom prst="rect">
            <a:avLst/>
          </a:prstGeom>
          <a:noFill/>
        </p:spPr>
        <p:txBody>
          <a:bodyPr wrap="square" rtlCol="0">
            <a:spAutoFit/>
          </a:bodyPr>
          <a:lstStyle/>
          <a:p>
            <a:r>
              <a:rPr lang="en-US" dirty="0">
                <a:solidFill>
                  <a:schemeClr val="bg1"/>
                </a:solidFill>
              </a:rPr>
              <a:t>Nephi intended his record for all members of the house of Israel</a:t>
            </a:r>
          </a:p>
          <a:p>
            <a:endParaRPr lang="en-US" dirty="0">
              <a:solidFill>
                <a:schemeClr val="bg1"/>
              </a:solidFill>
            </a:endParaRPr>
          </a:p>
          <a:p>
            <a:r>
              <a:rPr lang="en-US" sz="3200" dirty="0">
                <a:solidFill>
                  <a:srgbClr val="FFFF00"/>
                </a:solidFill>
              </a:rPr>
              <a:t>Including Us</a:t>
            </a:r>
          </a:p>
        </p:txBody>
      </p:sp>
      <p:sp>
        <p:nvSpPr>
          <p:cNvPr id="13" name="TextBox 12"/>
          <p:cNvSpPr txBox="1"/>
          <p:nvPr/>
        </p:nvSpPr>
        <p:spPr>
          <a:xfrm>
            <a:off x="2847315" y="4349436"/>
            <a:ext cx="4343400" cy="646331"/>
          </a:xfrm>
          <a:prstGeom prst="rect">
            <a:avLst/>
          </a:prstGeom>
          <a:noFill/>
        </p:spPr>
        <p:txBody>
          <a:bodyPr wrap="square" rtlCol="0">
            <a:spAutoFit/>
          </a:bodyPr>
          <a:lstStyle/>
          <a:p>
            <a:r>
              <a:rPr lang="en-US" dirty="0">
                <a:solidFill>
                  <a:schemeClr val="bg1"/>
                </a:solidFill>
              </a:rPr>
              <a:t>David said, “I am poured out like water, and all my bones are out of joint…”(Psalm 22:14)</a:t>
            </a:r>
            <a:endParaRPr lang="en-US" sz="1400" dirty="0">
              <a:solidFill>
                <a:schemeClr val="bg1"/>
              </a:solidFill>
            </a:endParaRPr>
          </a:p>
        </p:txBody>
      </p:sp>
      <p:sp>
        <p:nvSpPr>
          <p:cNvPr id="14" name="TextBox 13"/>
          <p:cNvSpPr txBox="1"/>
          <p:nvPr/>
        </p:nvSpPr>
        <p:spPr>
          <a:xfrm>
            <a:off x="1752600" y="2362200"/>
            <a:ext cx="4343400" cy="1477328"/>
          </a:xfrm>
          <a:prstGeom prst="rect">
            <a:avLst/>
          </a:prstGeom>
          <a:noFill/>
        </p:spPr>
        <p:txBody>
          <a:bodyPr wrap="square" rtlCol="0">
            <a:spAutoFit/>
          </a:bodyPr>
          <a:lstStyle/>
          <a:p>
            <a:r>
              <a:rPr lang="en-US" dirty="0">
                <a:solidFill>
                  <a:schemeClr val="bg1"/>
                </a:solidFill>
              </a:rPr>
              <a:t>“All my joints are week”</a:t>
            </a:r>
          </a:p>
          <a:p>
            <a:endParaRPr lang="en-US" dirty="0">
              <a:solidFill>
                <a:schemeClr val="bg1"/>
              </a:solidFill>
            </a:endParaRPr>
          </a:p>
          <a:p>
            <a:r>
              <a:rPr lang="en-US" dirty="0">
                <a:solidFill>
                  <a:srgbClr val="FFFF00"/>
                </a:solidFill>
              </a:rPr>
              <a:t>The workings of the spirit</a:t>
            </a:r>
          </a:p>
          <a:p>
            <a:endParaRPr lang="en-US" dirty="0">
              <a:solidFill>
                <a:schemeClr val="bg1"/>
              </a:solidFill>
            </a:endParaRPr>
          </a:p>
          <a:p>
            <a:r>
              <a:rPr lang="en-US" dirty="0">
                <a:solidFill>
                  <a:schemeClr val="bg1"/>
                </a:solidFill>
              </a:rPr>
              <a:t>Alma becomes weak (Mosiah 27:17)</a:t>
            </a:r>
          </a:p>
        </p:txBody>
      </p:sp>
      <p:sp>
        <p:nvSpPr>
          <p:cNvPr id="15" name="TextBox 14"/>
          <p:cNvSpPr txBox="1"/>
          <p:nvPr/>
        </p:nvSpPr>
        <p:spPr>
          <a:xfrm>
            <a:off x="7315954" y="5404164"/>
            <a:ext cx="4343400" cy="923330"/>
          </a:xfrm>
          <a:prstGeom prst="rect">
            <a:avLst/>
          </a:prstGeom>
          <a:noFill/>
        </p:spPr>
        <p:txBody>
          <a:bodyPr wrap="square" rtlCol="0">
            <a:spAutoFit/>
          </a:bodyPr>
          <a:lstStyle/>
          <a:p>
            <a:r>
              <a:rPr lang="en-US" dirty="0">
                <a:solidFill>
                  <a:srgbClr val="FFFF00"/>
                </a:solidFill>
              </a:rPr>
              <a:t>Nephi knew in the depths of his soul that the Jews in Jerusalem had suffered the fate his father said they would. </a:t>
            </a:r>
            <a:endParaRPr lang="en-US" sz="1400" dirty="0">
              <a:solidFill>
                <a:srgbClr val="FFFF00"/>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137" y="750547"/>
            <a:ext cx="1829502" cy="27306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776" y="2362200"/>
            <a:ext cx="2494226" cy="2461117"/>
          </a:xfrm>
          <a:prstGeom prst="rect">
            <a:avLst/>
          </a:prstGeom>
        </p:spPr>
      </p:pic>
      <p:pic>
        <p:nvPicPr>
          <p:cNvPr id="1026" name="Picture 2" descr="reload">
            <a:extLst>
              <a:ext uri="{FF2B5EF4-FFF2-40B4-BE49-F238E27FC236}">
                <a16:creationId xmlns:a16="http://schemas.microsoft.com/office/drawing/2014/main" id="{874B7DC2-CC7C-3985-1F94-5DF1016E8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14" y="3905171"/>
            <a:ext cx="2138522" cy="2138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3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p:cNvSpPr txBox="1"/>
          <p:nvPr/>
        </p:nvSpPr>
        <p:spPr>
          <a:xfrm>
            <a:off x="1834081" y="110906"/>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In the Valley of Lemuel</a:t>
            </a:r>
          </a:p>
        </p:txBody>
      </p:sp>
      <p:sp>
        <p:nvSpPr>
          <p:cNvPr id="7" name="TextBox 6"/>
          <p:cNvSpPr txBox="1"/>
          <p:nvPr/>
        </p:nvSpPr>
        <p:spPr>
          <a:xfrm>
            <a:off x="5143500" y="945092"/>
            <a:ext cx="6071652" cy="1015663"/>
          </a:xfrm>
          <a:prstGeom prst="rect">
            <a:avLst/>
          </a:prstGeom>
          <a:noFill/>
        </p:spPr>
        <p:txBody>
          <a:bodyPr wrap="square" rtlCol="0">
            <a:spAutoFit/>
          </a:bodyPr>
          <a:lstStyle/>
          <a:p>
            <a:r>
              <a:rPr lang="en-US" sz="2000" dirty="0">
                <a:solidFill>
                  <a:schemeClr val="bg2"/>
                </a:solidFill>
              </a:rPr>
              <a:t>The family may have spent an entire season in this valley making preparations to continue their journey</a:t>
            </a:r>
          </a:p>
          <a:p>
            <a:endParaRPr lang="en-US" sz="2000" dirty="0">
              <a:solidFill>
                <a:schemeClr val="bg2"/>
              </a:solidFill>
            </a:endParaRPr>
          </a:p>
        </p:txBody>
      </p:sp>
      <p:sp>
        <p:nvSpPr>
          <p:cNvPr id="8" name="TextBox 7"/>
          <p:cNvSpPr txBox="1"/>
          <p:nvPr/>
        </p:nvSpPr>
        <p:spPr>
          <a:xfrm>
            <a:off x="84499" y="6396335"/>
            <a:ext cx="3352800" cy="461665"/>
          </a:xfrm>
          <a:prstGeom prst="rect">
            <a:avLst/>
          </a:prstGeom>
          <a:noFill/>
        </p:spPr>
        <p:txBody>
          <a:bodyPr wrap="square" rtlCol="0">
            <a:spAutoFit/>
          </a:bodyPr>
          <a:lstStyle/>
          <a:p>
            <a:r>
              <a:rPr lang="en-US" sz="2400" dirty="0">
                <a:solidFill>
                  <a:schemeClr val="bg2"/>
                </a:solidFill>
              </a:rPr>
              <a:t>1 Nephi 16:6-12</a:t>
            </a:r>
          </a:p>
        </p:txBody>
      </p:sp>
      <p:sp>
        <p:nvSpPr>
          <p:cNvPr id="11" name="TextBox 10"/>
          <p:cNvSpPr txBox="1"/>
          <p:nvPr/>
        </p:nvSpPr>
        <p:spPr>
          <a:xfrm>
            <a:off x="7550590" y="5012602"/>
            <a:ext cx="4267200" cy="1631216"/>
          </a:xfrm>
          <a:prstGeom prst="rect">
            <a:avLst/>
          </a:prstGeom>
          <a:noFill/>
        </p:spPr>
        <p:txBody>
          <a:bodyPr wrap="square" rtlCol="0">
            <a:spAutoFit/>
          </a:bodyPr>
          <a:lstStyle/>
          <a:p>
            <a:r>
              <a:rPr lang="en-US" sz="2000" dirty="0">
                <a:solidFill>
                  <a:schemeClr val="bg2"/>
                </a:solidFill>
              </a:rPr>
              <a:t>Nephi records (30 years after his marriage) that he and his brothers took Ishmael’s daughters for their wives and also </a:t>
            </a:r>
            <a:r>
              <a:rPr lang="en-US" sz="2000" dirty="0" err="1">
                <a:solidFill>
                  <a:schemeClr val="bg2"/>
                </a:solidFill>
              </a:rPr>
              <a:t>Zoram</a:t>
            </a:r>
            <a:r>
              <a:rPr lang="en-US" sz="2000" dirty="0">
                <a:solidFill>
                  <a:schemeClr val="bg2"/>
                </a:solidFill>
              </a:rPr>
              <a:t> took the eldest daughter.</a:t>
            </a:r>
          </a:p>
          <a:p>
            <a:endParaRPr lang="en-US" sz="2000" dirty="0">
              <a:solidFill>
                <a:schemeClr val="bg2"/>
              </a:solidFill>
            </a:endParaRPr>
          </a:p>
        </p:txBody>
      </p:sp>
      <p:sp>
        <p:nvSpPr>
          <p:cNvPr id="12" name="TextBox 11"/>
          <p:cNvSpPr txBox="1"/>
          <p:nvPr/>
        </p:nvSpPr>
        <p:spPr>
          <a:xfrm>
            <a:off x="199176" y="1054729"/>
            <a:ext cx="4754579" cy="4616648"/>
          </a:xfrm>
          <a:prstGeom prst="rect">
            <a:avLst/>
          </a:prstGeom>
          <a:noFill/>
        </p:spPr>
        <p:txBody>
          <a:bodyPr wrap="square" rtlCol="0">
            <a:spAutoFit/>
          </a:bodyPr>
          <a:lstStyle/>
          <a:p>
            <a:r>
              <a:rPr lang="en-US" sz="2000" dirty="0">
                <a:solidFill>
                  <a:schemeClr val="bg2"/>
                </a:solidFill>
              </a:rPr>
              <a:t>My father dwelt in a tent:</a:t>
            </a:r>
          </a:p>
          <a:p>
            <a:endParaRPr lang="en-US" sz="2000" dirty="0">
              <a:solidFill>
                <a:schemeClr val="bg2"/>
              </a:solidFill>
            </a:endParaRPr>
          </a:p>
          <a:p>
            <a:r>
              <a:rPr lang="en-US" sz="1600" dirty="0">
                <a:solidFill>
                  <a:schemeClr val="bg2"/>
                </a:solidFill>
              </a:rPr>
              <a:t>“…since Nephi himself finds the fact very significant and refers constantly to his father's tent as the center of his universe… </a:t>
            </a:r>
          </a:p>
          <a:p>
            <a:endParaRPr lang="en-US" sz="1600" dirty="0">
              <a:solidFill>
                <a:schemeClr val="bg2"/>
              </a:solidFill>
            </a:endParaRPr>
          </a:p>
          <a:p>
            <a:r>
              <a:rPr lang="en-US" sz="1600" dirty="0">
                <a:solidFill>
                  <a:schemeClr val="bg2"/>
                </a:solidFill>
              </a:rPr>
              <a:t>“Nephi serves notice that he had assumed the desert way of life...  </a:t>
            </a:r>
          </a:p>
          <a:p>
            <a:endParaRPr lang="en-US" sz="1600" dirty="0">
              <a:solidFill>
                <a:schemeClr val="bg2"/>
              </a:solidFill>
            </a:endParaRPr>
          </a:p>
          <a:p>
            <a:r>
              <a:rPr lang="en-US" sz="1600" dirty="0">
                <a:solidFill>
                  <a:schemeClr val="bg2"/>
                </a:solidFill>
              </a:rPr>
              <a:t>“Nephi seems to think of his father's tent as the hub of everything, he is simply expressing the view of any normal Bedouin, to whom the tent of the </a:t>
            </a:r>
            <a:r>
              <a:rPr lang="en-US" sz="1600" i="1" dirty="0">
                <a:solidFill>
                  <a:schemeClr val="bg2"/>
                </a:solidFill>
              </a:rPr>
              <a:t>sheikh</a:t>
            </a:r>
            <a:r>
              <a:rPr lang="en-US" sz="1600" dirty="0">
                <a:solidFill>
                  <a:schemeClr val="bg2"/>
                </a:solidFill>
              </a:rPr>
              <a:t> is the sheet anchor of existence.</a:t>
            </a:r>
          </a:p>
          <a:p>
            <a:endParaRPr lang="en-US" sz="1600" dirty="0">
              <a:solidFill>
                <a:schemeClr val="bg2"/>
              </a:solidFill>
            </a:endParaRPr>
          </a:p>
          <a:p>
            <a:r>
              <a:rPr lang="en-US" sz="1600" dirty="0">
                <a:solidFill>
                  <a:schemeClr val="bg2"/>
                </a:solidFill>
              </a:rPr>
              <a:t>"It is most significant how Nephi speaks of his father's tent; it is the official center of all administration and authority. ”</a:t>
            </a:r>
          </a:p>
          <a:p>
            <a:r>
              <a:rPr lang="en-US" sz="1400" dirty="0">
                <a:solidFill>
                  <a:schemeClr val="bg2"/>
                </a:solidFill>
              </a:rPr>
              <a:t>Hugh W. </a:t>
            </a:r>
            <a:r>
              <a:rPr lang="en-US" sz="1400" dirty="0" err="1">
                <a:solidFill>
                  <a:schemeClr val="bg2"/>
                </a:solidFill>
              </a:rPr>
              <a:t>Nibley</a:t>
            </a:r>
            <a:endParaRPr lang="en-US" sz="1400" dirty="0">
              <a:solidFill>
                <a:schemeClr val="bg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455" y="2122840"/>
            <a:ext cx="3108592" cy="2081012"/>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2428" y="2444435"/>
            <a:ext cx="1743453" cy="239011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509" y="138464"/>
            <a:ext cx="680962" cy="888806"/>
          </a:xfrm>
          <a:prstGeom prst="rect">
            <a:avLst/>
          </a:prstGeom>
        </p:spPr>
      </p:pic>
    </p:spTree>
    <p:extLst>
      <p:ext uri="{BB962C8B-B14F-4D97-AF65-F5344CB8AC3E}">
        <p14:creationId xmlns:p14="http://schemas.microsoft.com/office/powerpoint/2010/main" val="33543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876392" y="356104"/>
            <a:ext cx="4633865" cy="5355312"/>
          </a:xfrm>
          <a:prstGeom prst="rect">
            <a:avLst/>
          </a:prstGeom>
          <a:noFill/>
        </p:spPr>
        <p:txBody>
          <a:bodyPr wrap="square" rtlCol="0">
            <a:spAutoFit/>
          </a:bodyPr>
          <a:lstStyle/>
          <a:p>
            <a:pPr fontAlgn="base"/>
            <a:r>
              <a:rPr lang="en-US" dirty="0">
                <a:solidFill>
                  <a:schemeClr val="bg1"/>
                </a:solidFill>
              </a:rPr>
              <a:t>“I will make you this promise about reading the Book of Mormon: You will be drawn to it as you understand that the Lord has embedded in it His message to you. Nephi, Mormon, and Moroni knew that, and those who put it together put in messages for you. I hope you have confidence that the book was written for your students. </a:t>
            </a:r>
          </a:p>
          <a:p>
            <a:pPr fontAlgn="base"/>
            <a:endParaRPr lang="en-US" dirty="0">
              <a:solidFill>
                <a:schemeClr val="bg1"/>
              </a:solidFill>
            </a:endParaRPr>
          </a:p>
          <a:p>
            <a:pPr fontAlgn="base"/>
            <a:r>
              <a:rPr lang="en-US" dirty="0">
                <a:solidFill>
                  <a:schemeClr val="bg1"/>
                </a:solidFill>
              </a:rPr>
              <a:t>There are simple, direct messages for them that will tell them how to change. </a:t>
            </a:r>
          </a:p>
          <a:p>
            <a:pPr fontAlgn="base"/>
            <a:endParaRPr lang="en-US" dirty="0">
              <a:solidFill>
                <a:schemeClr val="bg1"/>
              </a:solidFill>
            </a:endParaRPr>
          </a:p>
          <a:p>
            <a:pPr fontAlgn="base"/>
            <a:r>
              <a:rPr lang="en-US" dirty="0">
                <a:solidFill>
                  <a:schemeClr val="bg1"/>
                </a:solidFill>
              </a:rPr>
              <a:t>That is what the book is about.</a:t>
            </a:r>
          </a:p>
          <a:p>
            <a:pPr fontAlgn="base"/>
            <a:endParaRPr lang="en-US" dirty="0">
              <a:solidFill>
                <a:schemeClr val="bg1"/>
              </a:solidFill>
            </a:endParaRPr>
          </a:p>
          <a:p>
            <a:pPr fontAlgn="base"/>
            <a:r>
              <a:rPr lang="en-US" dirty="0">
                <a:solidFill>
                  <a:schemeClr val="bg1"/>
                </a:solidFill>
              </a:rPr>
              <a:t>It is a testimony of the Lord Jesus Christ and the Atonement and how it may work in their lives. You will have an experience this year feeling the change that comes by the power of the Atonement because of studying this book.” </a:t>
            </a:r>
          </a:p>
        </p:txBody>
      </p:sp>
      <p:pic>
        <p:nvPicPr>
          <p:cNvPr id="23" name="Picture 22" descr="Henry B. Eyring.jpg"/>
          <p:cNvPicPr>
            <a:picLocks noChangeAspect="1"/>
          </p:cNvPicPr>
          <p:nvPr/>
        </p:nvPicPr>
        <p:blipFill>
          <a:blip r:embed="rId2" cstate="print"/>
          <a:stretch>
            <a:fillRect/>
          </a:stretch>
        </p:blipFill>
        <p:spPr>
          <a:xfrm>
            <a:off x="121468" y="79972"/>
            <a:ext cx="887130" cy="1106032"/>
          </a:xfrm>
          <a:prstGeom prst="rect">
            <a:avLst/>
          </a:prstGeom>
        </p:spPr>
      </p:pic>
      <p:sp>
        <p:nvSpPr>
          <p:cNvPr id="2" name="Rectangle 1"/>
          <p:cNvSpPr/>
          <p:nvPr/>
        </p:nvSpPr>
        <p:spPr>
          <a:xfrm>
            <a:off x="0" y="6488668"/>
            <a:ext cx="1615122" cy="369332"/>
          </a:xfrm>
          <a:prstGeom prst="rect">
            <a:avLst/>
          </a:prstGeom>
        </p:spPr>
        <p:txBody>
          <a:bodyPr wrap="none">
            <a:spAutoFit/>
          </a:bodyPr>
          <a:lstStyle/>
          <a:p>
            <a:pPr fontAlgn="base"/>
            <a:r>
              <a:rPr lang="en-US" dirty="0">
                <a:solidFill>
                  <a:schemeClr val="bg1"/>
                </a:solidFill>
              </a:rPr>
              <a:t>Henry B. Eyring</a:t>
            </a:r>
          </a:p>
        </p:txBody>
      </p:sp>
      <p:grpSp>
        <p:nvGrpSpPr>
          <p:cNvPr id="9" name="Group 3"/>
          <p:cNvGrpSpPr/>
          <p:nvPr/>
        </p:nvGrpSpPr>
        <p:grpSpPr>
          <a:xfrm>
            <a:off x="9202848" y="4180341"/>
            <a:ext cx="2031972" cy="2301261"/>
            <a:chOff x="71718" y="1120588"/>
            <a:chExt cx="3070535" cy="4572000"/>
          </a:xfrm>
        </p:grpSpPr>
        <p:grpSp>
          <p:nvGrpSpPr>
            <p:cNvPr id="10" name="Group 13"/>
            <p:cNvGrpSpPr/>
            <p:nvPr/>
          </p:nvGrpSpPr>
          <p:grpSpPr>
            <a:xfrm>
              <a:off x="71718" y="1120588"/>
              <a:ext cx="3048000" cy="4572000"/>
              <a:chOff x="838200" y="1066800"/>
              <a:chExt cx="2438400" cy="3352800"/>
            </a:xfrm>
          </p:grpSpPr>
          <p:sp>
            <p:nvSpPr>
              <p:cNvPr id="12"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62598" y="1254182"/>
              <a:ext cx="2379655" cy="4096856"/>
            </a:xfrm>
            <a:prstGeom prst="rect">
              <a:avLst/>
            </a:prstGeom>
            <a:noFill/>
          </p:spPr>
          <p:txBody>
            <a:bodyPr wrap="square" rtlCol="0">
              <a:spAutoFit/>
            </a:bodyPr>
            <a:lstStyle/>
            <a:p>
              <a:pPr algn="ctr"/>
              <a:r>
                <a:rPr lang="en-US" sz="1600" b="1" dirty="0"/>
                <a:t>One reason the Book of Mormon was written was to persuade us to remember the Lord our Redeemer</a:t>
              </a:r>
              <a:endParaRPr lang="en-US" sz="1600" b="1" dirty="0">
                <a:solidFill>
                  <a:schemeClr val="bg2">
                    <a:lumMod val="25000"/>
                  </a:schemeClr>
                </a:solidFill>
                <a:latin typeface="Tempus Sans ITC" pitchFamily="82" charset="0"/>
              </a:endParaRPr>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962" y="1765426"/>
            <a:ext cx="3428246" cy="190193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1355" y="1883409"/>
            <a:ext cx="3320165" cy="1708656"/>
          </a:xfrm>
          <a:prstGeom prst="rect">
            <a:avLst/>
          </a:prstGeom>
        </p:spPr>
      </p:pic>
    </p:spTree>
    <p:extLst>
      <p:ext uri="{BB962C8B-B14F-4D97-AF65-F5344CB8AC3E}">
        <p14:creationId xmlns:p14="http://schemas.microsoft.com/office/powerpoint/2010/main" val="178884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152401"/>
            <a:ext cx="8763000" cy="646331"/>
          </a:xfrm>
          <a:prstGeom prst="rect">
            <a:avLst/>
          </a:prstGeom>
          <a:noFill/>
        </p:spPr>
        <p:txBody>
          <a:bodyPr wrap="square" rtlCol="0">
            <a:spAutoFit/>
          </a:bodyPr>
          <a:lstStyle/>
          <a:p>
            <a:pPr algn="ctr"/>
            <a:r>
              <a:rPr lang="en-US" sz="3600" dirty="0">
                <a:solidFill>
                  <a:schemeClr val="bg1"/>
                </a:solidFill>
                <a:latin typeface="Papyrus" pitchFamily="66" charset="0"/>
              </a:rPr>
              <a:t>Liken the Scriptures</a:t>
            </a:r>
          </a:p>
        </p:txBody>
      </p:sp>
      <p:sp>
        <p:nvSpPr>
          <p:cNvPr id="36" name="TextBox 35"/>
          <p:cNvSpPr txBox="1"/>
          <p:nvPr/>
        </p:nvSpPr>
        <p:spPr>
          <a:xfrm>
            <a:off x="0" y="6488668"/>
            <a:ext cx="2590800" cy="369332"/>
          </a:xfrm>
          <a:prstGeom prst="rect">
            <a:avLst/>
          </a:prstGeom>
          <a:noFill/>
        </p:spPr>
        <p:txBody>
          <a:bodyPr wrap="square" rtlCol="0">
            <a:spAutoFit/>
          </a:bodyPr>
          <a:lstStyle/>
          <a:p>
            <a:r>
              <a:rPr lang="en-US" dirty="0">
                <a:solidFill>
                  <a:srgbClr val="FFFF00"/>
                </a:solidFill>
              </a:rPr>
              <a:t>1 Nephi 19:21-24</a:t>
            </a:r>
          </a:p>
        </p:txBody>
      </p:sp>
      <p:sp>
        <p:nvSpPr>
          <p:cNvPr id="321" name="TextBox 320"/>
          <p:cNvSpPr txBox="1"/>
          <p:nvPr/>
        </p:nvSpPr>
        <p:spPr>
          <a:xfrm>
            <a:off x="5486400" y="2819401"/>
            <a:ext cx="3856776" cy="3631763"/>
          </a:xfrm>
          <a:prstGeom prst="rect">
            <a:avLst/>
          </a:prstGeom>
          <a:noFill/>
        </p:spPr>
        <p:txBody>
          <a:bodyPr wrap="square" rtlCol="0">
            <a:spAutoFit/>
          </a:bodyPr>
          <a:lstStyle/>
          <a:p>
            <a:r>
              <a:rPr lang="en-US" dirty="0">
                <a:solidFill>
                  <a:schemeClr val="bg1"/>
                </a:solidFill>
              </a:rPr>
              <a:t>“Do you read the Scriptures, my brethren and sisters, as though you were writing them?...do you read them as though you stood in the place of the men who wrote them? If you do not feel thus, it is your privilege to do so, that you may be as familiar with the spirit and meaning of the written word of God as you are with your daily walk and conversation, or as you are with your workmen or with your households.”</a:t>
            </a:r>
          </a:p>
          <a:p>
            <a:r>
              <a:rPr lang="en-US" sz="1400" dirty="0">
                <a:solidFill>
                  <a:schemeClr val="bg1"/>
                </a:solidFill>
              </a:rPr>
              <a:t>Brigham Young</a:t>
            </a:r>
          </a:p>
        </p:txBody>
      </p:sp>
      <p:sp>
        <p:nvSpPr>
          <p:cNvPr id="30724" name="AutoShape 4"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6" name="AutoShape 6"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676400" y="914401"/>
            <a:ext cx="4343400" cy="1200329"/>
          </a:xfrm>
          <a:prstGeom prst="rect">
            <a:avLst/>
          </a:prstGeom>
          <a:noFill/>
        </p:spPr>
        <p:txBody>
          <a:bodyPr wrap="square" rtlCol="0">
            <a:spAutoFit/>
          </a:bodyPr>
          <a:lstStyle/>
          <a:p>
            <a:r>
              <a:rPr lang="en-US" dirty="0">
                <a:solidFill>
                  <a:schemeClr val="bg1"/>
                </a:solidFill>
              </a:rPr>
              <a:t>Repeating bad history:</a:t>
            </a:r>
          </a:p>
          <a:p>
            <a:r>
              <a:rPr lang="en-US" dirty="0">
                <a:solidFill>
                  <a:schemeClr val="bg1"/>
                </a:solidFill>
              </a:rPr>
              <a:t>“Those who fail to learn the lessons of history are doomed to repeat them”</a:t>
            </a:r>
          </a:p>
          <a:p>
            <a:r>
              <a:rPr lang="en-US" dirty="0">
                <a:solidFill>
                  <a:schemeClr val="bg1"/>
                </a:solidFill>
              </a:rPr>
              <a:t>--Shakespeare: “The past is prologue.”</a:t>
            </a:r>
          </a:p>
        </p:txBody>
      </p:sp>
      <p:grpSp>
        <p:nvGrpSpPr>
          <p:cNvPr id="12" name="Group 3"/>
          <p:cNvGrpSpPr/>
          <p:nvPr/>
        </p:nvGrpSpPr>
        <p:grpSpPr>
          <a:xfrm>
            <a:off x="9646467" y="3845362"/>
            <a:ext cx="2031972" cy="2301261"/>
            <a:chOff x="71718" y="1120588"/>
            <a:chExt cx="3070535" cy="4572000"/>
          </a:xfrm>
        </p:grpSpPr>
        <p:grpSp>
          <p:nvGrpSpPr>
            <p:cNvPr id="13" name="Group 13"/>
            <p:cNvGrpSpPr/>
            <p:nvPr/>
          </p:nvGrpSpPr>
          <p:grpSpPr>
            <a:xfrm>
              <a:off x="71718" y="1120588"/>
              <a:ext cx="3048000" cy="4572000"/>
              <a:chOff x="838200" y="1066800"/>
              <a:chExt cx="2438400" cy="3352800"/>
            </a:xfrm>
          </p:grpSpPr>
          <p:sp>
            <p:nvSpPr>
              <p:cNvPr id="17"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762598" y="1452037"/>
              <a:ext cx="2379655" cy="3485384"/>
            </a:xfrm>
            <a:prstGeom prst="rect">
              <a:avLst/>
            </a:prstGeom>
            <a:noFill/>
          </p:spPr>
          <p:txBody>
            <a:bodyPr wrap="square" rtlCol="0">
              <a:spAutoFit/>
            </a:bodyPr>
            <a:lstStyle/>
            <a:p>
              <a:pPr algn="ctr"/>
              <a:r>
                <a:rPr lang="en-US" b="1" dirty="0"/>
                <a:t>As we liken the scriptures to ourselves, we will learn and profit from them</a:t>
              </a:r>
              <a:endParaRPr lang="en-US" sz="1600" b="1" dirty="0">
                <a:solidFill>
                  <a:schemeClr val="bg2">
                    <a:lumMod val="25000"/>
                  </a:schemeClr>
                </a:solidFill>
                <a:latin typeface="Tempus Sans ITC" pitchFamily="82" charset="0"/>
              </a:endParaRP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4190" y="3012965"/>
            <a:ext cx="2867380" cy="331540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752" y="868761"/>
            <a:ext cx="1813056" cy="181305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830" y="167554"/>
            <a:ext cx="936659" cy="1339130"/>
          </a:xfrm>
          <a:prstGeom prst="rect">
            <a:avLst/>
          </a:prstGeom>
        </p:spPr>
      </p:pic>
      <p:pic>
        <p:nvPicPr>
          <p:cNvPr id="1026" name="Picture 2" descr="Image result for shakespea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253" y="800100"/>
            <a:ext cx="1420091" cy="14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63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TextBox 320"/>
          <p:cNvSpPr txBox="1"/>
          <p:nvPr/>
        </p:nvSpPr>
        <p:spPr>
          <a:xfrm>
            <a:off x="1562478" y="344787"/>
            <a:ext cx="7391400" cy="3416320"/>
          </a:xfrm>
          <a:prstGeom prst="rect">
            <a:avLst/>
          </a:prstGeom>
          <a:noFill/>
        </p:spPr>
        <p:txBody>
          <a:bodyPr wrap="square" rtlCol="0">
            <a:spAutoFit/>
          </a:bodyPr>
          <a:lstStyle/>
          <a:p>
            <a:pPr fontAlgn="base"/>
            <a:r>
              <a:rPr lang="en-US" dirty="0">
                <a:solidFill>
                  <a:schemeClr val="bg1"/>
                </a:solidFill>
              </a:rPr>
              <a:t>“The Book of Mormon was written for us today. God is the author of the book. It is a record of a fallen people, compiled by inspired men for our blessing. Those people never had the book—it was meant for us. Mormon, the ancient prophet after whom the book is named, abridged centuries of records. God, who knows the end from the beginning, told him what to include in his abridgment that we would need for our day.”</a:t>
            </a:r>
          </a:p>
          <a:p>
            <a:pPr fontAlgn="base"/>
            <a:endParaRPr lang="en-US" dirty="0">
              <a:solidFill>
                <a:schemeClr val="bg1"/>
              </a:solidFill>
            </a:endParaRPr>
          </a:p>
          <a:p>
            <a:pPr fontAlgn="base"/>
            <a:r>
              <a:rPr lang="en-US" dirty="0">
                <a:solidFill>
                  <a:schemeClr val="bg1"/>
                </a:solidFill>
              </a:rPr>
              <a:t>“If they saw our day, and chose those things which would be of greatest worth to us, is not that how we should study the Book of Mormon? We should constantly ask ourselves, ‘Why did the Lord inspire Mormon (or Moroni or Alma) to include that in his record? What lesson can I learn from that to help me live in this day and age?’”</a:t>
            </a:r>
          </a:p>
        </p:txBody>
      </p:sp>
      <p:sp>
        <p:nvSpPr>
          <p:cNvPr id="30724" name="AutoShape 4"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6" name="AutoShape 6" descr="data:image/jpeg;base64,/9j/4AAQSkZJRgABAQAAAQABAAD/2wCEAAkGBxQSEhQUExQVFhUWFxUYFxcVGBcVGBcXFxQXFxUXFRUYHCggGBolHBcUITEhJSkrLi4uFx8zODMsNygtLisBCgoKDg0OFxAQGiwcHBwsLCwsLCwsLCwsLCwrLCwsKywsLCwsLCwrKyssLCwsLDcrLCwsKyw3KywsLCwrLCsrK//AABEIAKwBAwMBIgACEQEDEQH/xAAbAAACAwEBAQAAAAAAAAAAAAADBAECBQAGB//EAEAQAAEDAgQDBQYEBQIFBQAAAAEAAhEDIQQSMUFRYXEFE4GR8BQiMqGx0QZSweEjQmKS8TNTFkNygpMVVGODw//EABkBAAMBAQEAAAAAAAAAAAAAAAABAgMEBf/EACARAAICAgMBAQEBAAAAAAAAAAABAhEDEiExQVETImH/2gAMAwEAAhEDEQA/AMdrfWyI1qmm1MBq81s9tIoGaKzWIjafzRm0lLZSiAylSGpkMRAxLYrUTFIqwppvuiuNJGwaihbxXEJs01TIiw1FwP0Uohpc1UiExHAfqFMbx4roXAoA7fmpLtf8bKuZQXIEFz/VcanBAVk6AJn02Xd5wHyQiV3PonQWFzqWvQPJRnhGpLdBy8Krm8gq94pzfRFDsG4dAqFFcLeSEQmSwVRLFiZcguA3WkSGAe310QHsTjgl3haJEMVcEJ7OSacxBLVSMZC5pD0FyN4lQqIPRtYFdtNDYEZgK4bPSRdrI9SjU/Lw2VGk+gjscpZZwHH6KzRw0Vh1VlI0QAuXSrBIdkFRCuD610XOMhOxNg8qr3QKMGqY9WTTIF3UfQVfZ/WibczrvzVY9RonYhI0oVTT9futAqMnJPYDNLFGVaeVVyo2JpmcGFcGHotCOS4sCq0TTM7IV2RNYquymJe4AbcT4arz+M/EpJijTA/rqfowW81cIuRlPIka3df5iPqhNrMmM7CeAIJnnBK83iqr3AuqPc6xPAW2DRZF/DlCffNyb8o2AWssaStkxm26PS5VR1PojUxHFWdyuuZTR0vEKmlzVDTR3GNkF9WNVqpIylCSAPZ6KE8Ihrt4oFTFMGrgtkzN/wCg3hAqLquPpj+aegJSVXtRuzSddbKzJtfRgnkVyzHdqO/K3xzLlVEbHq2SOf7aIzHFXawIrGDivPs9M5lUozaqq2kDuidyPzSpZSCiqLqzXg+vogdzwKltDmpKsYtx+l1OXW+yW7kq2RyKEMAHb1CkFAEzsrZkUAYFc13nbihh3UqzTYIokuHbqQ+UGY1VXV2hOhDBd9Fx67a+tUi/HNS7+0+A9DRNRbE3Rqkjj66rjG68/V7WftA0/dIV8U92riVqsLZDypHocT2nSZ/NJ4Nv58Fh43t2o+1IZBxF3eeg8kj3c3PlorAAcltHFGJzynKTFe5LjLiSeJvKLToxoil3BcKi0t+EaoqymfXrRGwtLuzLCW7xqD4Koqojaqhps1jRs0sfPxNvxFvkUxTrt/ysRjijtsJXPKCOiM2azgDoka9E6RZDFWNFfvjzUpUaNpmZiiBOq85j8YAYEk6AD7cF6fHdn95o8s42DvJK0OwGM0lx/M7U/ouiEors48sJSfB52lhnG7v7dvFXdRMLfq4MjUeuaXqYZarImc7wtGK6lyXLSOG5lcq3QtGepaERoS7XhFY5cFHpKQdscURg/dAzqwq+p9XSqylIYgc1cRMpTvN1UvPFLUHIea8LhVbx+fmko6WUFwG8jfRPUWw93zdlR1fkknVo0Qa2LjcBNQslzrs0HYmPUJR/aAJgGTy+6x62IDjckjlZFwNfK8NytLTy96eZm62/KlZn+tujcw1PMJJhAqEbDzKfZTEa+SUr0gN1gnybtcCb3Qkq1XX11R8QEhUP0K6II55s51yZUEqePVCqOWtGTf0l1T6oZqxzS1TEJJ+JkwLnl+qtRMXk+Gga6mm8lDwuFJuf2WlSwsJSaiVGMn2CZTKZps5ImRT68eaycm+jaMUiQ4BXFT9EKFZQ4mlhleUFqIFm0UmWnwVQ5cFD/WiNR2Q56Xc0evorOcgvf60VKLFaKFq5Sanq65VTIuI5THrmjAoDUVgUjsM0qXPCqGyoqua27jHzRrfQb0Xz+rLjUvss440vMU2/9xH0C1uz8MQCXXJ4pyWq5CNyYJx4mEGpW4DzTWLpBozOIj68gsPEPdUNrN+flsjH/SCf8l8Tj4sLngPulbuuSrsoBvVFbT+S3uK6MdW+yjKavl02jfdGZTRWUVnKRagMYbtCoNSHDnY+BatBlanUEA5Twdaeh0We3DEDSBxNo6qBG1+ixcV2bRk0MYvAHaOX+Vl18Ll1Wxh679Jjrf6ohAF3H9ShT1G8al2efNB50afKyXq9l1naNDf+pwH0lelfW4eZQyVccrREsCfp5b/huo4+9UYBwaHOMcjZa2D7Cp0xoSeJtdawXFwTeaQo4ILwWGEgWQ3YczqmXOlc1Rs/S9V4LDDKPZk0FxCN2PUU7jn64KBTTJCgtTsnQAWroRcqiEWFUCIPr6IbiUeD0Qydbjw+yEIXcgPb9OKYqO+nRL1AStCJA4HqVyg01yoyofplMB4GpWeKhmADvsT57I1LDkn3gSlwaK2Xq44mzPldCZg3vMusOf2WvhaURaEdzQRZZSy10axw32J4SgGx4pjEY+IA1jf7KDQPIeZ1VHdmz/N8lHDdst7JVFGfiapcZcZO3LwQw1alPsn+oeDSUR3YztnNPmI8CLrVSiujGUZeoym0OMbIzMON0+ezXjh68FwwB3MpPJEShJihqNGl1HtDzp7o5CSm/Z8urT9VI6bpOa8L/J+iLaBNzJ6yUdlEgJlrf3iFYM5KXKy4woE226qePgihnAKwb66qSqYIMV4CtxtwQ3um3rkiwo4lVIVTKggpoTLA281wcFQgqch2CBE5guLkMjqoJQFsI56oaqGXKovt4lUTbLPrlDNUo7GM3ePmoOJpN3B8Cmgq+xYydzCG4EIlXtAH4R8iP3Ssl2r2t6A/WCmkQyXu9bIDqyIcPOjgfGPqFQ4cjb5q00Q0wZcVytl9QVyqzOmaLKm10ZtQ6lJsKOx/JYSOtcDjTwRWO4pNtTeETPyWZSY7TdojNPVINrgahFbiBwU0aKQ9KIyqR0SAxI4EK/tQ5+SVF3fZoGrxF0MgSUp7UOfkp9pbx+SKJVIZyjSEtXou2jpHldWGJbxVhi2/m+qaELZH8PmFVxqDZNtxTD/MPFX79n5m+cI5FwZzqlT8i4VKn5Fo94ziP7grFrTo5vyRbAzB3vAQpNJ+5HitE0uY8wuOHPqCnYcGZ7O7chSKB3cPmtB1A8D66qhpHgi7FwJ9zzKnueZ+YTIZ6+yhzSPXFMAPdxxPVTl6/urmeYVXvPGPFAwTqVtD46ob6XIo+f0FUu6p2HAv3f8AShuof0pl1Q+ihuenbJdC5w39PFDOGPCyO53MoBk8fmmm2ZtIjueXzVcnqQh1Ovz+6EXN3I87q6E5JehgwcvNQlg8cR81yrUizbbgTtCuMKeSfAPQfZEHgsHI2M9uGPJWGHPBaEeSirUA19bX3SuwuhDuCuNE8FpOIGvEeE/vKk0tdPmgNjO7rl5qRS8Fo9303/RW7vgAgexlikril6ifNFxOPpU3FrnjMIkCSRO54Jcdt4cj/UG2xHhpqqUZfCf0iE7nRWbRPrkrsxlNwBD2wZ1MX6HRM0oIBbBB4XCTTQKaYkcPO3r1KgYXkFoBvCOigtCQ9jOOD5evFc7BDWE/F434FcUDtGYMEOCn2XgSPEhaJ3/VSW/okO0ZooO/O++2Zys2k6Pid5n6p8DfquyfVMTZm92/Z7vEk38VBbUH85Wnl5Diqd2jkFIzXF/5z5Ib3P8AzfIeK1HU/DqqupW20QO0ZDnP1lv9qq97xcuaOZ0HNO4+r3TC4tc64aAyCZPGSAF4/tf8R1HHKxjqbDEhwGYgg5p1AFltjg5GGXKocGnW7UgiCXAxBAEdJ4qje1sxABdBkTAsQYg7rzftDZb72wLidi6SdBJKM5rX+9OV0xxsNLLoWOKOX9pWa5xwdAGcz4Jh2GnXN4n9Fi0nkakNIv7p+If0u5nipp42oDOY3EAyHGJsJ0sk8a8Gsv00jggqnCj19UfA4sVBEGQPeI+EcpO5TDmKW64NUlJcGccKOJXJ1zCuS2DU9g3W6MD08krTeeO9ouitqf1D1H3XPRrZX28NMEEnk3NPyKRxnabQ11hmPu5CA250cCXAwJPvAT7q02u1970Nkt2m1v8ACquLYpPlxcLBjgA6/wDYfBVFKyJddk4TMXFziTpoCBMalhM5I0PWy02XjQ8xw4rGoValQucC5jHOIDsgD3ME5XDM6RvfLMFaraga0AaAfTjxRNOxRfAfKOGvP9FWtT905WnNBywYuRIgjS6htfTlG3NWbX/Tlpz2UUx2fJO0Kddj3mqZeDqXl5iCA1xFjBjySWFxIiHibxBMAiSDMdBBX1D8SMmg8sayWkEh3u5oM6tHxa2Xy6i2HmQHay0DWZ+HnZd8J7R+HJONM0MJiBTMOuNjOaQTLZPhHitPsztUse8Me4ax8JGXUBwOyzq/8SD3T2hutgCbcBqdTrtzTeCwxqe5oQTmOQz8OpdFhNt0P/RptG/Q7bc9wznKzSGC5NheNpWo7Fscz4mg5btjLq0QCDoOcyvIU6LqbgKtOpcXDXxJB1cSRAk7J/A4Lv3Oa2RUpvYATJa2nlDg+o4yHGfhF7gLF443Zqpscb2rVd8LSRLocWgloBhvG1hz1RX9qvotmoHPBBmbRHw33PRN4LsYseC42M/ATJn+Z1xLt78Vftzst9Vjh3joDbMYxgz2tPPmIUNRsbbM9n4mF3OpHKZAyyXTzlbfZ1bvmF4bAneDt8ui8FgsLVY8s7txcLhoa4A6iTI4gr0X4dwmKpn3m5ZcC4GB7vQapzxxrgUMkj0goGNPUqDhtbH1+ia74euvEru+4TxA6LDVm36MzMe9tKmX1HBrBq52gmyyT+JqEHKXPibAfELXaV6DtQsfSc2oxz2/lEEyDbLp7w6rwGM/Dhd7+FY4MIIe0EMjgdSSTeTK1xwT7Mp5ZI2v+KaJAAkONiHQ0gfqtPCYoVRmZGXyIPAheW7M/DbqhJc11N1PKwzBzEAOcSDce65unDVev7HwHcNIzOOsmcoIOnu6TzlVOC8DHkfoLE4XO1zXtDgRcOAcNLGCLxr4L53+JsK+hWyakgEO1c4AmxJJ3FhovqVPHMfIa4O5BwJCye1OyqL3urvaAQwgEazJvP5rwFOFuDHlamj5gMG47SSHOtwFyeQQPaiCQAdIvaCCCSPovoLPw/3VIAsBfUc4uA1a3L7zARy0Xi6rD7Q7O1zSXfDq6+nXmuxTs5XGitPP7rS0kxLenHmFo4LCEOy1LCR7jgRrwibL1/ZHZzGsa6DJaYDjoNJ0tN05iGNLg4sGYTGx0APVZSyPxGkca7bMyjhRTENHyvf7KHtPDh6stF9U8ItyufUID6iz/o32iujLeb6Fcnw88G+Z+y5OmTsYFShVe6XVnkzIIebGRE0wQIHVOUcZXAgVgSDYFtxtYnbkbr0mFqYTamP+4PsOYLYB8UZtHBkxlpA2MAXHiQqszTPMux2LLiW5HN/lAcxhA3mQboox9eoxo7twYS3vDUiQ0Pl0QTms06gdV6Wnh8M1whrxuYzACNNABHJTUfhCR/Dk3Mtpk355p5pWgszx2pUm7ZB3uLGIJjfQcLJbHduPsKQYAPic9w8gBN+crUq0KBs2lWaSCRByzfUjMR56XTmHDA29FzuQDS4wNTeNYgT+ypFbGJh+1yRJdOnwtJny0Rh21IOWHkfFr5ZRM/JazMRaRhsS063cG8LQHkeCZHaD/wD2rpJABApkX3duOt0qQbmA3t8GxY7g6LgTtcTzmFl9oU2VYOUMdmkOEB0A/CGtAk31Xun4oQCaLrGBDWHUCRGZJ1XyYOC90bg02kmZFhceapWiW0ecwuNZTH+izgO8Ia02s4lw5lO9ku7uiG5QcoIDi5ri7cCQPqtClUyw7/0583H+pRdB5Fx08EYdoYnQYBo0u6pSEgbSGmIm6HYOS+GNjKtcEPptYASJb7rnXnNmqOA04BI4SpimVaz2YfK2o/OSS2bMa2G3s063XsaPaVYgZsJUneKlAjwM38YQa1Z7zLsILRkLqtKR/wBQFgekop+iuzzh7TrkBxexmoLYNyLgGb3lTQxOKLs5cMpiGZHFoEXDdCOq9fhcdVj3qbQcps2qOW0dUz3wi5cDwn7WhTRWx85xhq1a7i11RstYz+G2oAQCTZ5bsT4rQZUxTLRUIsAXtmLD3jEn/K9oa9oBfbbMD9XJGviKpdLKbJGmfEuGutmUzCp8kqVHnK2NxVsrW63DhUvzbH0XPxmJuRTMAXilUzaatBOy9D7TidRSoaG/tFTXgIpIeMq4siKTcO1xj3n1qjotqGCndGo9zzzu0qtMDvDDpsXMc1vHR2WL31OiUwHtH+oxzqjXFxcabG5ROtswJGtja6drdi9oufnOLo5i4ZozBuUfyiW68xC9FSpkBve06NWpB974WnhYtPmig2PIYiljBULmd6Kbszi1tPKAYDWy4g7N2V+0KOIrN7t1Oo+m4AHu8wmdQ6AJC9Q2pXgRQwwGwFaoPpS1vKI7FVzrTok6/wCvUH/5IoHLjo8dhOwqlMA0KFRjhbM8Bpb01nzV+0cDiH/FUcwEAQHDblB6r1rsRW/28P0Nd8GeA7lCL62vc4eeIq1B42o/ND5HtweZweErgRTNQsNuesky6LygVOx3se6oGVBUqWe5xjXgZMDovWHE1/8AapX1/jVI2j/lTJgob8TVv/Cpf+Wpp/4k+idjzNPBYlzbOcAQJG5JJvLjINyq1ez8URDi9oB1BaD/AHNMhehqYqtqKdG//wAtQcx/y0u7E1gQe6o9RWqb8+6RQ9jzjKNcvOUvJDYuQW6TfMBLr7lDqUMTLS9pj+mBN9LOXoquJqmP4dGedV+3/wBfkguxVaDNOjPAPqa8SSxUkQ2ec9kqnVtX5/dctt1V27WT1qfZcroVnoG4cf7lvDbeEwyg2B/EF+fkqNqETGyuXy2SGkgxcArEaDNos2fveDKK2g2/vnzJjXaVXCn3iBA00AH6KaTyXZdBysdeKCgooNP8xjhJV24dl7/U+K41CDrw9WRQ/TmgAQwrNM3rZXdh2fmA8BKI13TY/VTTfM6aDZICncM/N+/CFPcs0mfqUdjrTbQ/RQHe6PBFiBezs4+YXPw1PW0+Av5IlJ20CNfmVJgxYajZAgTaDGi55SdfFSKLDv5WRw6bQNCqk3HMSiwBmm2fD/KgU262neSY8kUaT1UuOlhoUADNNv22XOpNnb69V1N0kc/tKiJPXWLIsdEmmyZt1BFlVlNvUzx47KWsFurvoFcMtKLCgHdMNuu672dnrgruFp31VaTZk8CiwIFNun67X0Ve5aRNojjoiZPv80GpbTbTSyBljRGxHmqd2L/eYVqrIPlwStR8ZtLEDTmhciLCg0TZton1xQ30myNAesKKh0EC5E25lKVK3xWFiNkwDPYOPkba8Es+gOAJXF02gRdJ4qpDmiBFtuJhUhBXsAggNA4aoFSiB9jfxMqK7otAv+gsl36xyPFXRJfuG8vmuSjnLlQH/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11" descr="Ezra t benson.jpg"/>
          <p:cNvPicPr>
            <a:picLocks noChangeAspect="1"/>
          </p:cNvPicPr>
          <p:nvPr/>
        </p:nvPicPr>
        <p:blipFill>
          <a:blip r:embed="rId2" cstate="print"/>
          <a:stretch>
            <a:fillRect/>
          </a:stretch>
        </p:blipFill>
        <p:spPr>
          <a:xfrm>
            <a:off x="257784" y="150137"/>
            <a:ext cx="1039330" cy="1470434"/>
          </a:xfrm>
          <a:prstGeom prst="rect">
            <a:avLst/>
          </a:prstGeom>
        </p:spPr>
      </p:pic>
      <p:sp>
        <p:nvSpPr>
          <p:cNvPr id="2" name="Rectangle 1"/>
          <p:cNvSpPr/>
          <p:nvPr/>
        </p:nvSpPr>
        <p:spPr>
          <a:xfrm>
            <a:off x="0" y="6488668"/>
            <a:ext cx="1726691" cy="369332"/>
          </a:xfrm>
          <a:prstGeom prst="rect">
            <a:avLst/>
          </a:prstGeom>
        </p:spPr>
        <p:txBody>
          <a:bodyPr wrap="none">
            <a:spAutoFit/>
          </a:bodyPr>
          <a:lstStyle/>
          <a:p>
            <a:pPr fontAlgn="base"/>
            <a:r>
              <a:rPr lang="en-US" dirty="0">
                <a:solidFill>
                  <a:schemeClr val="bg1"/>
                </a:solidFill>
              </a:rPr>
              <a:t>Ezra Taft Benson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2035" y="3617991"/>
            <a:ext cx="4858222" cy="2738863"/>
          </a:xfrm>
          <a:prstGeom prst="rect">
            <a:avLst/>
          </a:prstGeom>
        </p:spPr>
      </p:pic>
    </p:spTree>
    <p:extLst>
      <p:ext uri="{BB962C8B-B14F-4D97-AF65-F5344CB8AC3E}">
        <p14:creationId xmlns:p14="http://schemas.microsoft.com/office/powerpoint/2010/main" val="37746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rgbClr val="933979">
                  <a:shade val="30000"/>
                  <a:satMod val="115000"/>
                </a:srgbClr>
              </a:gs>
              <a:gs pos="50000">
                <a:srgbClr val="933979">
                  <a:shade val="67500"/>
                  <a:satMod val="115000"/>
                </a:srgbClr>
              </a:gs>
              <a:gs pos="100000">
                <a:srgbClr val="933979">
                  <a:shade val="100000"/>
                  <a:satMod val="115000"/>
                </a:srgbClr>
              </a:gs>
            </a:gsLst>
            <a:path path="circle">
              <a:fillToRect r="100000" b="100000"/>
            </a:path>
            <a:tileRect l="-100000" t="-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45952" y="350068"/>
            <a:ext cx="8839200" cy="4093428"/>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 Boyd K. Packer  “Let Not Your Heart Be Troubled” pg. 271-276</a:t>
            </a:r>
          </a:p>
          <a:p>
            <a:r>
              <a:rPr lang="en-US" sz="2000" dirty="0">
                <a:solidFill>
                  <a:schemeClr val="bg1"/>
                </a:solidFill>
              </a:rPr>
              <a:t>Student Manual 121-122 Book of Mormon </a:t>
            </a:r>
            <a:r>
              <a:rPr lang="en-US" sz="2000" dirty="0" err="1">
                <a:solidFill>
                  <a:schemeClr val="bg1"/>
                </a:solidFill>
              </a:rPr>
              <a:t>pg</a:t>
            </a:r>
            <a:r>
              <a:rPr lang="en-US" sz="2000" dirty="0">
                <a:solidFill>
                  <a:schemeClr val="bg1"/>
                </a:solidFill>
              </a:rPr>
              <a:t> 52</a:t>
            </a:r>
          </a:p>
          <a:p>
            <a:r>
              <a:rPr lang="en-US" sz="2000" i="1" dirty="0">
                <a:solidFill>
                  <a:schemeClr val="bg1"/>
                </a:solidFill>
              </a:rPr>
              <a:t>Book of Mormon Who’s Who </a:t>
            </a:r>
            <a:r>
              <a:rPr lang="en-US" sz="2000" dirty="0">
                <a:solidFill>
                  <a:schemeClr val="bg1"/>
                </a:solidFill>
              </a:rPr>
              <a:t>by E. J. </a:t>
            </a:r>
            <a:r>
              <a:rPr lang="en-US" sz="2000" dirty="0" err="1">
                <a:solidFill>
                  <a:schemeClr val="bg1"/>
                </a:solidFill>
              </a:rPr>
              <a:t>Pinegar</a:t>
            </a:r>
            <a:r>
              <a:rPr lang="en-US" sz="2000" dirty="0">
                <a:solidFill>
                  <a:schemeClr val="bg1"/>
                </a:solidFill>
              </a:rPr>
              <a:t> and Richard J. Allen </a:t>
            </a:r>
            <a:r>
              <a:rPr lang="en-US" sz="2000" dirty="0" err="1">
                <a:solidFill>
                  <a:schemeClr val="bg1"/>
                </a:solidFill>
              </a:rPr>
              <a:t>pg</a:t>
            </a:r>
            <a:r>
              <a:rPr lang="en-US" sz="2000" dirty="0">
                <a:solidFill>
                  <a:schemeClr val="bg1"/>
                </a:solidFill>
              </a:rPr>
              <a:t> 196-197</a:t>
            </a: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a:t>
            </a:r>
            <a:r>
              <a:rPr lang="en-US" sz="2000" i="1" dirty="0">
                <a:solidFill>
                  <a:schemeClr val="bg1"/>
                </a:solidFill>
              </a:rPr>
              <a:t>Doctrinal Commentary of Book of Mormon </a:t>
            </a:r>
            <a:r>
              <a:rPr lang="en-US" sz="2000" dirty="0">
                <a:solidFill>
                  <a:schemeClr val="bg1"/>
                </a:solidFill>
              </a:rPr>
              <a:t>Vol. 1 pg. 147-148</a:t>
            </a:r>
          </a:p>
          <a:p>
            <a:r>
              <a:rPr lang="en-US" sz="2000" dirty="0">
                <a:solidFill>
                  <a:schemeClr val="bg1"/>
                </a:solidFill>
              </a:rPr>
              <a:t>Brigham Young “Discourse of Brigham Young” </a:t>
            </a:r>
            <a:r>
              <a:rPr lang="en-US" sz="2000" dirty="0" err="1">
                <a:solidFill>
                  <a:schemeClr val="bg1"/>
                </a:solidFill>
              </a:rPr>
              <a:t>pg</a:t>
            </a:r>
            <a:r>
              <a:rPr lang="en-US" sz="2000" dirty="0">
                <a:solidFill>
                  <a:schemeClr val="bg1"/>
                </a:solidFill>
              </a:rPr>
              <a:t> 128</a:t>
            </a:r>
          </a:p>
          <a:p>
            <a:r>
              <a:rPr lang="en-US" sz="2000" dirty="0">
                <a:solidFill>
                  <a:schemeClr val="bg1"/>
                </a:solidFill>
              </a:rPr>
              <a:t>Henry B. Eyring “The Book of Mormon Will Change Your Life,” </a:t>
            </a:r>
            <a:r>
              <a:rPr lang="en-US" sz="2000" i="1" dirty="0">
                <a:solidFill>
                  <a:schemeClr val="bg1"/>
                </a:solidFill>
              </a:rPr>
              <a:t>Ensign,</a:t>
            </a:r>
            <a:r>
              <a:rPr lang="en-US" sz="2000" dirty="0">
                <a:solidFill>
                  <a:schemeClr val="bg1"/>
                </a:solidFill>
              </a:rPr>
              <a:t> Feb. 2004</a:t>
            </a:r>
          </a:p>
          <a:p>
            <a:r>
              <a:rPr lang="en-US" sz="2000" dirty="0">
                <a:solidFill>
                  <a:schemeClr val="bg1"/>
                </a:solidFill>
              </a:rPr>
              <a:t>Ezra Taft Benson  (“The Book of Mormon Is the Word of God,” </a:t>
            </a:r>
            <a:r>
              <a:rPr lang="en-US" sz="2000" i="1" dirty="0">
                <a:solidFill>
                  <a:schemeClr val="bg1"/>
                </a:solidFill>
              </a:rPr>
              <a:t>Ensign,</a:t>
            </a:r>
            <a:r>
              <a:rPr lang="en-US" sz="2000" dirty="0">
                <a:solidFill>
                  <a:schemeClr val="bg1"/>
                </a:solidFill>
              </a:rPr>
              <a:t> Jan. 1988, 3).  (“The Book of Mormon—Keystone of Our Religion,” </a:t>
            </a:r>
            <a:r>
              <a:rPr lang="en-US" sz="2000" i="1" dirty="0">
                <a:solidFill>
                  <a:schemeClr val="bg1"/>
                </a:solidFill>
              </a:rPr>
              <a:t>Ensign,</a:t>
            </a:r>
            <a:r>
              <a:rPr lang="en-US" sz="2000" dirty="0">
                <a:solidFill>
                  <a:schemeClr val="bg1"/>
                </a:solidFill>
              </a:rPr>
              <a:t> Nov. 1986, 6).</a:t>
            </a:r>
          </a:p>
          <a:p>
            <a:endParaRPr lang="en-US" sz="2000" dirty="0">
              <a:solidFill>
                <a:schemeClr val="bg1"/>
              </a:solidFill>
            </a:endParaRPr>
          </a:p>
          <a:p>
            <a:endParaRPr lang="en-US" sz="2000" dirty="0">
              <a:solidFill>
                <a:schemeClr val="bg1"/>
              </a:solidFill>
            </a:endParaRPr>
          </a:p>
        </p:txBody>
      </p:sp>
      <p:sp>
        <p:nvSpPr>
          <p:cNvPr id="24" name="Footer Placeholder 14">
            <a:extLst>
              <a:ext uri="{FF2B5EF4-FFF2-40B4-BE49-F238E27FC236}">
                <a16:creationId xmlns:a16="http://schemas.microsoft.com/office/drawing/2014/main" id="{170FCFBF-9FF4-472F-B165-CBEA29A77620}"/>
              </a:ext>
            </a:extLst>
          </p:cNvPr>
          <p:cNvSpPr>
            <a:spLocks noGrp="1"/>
          </p:cNvSpPr>
          <p:nvPr/>
        </p:nvSpPr>
        <p:spPr>
          <a:xfrm>
            <a:off x="290466" y="628840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1074001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676400" y="304800"/>
            <a:ext cx="8229600" cy="400110"/>
          </a:xfrm>
          <a:prstGeom prst="rect">
            <a:avLst/>
          </a:prstGeom>
          <a:noFill/>
        </p:spPr>
        <p:txBody>
          <a:bodyPr wrap="square" rtlCol="0">
            <a:spAutoFit/>
          </a:bodyPr>
          <a:lstStyle/>
          <a:p>
            <a:endParaRPr lang="en-US" sz="2000" dirty="0">
              <a:solidFill>
                <a:schemeClr val="bg1"/>
              </a:solidFill>
            </a:endParaRPr>
          </a:p>
        </p:txBody>
      </p:sp>
      <p:sp>
        <p:nvSpPr>
          <p:cNvPr id="5" name="TextBox 4"/>
          <p:cNvSpPr txBox="1"/>
          <p:nvPr/>
        </p:nvSpPr>
        <p:spPr>
          <a:xfrm>
            <a:off x="1654520" y="79972"/>
            <a:ext cx="8915400" cy="707886"/>
          </a:xfrm>
          <a:prstGeom prst="rect">
            <a:avLst/>
          </a:prstGeom>
          <a:noFill/>
        </p:spPr>
        <p:txBody>
          <a:bodyPr wrap="square" rtlCol="0">
            <a:spAutoFit/>
          </a:bodyPr>
          <a:lstStyle/>
          <a:p>
            <a:pPr algn="ctr"/>
            <a:r>
              <a:rPr lang="en-US" sz="4000" dirty="0">
                <a:latin typeface="Comic Sans MS" panose="030F0702030302020204" pitchFamily="66" charset="0"/>
              </a:rPr>
              <a:t>What Have You Learned?</a:t>
            </a:r>
          </a:p>
        </p:txBody>
      </p:sp>
      <p:graphicFrame>
        <p:nvGraphicFramePr>
          <p:cNvPr id="3" name="Table 2"/>
          <p:cNvGraphicFramePr>
            <a:graphicFrameLocks noGrp="1"/>
          </p:cNvGraphicFramePr>
          <p:nvPr/>
        </p:nvGraphicFramePr>
        <p:xfrm>
          <a:off x="212253" y="927895"/>
          <a:ext cx="11684000" cy="5120640"/>
        </p:xfrm>
        <a:graphic>
          <a:graphicData uri="http://schemas.openxmlformats.org/drawingml/2006/table">
            <a:tbl>
              <a:tblPr firstRow="1" bandRow="1">
                <a:tableStyleId>{5940675A-B579-460E-94D1-54222C63F5DA}</a:tableStyleId>
              </a:tblPr>
              <a:tblGrid>
                <a:gridCol w="4776206">
                  <a:extLst>
                    <a:ext uri="{9D8B030D-6E8A-4147-A177-3AD203B41FA5}">
                      <a16:colId xmlns:a16="http://schemas.microsoft.com/office/drawing/2014/main" val="3416015845"/>
                    </a:ext>
                  </a:extLst>
                </a:gridCol>
                <a:gridCol w="6907794">
                  <a:extLst>
                    <a:ext uri="{9D8B030D-6E8A-4147-A177-3AD203B41FA5}">
                      <a16:colId xmlns:a16="http://schemas.microsoft.com/office/drawing/2014/main" val="380166000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Who is narrating this account? </a:t>
                      </a:r>
                    </a:p>
                    <a:p>
                      <a:endParaRPr lang="en-US" dirty="0"/>
                    </a:p>
                  </a:txBody>
                  <a:tcPr/>
                </a:tc>
                <a:tc>
                  <a:txBody>
                    <a:bodyPr/>
                    <a:lstStyle/>
                    <a:p>
                      <a:endParaRPr lang="en-US"/>
                    </a:p>
                  </a:txBody>
                  <a:tcPr/>
                </a:tc>
                <a:extLst>
                  <a:ext uri="{0D108BD9-81ED-4DB2-BD59-A6C34878D82A}">
                    <a16:rowId xmlns:a16="http://schemas.microsoft.com/office/drawing/2014/main" val="33579550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Who is speaking?</a:t>
                      </a:r>
                    </a:p>
                    <a:p>
                      <a:endParaRPr lang="en-US" dirty="0"/>
                    </a:p>
                  </a:txBody>
                  <a:tcPr/>
                </a:tc>
                <a:tc>
                  <a:txBody>
                    <a:bodyPr/>
                    <a:lstStyle/>
                    <a:p>
                      <a:endParaRPr lang="en-US" dirty="0"/>
                    </a:p>
                  </a:txBody>
                  <a:tcPr/>
                </a:tc>
                <a:extLst>
                  <a:ext uri="{0D108BD9-81ED-4DB2-BD59-A6C34878D82A}">
                    <a16:rowId xmlns:a16="http://schemas.microsoft.com/office/drawing/2014/main" val="31670532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Who is receiving the message?</a:t>
                      </a:r>
                    </a:p>
                    <a:p>
                      <a:endParaRPr lang="en-US" dirty="0"/>
                    </a:p>
                  </a:txBody>
                  <a:tcPr/>
                </a:tc>
                <a:tc>
                  <a:txBody>
                    <a:bodyPr/>
                    <a:lstStyle/>
                    <a:p>
                      <a:endParaRPr lang="en-US"/>
                    </a:p>
                  </a:txBody>
                  <a:tcPr/>
                </a:tc>
                <a:extLst>
                  <a:ext uri="{0D108BD9-81ED-4DB2-BD59-A6C34878D82A}">
                    <a16:rowId xmlns:a16="http://schemas.microsoft.com/office/drawing/2014/main" val="12786760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What is happening in this account?</a:t>
                      </a:r>
                    </a:p>
                    <a:p>
                      <a:endParaRPr lang="en-US" dirty="0"/>
                    </a:p>
                  </a:txBody>
                  <a:tcPr/>
                </a:tc>
                <a:tc>
                  <a:txBody>
                    <a:bodyPr/>
                    <a:lstStyle/>
                    <a:p>
                      <a:endParaRPr lang="en-US"/>
                    </a:p>
                  </a:txBody>
                  <a:tcPr/>
                </a:tc>
                <a:extLst>
                  <a:ext uri="{0D108BD9-81ED-4DB2-BD59-A6C34878D82A}">
                    <a16:rowId xmlns:a16="http://schemas.microsoft.com/office/drawing/2014/main" val="36119609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What has happened </a:t>
                      </a:r>
                      <a:r>
                        <a:rPr lang="en-US" sz="1800" i="1" dirty="0">
                          <a:latin typeface="Comic Sans MS" pitchFamily="66" charset="0"/>
                        </a:rPr>
                        <a:t>before</a:t>
                      </a:r>
                      <a:r>
                        <a:rPr lang="en-US" sz="1800" dirty="0">
                          <a:latin typeface="Comic Sans MS" pitchFamily="66" charset="0"/>
                        </a:rPr>
                        <a:t> this event?</a:t>
                      </a:r>
                    </a:p>
                    <a:p>
                      <a:endParaRPr lang="en-US" dirty="0"/>
                    </a:p>
                  </a:txBody>
                  <a:tcPr/>
                </a:tc>
                <a:tc>
                  <a:txBody>
                    <a:bodyPr/>
                    <a:lstStyle/>
                    <a:p>
                      <a:endParaRPr lang="en-US"/>
                    </a:p>
                  </a:txBody>
                  <a:tcPr/>
                </a:tc>
                <a:extLst>
                  <a:ext uri="{0D108BD9-81ED-4DB2-BD59-A6C34878D82A}">
                    <a16:rowId xmlns:a16="http://schemas.microsoft.com/office/drawing/2014/main" val="38288447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What is the </a:t>
                      </a:r>
                      <a:r>
                        <a:rPr lang="en-US" sz="1800" i="1" dirty="0">
                          <a:latin typeface="Comic Sans MS" pitchFamily="66" charset="0"/>
                        </a:rPr>
                        <a:t>message</a:t>
                      </a:r>
                      <a:r>
                        <a:rPr lang="en-US" sz="1800" dirty="0">
                          <a:latin typeface="Comic Sans MS" pitchFamily="66" charset="0"/>
                        </a:rPr>
                        <a:t> of this story?</a:t>
                      </a:r>
                    </a:p>
                    <a:p>
                      <a:endParaRPr lang="en-US" dirty="0"/>
                    </a:p>
                  </a:txBody>
                  <a:tcPr/>
                </a:tc>
                <a:tc>
                  <a:txBody>
                    <a:bodyPr/>
                    <a:lstStyle/>
                    <a:p>
                      <a:endParaRPr lang="en-US"/>
                    </a:p>
                  </a:txBody>
                  <a:tcPr/>
                </a:tc>
                <a:extLst>
                  <a:ext uri="{0D108BD9-81ED-4DB2-BD59-A6C34878D82A}">
                    <a16:rowId xmlns:a16="http://schemas.microsoft.com/office/drawing/2014/main" val="28693666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omic Sans MS" pitchFamily="66" charset="0"/>
                        </a:rPr>
                        <a:t>What did the writer intend for us to </a:t>
                      </a:r>
                      <a:r>
                        <a:rPr lang="en-US" sz="1800" i="1" dirty="0">
                          <a:latin typeface="Comic Sans MS" pitchFamily="66" charset="0"/>
                        </a:rPr>
                        <a:t>learn</a:t>
                      </a:r>
                      <a:r>
                        <a:rPr lang="en-US" sz="1800" dirty="0">
                          <a:latin typeface="Comic Sans MS" pitchFamily="66" charset="0"/>
                        </a:rPr>
                        <a:t> from this story? (Doctrine or Principle)</a:t>
                      </a:r>
                    </a:p>
                  </a:txBody>
                  <a:tcPr/>
                </a:tc>
                <a:tc>
                  <a:txBody>
                    <a:bodyPr/>
                    <a:lstStyle/>
                    <a:p>
                      <a:endParaRPr lang="en-US"/>
                    </a:p>
                  </a:txBody>
                  <a:tcPr/>
                </a:tc>
                <a:extLst>
                  <a:ext uri="{0D108BD9-81ED-4DB2-BD59-A6C34878D82A}">
                    <a16:rowId xmlns:a16="http://schemas.microsoft.com/office/drawing/2014/main" val="3273290313"/>
                  </a:ext>
                </a:extLst>
              </a:tr>
              <a:tr h="370840">
                <a:tc>
                  <a:txBody>
                    <a:bodyPr/>
                    <a:lstStyle/>
                    <a:p>
                      <a:r>
                        <a:rPr lang="en-US" dirty="0">
                          <a:latin typeface="Comic Sans MS" panose="030F0702030302020204" pitchFamily="66" charset="0"/>
                        </a:rPr>
                        <a:t>Other Ideas or Thoughts</a:t>
                      </a:r>
                    </a:p>
                  </a:txBody>
                  <a:tcPr/>
                </a:tc>
                <a:tc>
                  <a:txBody>
                    <a:bodyPr/>
                    <a:lstStyle/>
                    <a:p>
                      <a:endParaRPr lang="en-US" dirty="0"/>
                    </a:p>
                    <a:p>
                      <a:endParaRPr lang="en-US" dirty="0"/>
                    </a:p>
                  </a:txBody>
                  <a:tcPr/>
                </a:tc>
                <a:extLst>
                  <a:ext uri="{0D108BD9-81ED-4DB2-BD59-A6C34878D82A}">
                    <a16:rowId xmlns:a16="http://schemas.microsoft.com/office/drawing/2014/main" val="3833212450"/>
                  </a:ext>
                </a:extLst>
              </a:tr>
            </a:tbl>
          </a:graphicData>
        </a:graphic>
      </p:graphicFrame>
      <p:sp>
        <p:nvSpPr>
          <p:cNvPr id="7" name="Rectangle 6"/>
          <p:cNvSpPr/>
          <p:nvPr/>
        </p:nvSpPr>
        <p:spPr>
          <a:xfrm>
            <a:off x="3932951" y="6349672"/>
            <a:ext cx="4368504" cy="369332"/>
          </a:xfrm>
          <a:prstGeom prst="rect">
            <a:avLst/>
          </a:prstGeom>
        </p:spPr>
        <p:txBody>
          <a:bodyPr wrap="none">
            <a:spAutoFit/>
          </a:bodyPr>
          <a:lstStyle/>
          <a:p>
            <a:r>
              <a:rPr lang="en-US" dirty="0">
                <a:latin typeface="Comic Sans MS" pitchFamily="66" charset="0"/>
              </a:rPr>
              <a:t>Another Way to Study the  Scriptures</a:t>
            </a:r>
          </a:p>
        </p:txBody>
      </p:sp>
    </p:spTree>
    <p:extLst>
      <p:ext uri="{BB962C8B-B14F-4D97-AF65-F5344CB8AC3E}">
        <p14:creationId xmlns:p14="http://schemas.microsoft.com/office/powerpoint/2010/main" val="33491860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ightplanet.com/mormons/images/Basic_BOM_Plates_2.jpg"/>
          <p:cNvPicPr>
            <a:picLocks noChangeAspect="1" noChangeArrowheads="1"/>
          </p:cNvPicPr>
          <p:nvPr/>
        </p:nvPicPr>
        <p:blipFill>
          <a:blip r:embed="rId2" cstate="print"/>
          <a:srcRect/>
          <a:stretch>
            <a:fillRect/>
          </a:stretch>
        </p:blipFill>
        <p:spPr bwMode="auto">
          <a:xfrm>
            <a:off x="2209800" y="381000"/>
            <a:ext cx="7668768" cy="5638800"/>
          </a:xfrm>
          <a:prstGeom prst="rect">
            <a:avLst/>
          </a:prstGeom>
          <a:noFill/>
        </p:spPr>
      </p:pic>
    </p:spTree>
    <p:extLst>
      <p:ext uri="{BB962C8B-B14F-4D97-AF65-F5344CB8AC3E}">
        <p14:creationId xmlns:p14="http://schemas.microsoft.com/office/powerpoint/2010/main" val="33665196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hunterscastle.com/commentary/bm/1ne/records.jpg"/>
          <p:cNvPicPr>
            <a:picLocks noChangeAspect="1" noChangeArrowheads="1"/>
          </p:cNvPicPr>
          <p:nvPr/>
        </p:nvPicPr>
        <p:blipFill>
          <a:blip r:embed="rId2" cstate="print"/>
          <a:srcRect/>
          <a:stretch>
            <a:fillRect/>
          </a:stretch>
        </p:blipFill>
        <p:spPr bwMode="auto">
          <a:xfrm>
            <a:off x="2209800" y="228601"/>
            <a:ext cx="7620000" cy="6096001"/>
          </a:xfrm>
          <a:prstGeom prst="rect">
            <a:avLst/>
          </a:prstGeom>
          <a:noFill/>
        </p:spPr>
      </p:pic>
    </p:spTree>
    <p:extLst>
      <p:ext uri="{BB962C8B-B14F-4D97-AF65-F5344CB8AC3E}">
        <p14:creationId xmlns:p14="http://schemas.microsoft.com/office/powerpoint/2010/main" val="1274796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book of mormon record kee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436" y="488373"/>
            <a:ext cx="762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7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 name="TextBox 1"/>
          <p:cNvSpPr txBox="1"/>
          <p:nvPr/>
        </p:nvSpPr>
        <p:spPr>
          <a:xfrm>
            <a:off x="1533053" y="528118"/>
            <a:ext cx="9144000" cy="2677656"/>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Reading from the Brass Plates</a:t>
            </a:r>
          </a:p>
          <a:p>
            <a:pPr algn="ctr"/>
            <a:endParaRPr lang="en-US" sz="4400" dirty="0">
              <a:solidFill>
                <a:schemeClr val="bg1"/>
              </a:solidFill>
              <a:latin typeface="Abadi" panose="020B0604020104020204" pitchFamily="34" charset="0"/>
            </a:endParaRPr>
          </a:p>
          <a:p>
            <a:pPr algn="ctr"/>
            <a:r>
              <a:rPr lang="en-US" sz="4000" dirty="0">
                <a:solidFill>
                  <a:schemeClr val="bg1"/>
                </a:solidFill>
                <a:latin typeface="Abadi" panose="020B0604020104020204" pitchFamily="34" charset="0"/>
              </a:rPr>
              <a:t>1 Nephi 20-22</a:t>
            </a:r>
          </a:p>
          <a:p>
            <a:pPr algn="ctr"/>
            <a:r>
              <a:rPr lang="en-US" sz="3600" dirty="0">
                <a:solidFill>
                  <a:schemeClr val="bg1"/>
                </a:solidFill>
                <a:latin typeface="Abadi" panose="020B0604020104020204" pitchFamily="34" charset="0"/>
              </a:rPr>
              <a:t>Isaiah 48-49</a:t>
            </a:r>
          </a:p>
        </p:txBody>
      </p:sp>
      <p:grpSp>
        <p:nvGrpSpPr>
          <p:cNvPr id="42" name="Group 3"/>
          <p:cNvGrpSpPr/>
          <p:nvPr/>
        </p:nvGrpSpPr>
        <p:grpSpPr>
          <a:xfrm>
            <a:off x="2438400" y="3505200"/>
            <a:ext cx="2057400" cy="2568260"/>
            <a:chOff x="71718" y="1120588"/>
            <a:chExt cx="3048000" cy="4572000"/>
          </a:xfrm>
        </p:grpSpPr>
        <p:grpSp>
          <p:nvGrpSpPr>
            <p:cNvPr id="43" name="Group 13"/>
            <p:cNvGrpSpPr/>
            <p:nvPr/>
          </p:nvGrpSpPr>
          <p:grpSpPr>
            <a:xfrm>
              <a:off x="71718" y="1120588"/>
              <a:ext cx="3048000" cy="4572000"/>
              <a:chOff x="838200" y="1066800"/>
              <a:chExt cx="2438400" cy="3352800"/>
            </a:xfrm>
          </p:grpSpPr>
          <p:sp>
            <p:nvSpPr>
              <p:cNvPr id="45" name="Rounded Rectangle 44"/>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942574" y="1977838"/>
              <a:ext cx="2032947" cy="2136818"/>
            </a:xfrm>
            <a:prstGeom prst="rect">
              <a:avLst/>
            </a:prstGeom>
            <a:noFill/>
          </p:spPr>
          <p:txBody>
            <a:bodyPr wrap="square" rtlCol="0">
              <a:spAutoFit/>
            </a:bodyPr>
            <a:lstStyle/>
            <a:p>
              <a:pPr algn="ctr"/>
              <a:r>
                <a:rPr lang="en-US" sz="2400" b="1" dirty="0">
                  <a:solidFill>
                    <a:schemeClr val="bg2">
                      <a:lumMod val="25000"/>
                    </a:schemeClr>
                  </a:solidFill>
                  <a:latin typeface="Tempus Sans ITC" pitchFamily="82" charset="0"/>
                </a:rPr>
                <a:t>The Brass Plates of Laban</a:t>
              </a:r>
            </a:p>
          </p:txBody>
        </p:sp>
      </p:grpSp>
      <p:grpSp>
        <p:nvGrpSpPr>
          <p:cNvPr id="3" name="Group 2">
            <a:extLst>
              <a:ext uri="{FF2B5EF4-FFF2-40B4-BE49-F238E27FC236}">
                <a16:creationId xmlns:a16="http://schemas.microsoft.com/office/drawing/2014/main" id="{DC32EE10-0A5A-AD08-9127-63921CCEB995}"/>
              </a:ext>
            </a:extLst>
          </p:cNvPr>
          <p:cNvGrpSpPr/>
          <p:nvPr/>
        </p:nvGrpSpPr>
        <p:grpSpPr>
          <a:xfrm>
            <a:off x="8124751" y="2687783"/>
            <a:ext cx="2244796" cy="3641272"/>
            <a:chOff x="219202" y="763794"/>
            <a:chExt cx="3617703" cy="5868256"/>
          </a:xfrm>
        </p:grpSpPr>
        <p:grpSp>
          <p:nvGrpSpPr>
            <p:cNvPr id="55" name="Group 33">
              <a:extLst>
                <a:ext uri="{FF2B5EF4-FFF2-40B4-BE49-F238E27FC236}">
                  <a16:creationId xmlns:a16="http://schemas.microsoft.com/office/drawing/2014/main" id="{127AA00F-DD31-9A7B-191A-C04C82FE100F}"/>
                </a:ext>
              </a:extLst>
            </p:cNvPr>
            <p:cNvGrpSpPr/>
            <p:nvPr/>
          </p:nvGrpSpPr>
          <p:grpSpPr>
            <a:xfrm>
              <a:off x="219202" y="763794"/>
              <a:ext cx="3617703" cy="5868256"/>
              <a:chOff x="1593589" y="398948"/>
              <a:chExt cx="1375870" cy="4260181"/>
            </a:xfrm>
          </p:grpSpPr>
          <p:sp>
            <p:nvSpPr>
              <p:cNvPr id="78" name="Oval 28">
                <a:extLst>
                  <a:ext uri="{FF2B5EF4-FFF2-40B4-BE49-F238E27FC236}">
                    <a16:creationId xmlns:a16="http://schemas.microsoft.com/office/drawing/2014/main" id="{AD912602-6DDC-D658-98C6-207B81745DD2}"/>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29">
                <a:extLst>
                  <a:ext uri="{FF2B5EF4-FFF2-40B4-BE49-F238E27FC236}">
                    <a16:creationId xmlns:a16="http://schemas.microsoft.com/office/drawing/2014/main" id="{FD0BB8D4-855B-47AB-0BBF-1B482BD2404C}"/>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30">
                <a:extLst>
                  <a:ext uri="{FF2B5EF4-FFF2-40B4-BE49-F238E27FC236}">
                    <a16:creationId xmlns:a16="http://schemas.microsoft.com/office/drawing/2014/main" id="{E16294CD-8BCC-9187-E7B4-D9CF1433C54E}"/>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31">
                <a:extLst>
                  <a:ext uri="{FF2B5EF4-FFF2-40B4-BE49-F238E27FC236}">
                    <a16:creationId xmlns:a16="http://schemas.microsoft.com/office/drawing/2014/main" id="{AE31B9C5-9299-1401-4ABC-0F8964BA6D6C}"/>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32">
                <a:extLst>
                  <a:ext uri="{FF2B5EF4-FFF2-40B4-BE49-F238E27FC236}">
                    <a16:creationId xmlns:a16="http://schemas.microsoft.com/office/drawing/2014/main" id="{33099281-6BF1-5C36-31D2-C5718B13D8DC}"/>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33">
                <a:extLst>
                  <a:ext uri="{FF2B5EF4-FFF2-40B4-BE49-F238E27FC236}">
                    <a16:creationId xmlns:a16="http://schemas.microsoft.com/office/drawing/2014/main" id="{59A2382D-6CE0-D6D2-BF6C-017749951395}"/>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34">
                <a:extLst>
                  <a:ext uri="{FF2B5EF4-FFF2-40B4-BE49-F238E27FC236}">
                    <a16:creationId xmlns:a16="http://schemas.microsoft.com/office/drawing/2014/main" id="{B639CCF2-5029-2061-93DA-61420C52BE81}"/>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35">
                <a:extLst>
                  <a:ext uri="{FF2B5EF4-FFF2-40B4-BE49-F238E27FC236}">
                    <a16:creationId xmlns:a16="http://schemas.microsoft.com/office/drawing/2014/main" id="{744C80F2-EB24-CCA3-FD03-F774BAE723C6}"/>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Cloud 36">
                <a:extLst>
                  <a:ext uri="{FF2B5EF4-FFF2-40B4-BE49-F238E27FC236}">
                    <a16:creationId xmlns:a16="http://schemas.microsoft.com/office/drawing/2014/main" id="{20E5E779-28D6-2FCA-F119-1D5A7E16F546}"/>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37">
                <a:extLst>
                  <a:ext uri="{FF2B5EF4-FFF2-40B4-BE49-F238E27FC236}">
                    <a16:creationId xmlns:a16="http://schemas.microsoft.com/office/drawing/2014/main" id="{85F4CEAC-675A-D48A-3F25-3789F3801213}"/>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38">
                <a:extLst>
                  <a:ext uri="{FF2B5EF4-FFF2-40B4-BE49-F238E27FC236}">
                    <a16:creationId xmlns:a16="http://schemas.microsoft.com/office/drawing/2014/main" id="{3AFDC4EC-1A34-37CA-780D-1D505DB16CAE}"/>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23">
                <a:extLst>
                  <a:ext uri="{FF2B5EF4-FFF2-40B4-BE49-F238E27FC236}">
                    <a16:creationId xmlns:a16="http://schemas.microsoft.com/office/drawing/2014/main" id="{AC962A1E-DB67-6551-41F6-5027E2545D63}"/>
                  </a:ext>
                </a:extLst>
              </p:cNvPr>
              <p:cNvGrpSpPr/>
              <p:nvPr/>
            </p:nvGrpSpPr>
            <p:grpSpPr>
              <a:xfrm>
                <a:off x="2383609" y="1732280"/>
                <a:ext cx="585850" cy="1566411"/>
                <a:chOff x="4699336" y="2759583"/>
                <a:chExt cx="1168064" cy="2193417"/>
              </a:xfrm>
            </p:grpSpPr>
            <p:sp>
              <p:nvSpPr>
                <p:cNvPr id="94" name="Oval 44">
                  <a:extLst>
                    <a:ext uri="{FF2B5EF4-FFF2-40B4-BE49-F238E27FC236}">
                      <a16:creationId xmlns:a16="http://schemas.microsoft.com/office/drawing/2014/main" id="{4E802921-515E-3BA7-B3DF-48BFAAAA9BFF}"/>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45">
                  <a:extLst>
                    <a:ext uri="{FF2B5EF4-FFF2-40B4-BE49-F238E27FC236}">
                      <a16:creationId xmlns:a16="http://schemas.microsoft.com/office/drawing/2014/main" id="{9204DB30-7E7D-5A1D-BEE2-D447212281FE}"/>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46">
                  <a:extLst>
                    <a:ext uri="{FF2B5EF4-FFF2-40B4-BE49-F238E27FC236}">
                      <a16:creationId xmlns:a16="http://schemas.microsoft.com/office/drawing/2014/main" id="{5048ED75-34C0-D48A-C7AC-4611FFB76F43}"/>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0" name="Cloud 37">
                <a:extLst>
                  <a:ext uri="{FF2B5EF4-FFF2-40B4-BE49-F238E27FC236}">
                    <a16:creationId xmlns:a16="http://schemas.microsoft.com/office/drawing/2014/main" id="{9303B1F7-6B0F-2CFE-E344-660D90615A76}"/>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39">
                <a:extLst>
                  <a:ext uri="{FF2B5EF4-FFF2-40B4-BE49-F238E27FC236}">
                    <a16:creationId xmlns:a16="http://schemas.microsoft.com/office/drawing/2014/main" id="{F7C67BFF-156C-8B64-0420-B5C30DA85B4F}"/>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loud 42">
                <a:extLst>
                  <a:ext uri="{FF2B5EF4-FFF2-40B4-BE49-F238E27FC236}">
                    <a16:creationId xmlns:a16="http://schemas.microsoft.com/office/drawing/2014/main" id="{959EA57C-3DEF-2809-3DC6-7BF5755F70FA}"/>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43">
                <a:extLst>
                  <a:ext uri="{FF2B5EF4-FFF2-40B4-BE49-F238E27FC236}">
                    <a16:creationId xmlns:a16="http://schemas.microsoft.com/office/drawing/2014/main" id="{737A776B-2A2E-9258-1F9B-74DE7FEFBA4E}"/>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43">
              <a:extLst>
                <a:ext uri="{FF2B5EF4-FFF2-40B4-BE49-F238E27FC236}">
                  <a16:creationId xmlns:a16="http://schemas.microsoft.com/office/drawing/2014/main" id="{2B4945B8-E1F2-4CBE-1133-2F139EAB2C18}"/>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71" name="Chevron 96">
                <a:extLst>
                  <a:ext uri="{FF2B5EF4-FFF2-40B4-BE49-F238E27FC236}">
                    <a16:creationId xmlns:a16="http://schemas.microsoft.com/office/drawing/2014/main" id="{3F2BE478-0971-1C73-8F1B-69E8F8257133}"/>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Chevron 97">
                <a:extLst>
                  <a:ext uri="{FF2B5EF4-FFF2-40B4-BE49-F238E27FC236}">
                    <a16:creationId xmlns:a16="http://schemas.microsoft.com/office/drawing/2014/main" id="{177DAD4F-9E3C-A26B-A535-8952DA8116C6}"/>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Chevron 98">
                <a:extLst>
                  <a:ext uri="{FF2B5EF4-FFF2-40B4-BE49-F238E27FC236}">
                    <a16:creationId xmlns:a16="http://schemas.microsoft.com/office/drawing/2014/main" id="{D7D9291E-CA5E-E2E4-BFC9-8C2184626894}"/>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Chevron 99">
                <a:extLst>
                  <a:ext uri="{FF2B5EF4-FFF2-40B4-BE49-F238E27FC236}">
                    <a16:creationId xmlns:a16="http://schemas.microsoft.com/office/drawing/2014/main" id="{B441DBCC-9E5E-9402-5984-5FDBB1202C1C}"/>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Chevron 100">
                <a:extLst>
                  <a:ext uri="{FF2B5EF4-FFF2-40B4-BE49-F238E27FC236}">
                    <a16:creationId xmlns:a16="http://schemas.microsoft.com/office/drawing/2014/main" id="{12343E93-B161-B75F-454B-6B28A1B02C7D}"/>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Chevron 101">
                <a:extLst>
                  <a:ext uri="{FF2B5EF4-FFF2-40B4-BE49-F238E27FC236}">
                    <a16:creationId xmlns:a16="http://schemas.microsoft.com/office/drawing/2014/main" id="{C05AA12F-2FD6-0434-C8E7-7AD8B566852E}"/>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Chevron 102">
                <a:extLst>
                  <a:ext uri="{FF2B5EF4-FFF2-40B4-BE49-F238E27FC236}">
                    <a16:creationId xmlns:a16="http://schemas.microsoft.com/office/drawing/2014/main" id="{9E363147-0E5F-CA28-6026-E72EAF37FAD7}"/>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2" name="Group 44">
              <a:extLst>
                <a:ext uri="{FF2B5EF4-FFF2-40B4-BE49-F238E27FC236}">
                  <a16:creationId xmlns:a16="http://schemas.microsoft.com/office/drawing/2014/main" id="{CC8DC0EA-5759-CD0F-E85F-F3FA86C796A5}"/>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64" name="Chevron 89">
                <a:extLst>
                  <a:ext uri="{FF2B5EF4-FFF2-40B4-BE49-F238E27FC236}">
                    <a16:creationId xmlns:a16="http://schemas.microsoft.com/office/drawing/2014/main" id="{A0A17391-E36B-33BF-60F4-4FFC2DAACA4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Chevron 90">
                <a:extLst>
                  <a:ext uri="{FF2B5EF4-FFF2-40B4-BE49-F238E27FC236}">
                    <a16:creationId xmlns:a16="http://schemas.microsoft.com/office/drawing/2014/main" id="{CB542504-CD2C-8589-5557-FDE2F29E22DE}"/>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hevron 91">
                <a:extLst>
                  <a:ext uri="{FF2B5EF4-FFF2-40B4-BE49-F238E27FC236}">
                    <a16:creationId xmlns:a16="http://schemas.microsoft.com/office/drawing/2014/main" id="{3F0529F1-D4DD-B17C-FD9E-CD02412BC3A3}"/>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Chevron 92">
                <a:extLst>
                  <a:ext uri="{FF2B5EF4-FFF2-40B4-BE49-F238E27FC236}">
                    <a16:creationId xmlns:a16="http://schemas.microsoft.com/office/drawing/2014/main" id="{3E4B7C59-60F7-7763-D563-DE089EA1020C}"/>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93">
                <a:extLst>
                  <a:ext uri="{FF2B5EF4-FFF2-40B4-BE49-F238E27FC236}">
                    <a16:creationId xmlns:a16="http://schemas.microsoft.com/office/drawing/2014/main" id="{A2B96AD4-AF7F-860F-93B1-91DBFD4FF16C}"/>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Chevron 94">
                <a:extLst>
                  <a:ext uri="{FF2B5EF4-FFF2-40B4-BE49-F238E27FC236}">
                    <a16:creationId xmlns:a16="http://schemas.microsoft.com/office/drawing/2014/main" id="{6FC0D458-E076-9E8A-2821-3EBD1AABE958}"/>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95">
                <a:extLst>
                  <a:ext uri="{FF2B5EF4-FFF2-40B4-BE49-F238E27FC236}">
                    <a16:creationId xmlns:a16="http://schemas.microsoft.com/office/drawing/2014/main" id="{CBAC1A5E-1F64-A3D0-B06F-F2A32F4D328F}"/>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3" name="Rectangle 62">
              <a:extLst>
                <a:ext uri="{FF2B5EF4-FFF2-40B4-BE49-F238E27FC236}">
                  <a16:creationId xmlns:a16="http://schemas.microsoft.com/office/drawing/2014/main" id="{8137E848-92B1-A525-E6B3-4435E8815A4A}"/>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48420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3" name="TextBox 22"/>
          <p:cNvSpPr txBox="1"/>
          <p:nvPr/>
        </p:nvSpPr>
        <p:spPr>
          <a:xfrm>
            <a:off x="4114800" y="1"/>
            <a:ext cx="36576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Isaiah</a:t>
            </a:r>
          </a:p>
        </p:txBody>
      </p:sp>
      <p:sp>
        <p:nvSpPr>
          <p:cNvPr id="25" name="TextBox 24"/>
          <p:cNvSpPr txBox="1"/>
          <p:nvPr/>
        </p:nvSpPr>
        <p:spPr>
          <a:xfrm>
            <a:off x="325924" y="986827"/>
            <a:ext cx="7976103" cy="5493812"/>
          </a:xfrm>
          <a:prstGeom prst="rect">
            <a:avLst/>
          </a:prstGeom>
          <a:noFill/>
        </p:spPr>
        <p:txBody>
          <a:bodyPr wrap="square" rtlCol="0">
            <a:spAutoFit/>
          </a:bodyPr>
          <a:lstStyle/>
          <a:p>
            <a:r>
              <a:rPr lang="en-US" sz="2000" dirty="0">
                <a:solidFill>
                  <a:schemeClr val="bg1"/>
                </a:solidFill>
              </a:rPr>
              <a:t>Isaiah played a profound role in the Book of Mormon. His words were upon the plates of brass obtained from Laban. </a:t>
            </a:r>
          </a:p>
          <a:p>
            <a:endParaRPr lang="en-US" sz="2000" dirty="0">
              <a:solidFill>
                <a:schemeClr val="bg1"/>
              </a:solidFill>
            </a:endParaRPr>
          </a:p>
          <a:p>
            <a:r>
              <a:rPr lang="en-US" sz="2000" dirty="0">
                <a:solidFill>
                  <a:schemeClr val="bg1"/>
                </a:solidFill>
              </a:rPr>
              <a:t>Isaiah lived in Jerusalem and wrote in the period 740 BC to 701 BC at a time when Israel had incurred the anger of the Lord through pride and idolatry. </a:t>
            </a:r>
          </a:p>
          <a:p>
            <a:endParaRPr lang="en-US" sz="2000" dirty="0">
              <a:solidFill>
                <a:schemeClr val="bg1"/>
              </a:solidFill>
            </a:endParaRPr>
          </a:p>
          <a:p>
            <a:r>
              <a:rPr lang="en-US" sz="2000" dirty="0">
                <a:solidFill>
                  <a:schemeClr val="bg1"/>
                </a:solidFill>
              </a:rPr>
              <a:t>Isaiah’s language includes much symbolism, although he uses references of his own time with those of future times. </a:t>
            </a:r>
          </a:p>
          <a:p>
            <a:endParaRPr lang="en-US" sz="2000" dirty="0">
              <a:solidFill>
                <a:schemeClr val="bg1"/>
              </a:solidFill>
            </a:endParaRPr>
          </a:p>
          <a:p>
            <a:r>
              <a:rPr lang="en-US" sz="2000" dirty="0">
                <a:solidFill>
                  <a:schemeClr val="bg1"/>
                </a:solidFill>
              </a:rPr>
              <a:t>The message from Isaiah is one of the mission of the Redeemer and the atoning power of the Father’s plan of salvation. </a:t>
            </a:r>
          </a:p>
          <a:p>
            <a:endParaRPr lang="en-US" sz="2000" dirty="0">
              <a:solidFill>
                <a:schemeClr val="bg1"/>
              </a:solidFill>
            </a:endParaRPr>
          </a:p>
          <a:p>
            <a:r>
              <a:rPr lang="en-US" sz="2000" dirty="0">
                <a:solidFill>
                  <a:schemeClr val="bg1"/>
                </a:solidFill>
              </a:rPr>
              <a:t>Isaiah’s words are the bridge that unites the Old Testament, the New Testament, and the Book of Mormon. </a:t>
            </a:r>
          </a:p>
          <a:p>
            <a:endParaRPr lang="en-US" sz="2000" dirty="0">
              <a:solidFill>
                <a:schemeClr val="bg1"/>
              </a:solidFill>
            </a:endParaRPr>
          </a:p>
          <a:p>
            <a:r>
              <a:rPr lang="en-US" sz="2000" dirty="0">
                <a:solidFill>
                  <a:schemeClr val="bg1"/>
                </a:solidFill>
              </a:rPr>
              <a:t>Isaiah is quoted in the Book of Mormon more than any other prophet</a:t>
            </a:r>
          </a:p>
          <a:p>
            <a:r>
              <a:rPr lang="en-US" sz="2000" dirty="0">
                <a:solidFill>
                  <a:schemeClr val="bg1"/>
                </a:solidFill>
              </a:rPr>
              <a:t>—</a:t>
            </a:r>
            <a:r>
              <a:rPr lang="en-US" sz="1100" dirty="0">
                <a:solidFill>
                  <a:schemeClr val="bg1"/>
                </a:solidFill>
              </a:rPr>
              <a:t>Who’s Who</a:t>
            </a:r>
          </a:p>
        </p:txBody>
      </p:sp>
      <p:grpSp>
        <p:nvGrpSpPr>
          <p:cNvPr id="2" name="Group 1">
            <a:extLst>
              <a:ext uri="{FF2B5EF4-FFF2-40B4-BE49-F238E27FC236}">
                <a16:creationId xmlns:a16="http://schemas.microsoft.com/office/drawing/2014/main" id="{90CCAE7F-411C-B944-1CBD-9B53BFF1BD1A}"/>
              </a:ext>
            </a:extLst>
          </p:cNvPr>
          <p:cNvGrpSpPr/>
          <p:nvPr/>
        </p:nvGrpSpPr>
        <p:grpSpPr>
          <a:xfrm>
            <a:off x="8752641" y="1555595"/>
            <a:ext cx="2685586" cy="4356275"/>
            <a:chOff x="219202" y="763794"/>
            <a:chExt cx="3617703" cy="5868256"/>
          </a:xfrm>
        </p:grpSpPr>
        <p:grpSp>
          <p:nvGrpSpPr>
            <p:cNvPr id="3" name="Group 33">
              <a:extLst>
                <a:ext uri="{FF2B5EF4-FFF2-40B4-BE49-F238E27FC236}">
                  <a16:creationId xmlns:a16="http://schemas.microsoft.com/office/drawing/2014/main" id="{B32152C4-382F-2533-F225-05D25332A921}"/>
                </a:ext>
              </a:extLst>
            </p:cNvPr>
            <p:cNvGrpSpPr/>
            <p:nvPr/>
          </p:nvGrpSpPr>
          <p:grpSpPr>
            <a:xfrm>
              <a:off x="219202" y="763794"/>
              <a:ext cx="3617703" cy="5868256"/>
              <a:chOff x="1593589" y="398948"/>
              <a:chExt cx="1375870" cy="4260181"/>
            </a:xfrm>
          </p:grpSpPr>
          <p:sp>
            <p:nvSpPr>
              <p:cNvPr id="21" name="Oval 28">
                <a:extLst>
                  <a:ext uri="{FF2B5EF4-FFF2-40B4-BE49-F238E27FC236}">
                    <a16:creationId xmlns:a16="http://schemas.microsoft.com/office/drawing/2014/main" id="{A913BAC4-922F-672A-4EB6-4CFD92B98E17}"/>
                  </a:ext>
                </a:extLst>
              </p:cNvPr>
              <p:cNvSpPr/>
              <p:nvPr/>
            </p:nvSpPr>
            <p:spPr>
              <a:xfrm>
                <a:off x="1822900"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9">
                <a:extLst>
                  <a:ext uri="{FF2B5EF4-FFF2-40B4-BE49-F238E27FC236}">
                    <a16:creationId xmlns:a16="http://schemas.microsoft.com/office/drawing/2014/main" id="{7593FF03-ED33-E31C-88D2-2A89B7D0A12C}"/>
                  </a:ext>
                </a:extLst>
              </p:cNvPr>
              <p:cNvSpPr/>
              <p:nvPr/>
            </p:nvSpPr>
            <p:spPr>
              <a:xfrm>
                <a:off x="2205087" y="4223789"/>
                <a:ext cx="382187" cy="435340"/>
              </a:xfrm>
              <a:prstGeom prst="ellipse">
                <a:avLst/>
              </a:prstGeom>
              <a:solidFill>
                <a:srgbClr val="824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30">
                <a:extLst>
                  <a:ext uri="{FF2B5EF4-FFF2-40B4-BE49-F238E27FC236}">
                    <a16:creationId xmlns:a16="http://schemas.microsoft.com/office/drawing/2014/main" id="{3AB45DC3-9631-B00C-1A22-8094A2F9F1ED}"/>
                  </a:ext>
                </a:extLst>
              </p:cNvPr>
              <p:cNvSpPr/>
              <p:nvPr/>
            </p:nvSpPr>
            <p:spPr>
              <a:xfrm>
                <a:off x="1593589" y="2917767"/>
                <a:ext cx="191093" cy="4353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31">
                <a:extLst>
                  <a:ext uri="{FF2B5EF4-FFF2-40B4-BE49-F238E27FC236}">
                    <a16:creationId xmlns:a16="http://schemas.microsoft.com/office/drawing/2014/main" id="{915C2B76-AF7E-53F7-18A1-256DE95A25D8}"/>
                  </a:ext>
                </a:extLst>
              </p:cNvPr>
              <p:cNvSpPr/>
              <p:nvPr/>
            </p:nvSpPr>
            <p:spPr>
              <a:xfrm rot="1480658">
                <a:off x="1679442" y="1918346"/>
                <a:ext cx="496842" cy="1306022"/>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32">
                <a:extLst>
                  <a:ext uri="{FF2B5EF4-FFF2-40B4-BE49-F238E27FC236}">
                    <a16:creationId xmlns:a16="http://schemas.microsoft.com/office/drawing/2014/main" id="{826A8CC2-1445-E4B0-7D03-169C0ACF97EE}"/>
                  </a:ext>
                </a:extLst>
              </p:cNvPr>
              <p:cNvSpPr/>
              <p:nvPr/>
            </p:nvSpPr>
            <p:spPr>
              <a:xfrm rot="1447265">
                <a:off x="1731439" y="1834201"/>
                <a:ext cx="382187" cy="1190844"/>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33">
                <a:extLst>
                  <a:ext uri="{FF2B5EF4-FFF2-40B4-BE49-F238E27FC236}">
                    <a16:creationId xmlns:a16="http://schemas.microsoft.com/office/drawing/2014/main" id="{88D22490-D723-7E0B-AA46-D4C7A7C50520}"/>
                  </a:ext>
                </a:extLst>
              </p:cNvPr>
              <p:cNvSpPr/>
              <p:nvPr/>
            </p:nvSpPr>
            <p:spPr>
              <a:xfrm>
                <a:off x="1746463" y="1992669"/>
                <a:ext cx="993684" cy="2448792"/>
              </a:xfrm>
              <a:prstGeom prst="trapezoid">
                <a:avLst>
                  <a:gd name="adj" fmla="val 30469"/>
                </a:avLst>
              </a:prstGeom>
              <a:solidFill>
                <a:srgbClr val="BEA88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34">
                <a:extLst>
                  <a:ext uri="{FF2B5EF4-FFF2-40B4-BE49-F238E27FC236}">
                    <a16:creationId xmlns:a16="http://schemas.microsoft.com/office/drawing/2014/main" id="{5388AEC6-8E2F-6B56-B62D-0666CB872548}"/>
                  </a:ext>
                </a:extLst>
              </p:cNvPr>
              <p:cNvSpPr/>
              <p:nvPr/>
            </p:nvSpPr>
            <p:spPr>
              <a:xfrm>
                <a:off x="1784681" y="1829416"/>
                <a:ext cx="917247" cy="1686946"/>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35">
                <a:extLst>
                  <a:ext uri="{FF2B5EF4-FFF2-40B4-BE49-F238E27FC236}">
                    <a16:creationId xmlns:a16="http://schemas.microsoft.com/office/drawing/2014/main" id="{271D38E3-1B27-7229-2DA2-E913B51E4445}"/>
                  </a:ext>
                </a:extLst>
              </p:cNvPr>
              <p:cNvSpPr/>
              <p:nvPr/>
            </p:nvSpPr>
            <p:spPr>
              <a:xfrm rot="402310">
                <a:off x="1789363" y="1834689"/>
                <a:ext cx="382187" cy="2467938"/>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36">
                <a:extLst>
                  <a:ext uri="{FF2B5EF4-FFF2-40B4-BE49-F238E27FC236}">
                    <a16:creationId xmlns:a16="http://schemas.microsoft.com/office/drawing/2014/main" id="{10A751B1-9690-560A-5494-7CA00516974B}"/>
                  </a:ext>
                </a:extLst>
              </p:cNvPr>
              <p:cNvSpPr/>
              <p:nvPr/>
            </p:nvSpPr>
            <p:spPr>
              <a:xfrm>
                <a:off x="1861120" y="686646"/>
                <a:ext cx="305750" cy="1088351"/>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37">
                <a:extLst>
                  <a:ext uri="{FF2B5EF4-FFF2-40B4-BE49-F238E27FC236}">
                    <a16:creationId xmlns:a16="http://schemas.microsoft.com/office/drawing/2014/main" id="{2EFEB68E-4BCD-42FA-66BB-DC11FAA66C38}"/>
                  </a:ext>
                </a:extLst>
              </p:cNvPr>
              <p:cNvSpPr/>
              <p:nvPr/>
            </p:nvSpPr>
            <p:spPr>
              <a:xfrm rot="21175570">
                <a:off x="2366917" y="712535"/>
                <a:ext cx="343968" cy="1121128"/>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38">
                <a:extLst>
                  <a:ext uri="{FF2B5EF4-FFF2-40B4-BE49-F238E27FC236}">
                    <a16:creationId xmlns:a16="http://schemas.microsoft.com/office/drawing/2014/main" id="{A02F6B16-B0C5-DD46-51BA-B554F339FCD9}"/>
                  </a:ext>
                </a:extLst>
              </p:cNvPr>
              <p:cNvSpPr/>
              <p:nvPr/>
            </p:nvSpPr>
            <p:spPr>
              <a:xfrm>
                <a:off x="1975776" y="632228"/>
                <a:ext cx="611498" cy="13060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23">
                <a:extLst>
                  <a:ext uri="{FF2B5EF4-FFF2-40B4-BE49-F238E27FC236}">
                    <a16:creationId xmlns:a16="http://schemas.microsoft.com/office/drawing/2014/main" id="{575E2988-E8D8-C896-D9E8-A3131F3E1F49}"/>
                  </a:ext>
                </a:extLst>
              </p:cNvPr>
              <p:cNvGrpSpPr/>
              <p:nvPr/>
            </p:nvGrpSpPr>
            <p:grpSpPr>
              <a:xfrm>
                <a:off x="2383609" y="1732280"/>
                <a:ext cx="585850" cy="1566411"/>
                <a:chOff x="4699336" y="2759583"/>
                <a:chExt cx="1168064" cy="2193417"/>
              </a:xfrm>
            </p:grpSpPr>
            <p:sp>
              <p:nvSpPr>
                <p:cNvPr id="78" name="Oval 44">
                  <a:extLst>
                    <a:ext uri="{FF2B5EF4-FFF2-40B4-BE49-F238E27FC236}">
                      <a16:creationId xmlns:a16="http://schemas.microsoft.com/office/drawing/2014/main" id="{1554B633-74BA-F713-D5BF-E13C65DBB31B}"/>
                    </a:ext>
                  </a:extLst>
                </p:cNvPr>
                <p:cNvSpPr/>
                <p:nvPr/>
              </p:nvSpPr>
              <p:spPr>
                <a:xfrm>
                  <a:off x="5486400" y="4267200"/>
                  <a:ext cx="381000" cy="685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45">
                  <a:extLst>
                    <a:ext uri="{FF2B5EF4-FFF2-40B4-BE49-F238E27FC236}">
                      <a16:creationId xmlns:a16="http://schemas.microsoft.com/office/drawing/2014/main" id="{92644D50-F3AB-70F3-EF54-DAA4EC67BDF2}"/>
                    </a:ext>
                  </a:extLst>
                </p:cNvPr>
                <p:cNvSpPr/>
                <p:nvPr/>
              </p:nvSpPr>
              <p:spPr>
                <a:xfrm rot="19830111">
                  <a:off x="4816550" y="2903312"/>
                  <a:ext cx="822282" cy="1828800"/>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46">
                  <a:extLst>
                    <a:ext uri="{FF2B5EF4-FFF2-40B4-BE49-F238E27FC236}">
                      <a16:creationId xmlns:a16="http://schemas.microsoft.com/office/drawing/2014/main" id="{3F835E35-E985-EE1F-FCC9-A60857D4CCAD}"/>
                    </a:ext>
                  </a:extLst>
                </p:cNvPr>
                <p:cNvSpPr/>
                <p:nvPr/>
              </p:nvSpPr>
              <p:spPr>
                <a:xfrm rot="19749421">
                  <a:off x="4699336" y="2759583"/>
                  <a:ext cx="877678" cy="1778750"/>
                </a:xfrm>
                <a:prstGeom prst="trapezoid">
                  <a:avLst>
                    <a:gd name="adj" fmla="val 30469"/>
                  </a:avLst>
                </a:prstGeom>
                <a:solidFill>
                  <a:srgbClr val="DAC1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Cloud 37">
                <a:extLst>
                  <a:ext uri="{FF2B5EF4-FFF2-40B4-BE49-F238E27FC236}">
                    <a16:creationId xmlns:a16="http://schemas.microsoft.com/office/drawing/2014/main" id="{B825A9DC-3451-6B83-52ED-C2EB6BAAA12A}"/>
                  </a:ext>
                </a:extLst>
              </p:cNvPr>
              <p:cNvSpPr/>
              <p:nvPr/>
            </p:nvSpPr>
            <p:spPr>
              <a:xfrm rot="21175570">
                <a:off x="1869729" y="398948"/>
                <a:ext cx="717262" cy="709044"/>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39">
                <a:extLst>
                  <a:ext uri="{FF2B5EF4-FFF2-40B4-BE49-F238E27FC236}">
                    <a16:creationId xmlns:a16="http://schemas.microsoft.com/office/drawing/2014/main" id="{ECDD1606-7F69-BFA7-D4B9-21455EB33817}"/>
                  </a:ext>
                </a:extLst>
              </p:cNvPr>
              <p:cNvSpPr/>
              <p:nvPr/>
            </p:nvSpPr>
            <p:spPr>
              <a:xfrm rot="21185207">
                <a:off x="2319744" y="1992669"/>
                <a:ext cx="382187" cy="2356886"/>
              </a:xfrm>
              <a:prstGeom prst="trapezoid">
                <a:avLst>
                  <a:gd name="adj" fmla="val 30469"/>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loud 42">
                <a:extLst>
                  <a:ext uri="{FF2B5EF4-FFF2-40B4-BE49-F238E27FC236}">
                    <a16:creationId xmlns:a16="http://schemas.microsoft.com/office/drawing/2014/main" id="{76CB88E7-954B-AC93-66B8-E153E7C67D80}"/>
                  </a:ext>
                </a:extLst>
              </p:cNvPr>
              <p:cNvSpPr/>
              <p:nvPr/>
            </p:nvSpPr>
            <p:spPr>
              <a:xfrm rot="21175570">
                <a:off x="1987638" y="1336311"/>
                <a:ext cx="575054" cy="913867"/>
              </a:xfrm>
              <a:prstGeom prst="cloud">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43">
                <a:extLst>
                  <a:ext uri="{FF2B5EF4-FFF2-40B4-BE49-F238E27FC236}">
                    <a16:creationId xmlns:a16="http://schemas.microsoft.com/office/drawing/2014/main" id="{D0897FF5-F75A-3AB3-AB77-AA4DFBD74E21}"/>
                  </a:ext>
                </a:extLst>
              </p:cNvPr>
              <p:cNvSpPr/>
              <p:nvPr/>
            </p:nvSpPr>
            <p:spPr>
              <a:xfrm rot="5225831">
                <a:off x="2195916" y="1468806"/>
                <a:ext cx="128823" cy="17401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3">
              <a:extLst>
                <a:ext uri="{FF2B5EF4-FFF2-40B4-BE49-F238E27FC236}">
                  <a16:creationId xmlns:a16="http://schemas.microsoft.com/office/drawing/2014/main" id="{CB60AF3F-01AE-6F17-3E7A-4ECAC8E82F30}"/>
                </a:ext>
              </a:extLst>
            </p:cNvPr>
            <p:cNvGrpSpPr/>
            <p:nvPr/>
          </p:nvGrpSpPr>
          <p:grpSpPr>
            <a:xfrm rot="5003920">
              <a:off x="1200642" y="4330298"/>
              <a:ext cx="2871533" cy="474930"/>
              <a:chOff x="1600200" y="6781800"/>
              <a:chExt cx="2754086" cy="1143000"/>
            </a:xfrm>
            <a:solidFill>
              <a:schemeClr val="accent2">
                <a:lumMod val="75000"/>
              </a:schemeClr>
            </a:solidFill>
          </p:grpSpPr>
          <p:sp>
            <p:nvSpPr>
              <p:cNvPr id="14" name="Chevron 96">
                <a:extLst>
                  <a:ext uri="{FF2B5EF4-FFF2-40B4-BE49-F238E27FC236}">
                    <a16:creationId xmlns:a16="http://schemas.microsoft.com/office/drawing/2014/main" id="{F4E0BD52-7C49-CFD0-3E4E-B961AE49D9BE}"/>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hevron 97">
                <a:extLst>
                  <a:ext uri="{FF2B5EF4-FFF2-40B4-BE49-F238E27FC236}">
                    <a16:creationId xmlns:a16="http://schemas.microsoft.com/office/drawing/2014/main" id="{DC5F10C1-DEF2-169F-084D-671040679C1A}"/>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hevron 98">
                <a:extLst>
                  <a:ext uri="{FF2B5EF4-FFF2-40B4-BE49-F238E27FC236}">
                    <a16:creationId xmlns:a16="http://schemas.microsoft.com/office/drawing/2014/main" id="{DE07D744-719A-9500-853C-B21E71E5D0D2}"/>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hevron 99">
                <a:extLst>
                  <a:ext uri="{FF2B5EF4-FFF2-40B4-BE49-F238E27FC236}">
                    <a16:creationId xmlns:a16="http://schemas.microsoft.com/office/drawing/2014/main" id="{C0F91780-7647-BE13-BAA3-EC1E1AABEBC0}"/>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00">
                <a:extLst>
                  <a:ext uri="{FF2B5EF4-FFF2-40B4-BE49-F238E27FC236}">
                    <a16:creationId xmlns:a16="http://schemas.microsoft.com/office/drawing/2014/main" id="{263D3C5E-A358-5AAF-3876-DACA612238AE}"/>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01">
                <a:extLst>
                  <a:ext uri="{FF2B5EF4-FFF2-40B4-BE49-F238E27FC236}">
                    <a16:creationId xmlns:a16="http://schemas.microsoft.com/office/drawing/2014/main" id="{4CE91CB6-6C8E-E01E-C96E-9677F5D9C075}"/>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hevron 102">
                <a:extLst>
                  <a:ext uri="{FF2B5EF4-FFF2-40B4-BE49-F238E27FC236}">
                    <a16:creationId xmlns:a16="http://schemas.microsoft.com/office/drawing/2014/main" id="{76AF086E-2811-CF4E-F9EF-9F5EF8AD7821}"/>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 name="Group 44">
              <a:extLst>
                <a:ext uri="{FF2B5EF4-FFF2-40B4-BE49-F238E27FC236}">
                  <a16:creationId xmlns:a16="http://schemas.microsoft.com/office/drawing/2014/main" id="{20A25365-C0AC-B1F1-429D-70E219F6773E}"/>
                </a:ext>
              </a:extLst>
            </p:cNvPr>
            <p:cNvGrpSpPr/>
            <p:nvPr/>
          </p:nvGrpSpPr>
          <p:grpSpPr>
            <a:xfrm rot="16596080" flipH="1">
              <a:off x="-224146" y="4330298"/>
              <a:ext cx="2871533" cy="474930"/>
              <a:chOff x="1600200" y="6781800"/>
              <a:chExt cx="2754086" cy="1143000"/>
            </a:xfrm>
            <a:solidFill>
              <a:schemeClr val="accent2">
                <a:lumMod val="75000"/>
              </a:schemeClr>
            </a:solidFill>
          </p:grpSpPr>
          <p:sp>
            <p:nvSpPr>
              <p:cNvPr id="7" name="Chevron 89">
                <a:extLst>
                  <a:ext uri="{FF2B5EF4-FFF2-40B4-BE49-F238E27FC236}">
                    <a16:creationId xmlns:a16="http://schemas.microsoft.com/office/drawing/2014/main" id="{1CB25C19-4CCD-E6B3-1F04-2CC0A060E1BF}"/>
                  </a:ext>
                </a:extLst>
              </p:cNvPr>
              <p:cNvSpPr/>
              <p:nvPr/>
            </p:nvSpPr>
            <p:spPr>
              <a:xfrm rot="16200000">
                <a:off x="1981200" y="6858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90">
                <a:extLst>
                  <a:ext uri="{FF2B5EF4-FFF2-40B4-BE49-F238E27FC236}">
                    <a16:creationId xmlns:a16="http://schemas.microsoft.com/office/drawing/2014/main" id="{379984B7-FE7B-7087-2A24-1610F4279FD2}"/>
                  </a:ext>
                </a:extLst>
              </p:cNvPr>
              <p:cNvSpPr/>
              <p:nvPr/>
            </p:nvSpPr>
            <p:spPr>
              <a:xfrm rot="5400000">
                <a:off x="2286000" y="7162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91">
                <a:extLst>
                  <a:ext uri="{FF2B5EF4-FFF2-40B4-BE49-F238E27FC236}">
                    <a16:creationId xmlns:a16="http://schemas.microsoft.com/office/drawing/2014/main" id="{9A070631-96D1-AED2-352B-3763301A6F59}"/>
                  </a:ext>
                </a:extLst>
              </p:cNvPr>
              <p:cNvSpPr/>
              <p:nvPr/>
            </p:nvSpPr>
            <p:spPr>
              <a:xfrm rot="5400000">
                <a:off x="2991592"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2">
                <a:extLst>
                  <a:ext uri="{FF2B5EF4-FFF2-40B4-BE49-F238E27FC236}">
                    <a16:creationId xmlns:a16="http://schemas.microsoft.com/office/drawing/2014/main" id="{D725087C-2F33-1C5B-AFD3-6EAF7D2B71A4}"/>
                  </a:ext>
                </a:extLst>
              </p:cNvPr>
              <p:cNvSpPr/>
              <p:nvPr/>
            </p:nvSpPr>
            <p:spPr>
              <a:xfrm rot="16200000">
                <a:off x="26670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93">
                <a:extLst>
                  <a:ext uri="{FF2B5EF4-FFF2-40B4-BE49-F238E27FC236}">
                    <a16:creationId xmlns:a16="http://schemas.microsoft.com/office/drawing/2014/main" id="{0550FCF5-1C1B-E6F4-0A54-C843111386C4}"/>
                  </a:ext>
                </a:extLst>
              </p:cNvPr>
              <p:cNvSpPr/>
              <p:nvPr/>
            </p:nvSpPr>
            <p:spPr>
              <a:xfrm rot="5400000">
                <a:off x="3668486" y="7136081"/>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94">
                <a:extLst>
                  <a:ext uri="{FF2B5EF4-FFF2-40B4-BE49-F238E27FC236}">
                    <a16:creationId xmlns:a16="http://schemas.microsoft.com/office/drawing/2014/main" id="{9417C63B-2A30-73CF-2A74-069EA4180B53}"/>
                  </a:ext>
                </a:extLst>
              </p:cNvPr>
              <p:cNvSpPr/>
              <p:nvPr/>
            </p:nvSpPr>
            <p:spPr>
              <a:xfrm rot="5400000">
                <a:off x="1600200" y="72390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95">
                <a:extLst>
                  <a:ext uri="{FF2B5EF4-FFF2-40B4-BE49-F238E27FC236}">
                    <a16:creationId xmlns:a16="http://schemas.microsoft.com/office/drawing/2014/main" id="{93F36931-7661-1FE3-814D-8FE4365A3A89}"/>
                  </a:ext>
                </a:extLst>
              </p:cNvPr>
              <p:cNvSpPr/>
              <p:nvPr/>
            </p:nvSpPr>
            <p:spPr>
              <a:xfrm rot="16200000">
                <a:off x="3352800" y="6781800"/>
                <a:ext cx="685800" cy="685800"/>
              </a:xfrm>
              <a:prstGeom prst="chevr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5">
              <a:extLst>
                <a:ext uri="{FF2B5EF4-FFF2-40B4-BE49-F238E27FC236}">
                  <a16:creationId xmlns:a16="http://schemas.microsoft.com/office/drawing/2014/main" id="{EF5302DF-3B2B-550A-9D93-669C08D88FDE}"/>
                </a:ext>
              </a:extLst>
            </p:cNvPr>
            <p:cNvSpPr/>
            <p:nvPr/>
          </p:nvSpPr>
          <p:spPr>
            <a:xfrm>
              <a:off x="1557246" y="4874152"/>
              <a:ext cx="759887" cy="263685"/>
            </a:xfrm>
            <a:prstGeom prst="rect">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302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p:cNvSpPr/>
          <p:nvPr/>
        </p:nvSpPr>
        <p:spPr>
          <a:xfrm>
            <a:off x="1752600" y="1066801"/>
            <a:ext cx="8763000" cy="3785652"/>
          </a:xfrm>
          <a:prstGeom prst="rect">
            <a:avLst/>
          </a:prstGeom>
        </p:spPr>
        <p:txBody>
          <a:bodyPr wrap="square">
            <a:spAutoFit/>
          </a:bodyPr>
          <a:lstStyle/>
          <a:p>
            <a:r>
              <a:rPr lang="en-US" dirty="0">
                <a:solidFill>
                  <a:schemeClr val="bg2"/>
                </a:solidFill>
              </a:rPr>
              <a:t>The main activity in the sheikh's tent is always the same. It is talk. In every Arab tribe the sheikh's tent is before all the place where the councils of the tribe are held; says </a:t>
            </a:r>
            <a:r>
              <a:rPr lang="en-US" dirty="0" err="1">
                <a:solidFill>
                  <a:schemeClr val="bg2"/>
                </a:solidFill>
              </a:rPr>
              <a:t>Musil</a:t>
            </a:r>
            <a:r>
              <a:rPr lang="en-US" dirty="0">
                <a:solidFill>
                  <a:schemeClr val="bg2"/>
                </a:solidFill>
              </a:rPr>
              <a:t>, "the tent of tryst.”</a:t>
            </a:r>
          </a:p>
          <a:p>
            <a:endParaRPr lang="en-US" baseline="30000" dirty="0">
              <a:solidFill>
                <a:schemeClr val="bg2"/>
              </a:solidFill>
            </a:endParaRPr>
          </a:p>
          <a:p>
            <a:r>
              <a:rPr lang="en-US" dirty="0">
                <a:solidFill>
                  <a:schemeClr val="bg2"/>
                </a:solidFill>
              </a:rPr>
              <a:t>To make up for the long silence on the march—necessary to avoid undue thirstiness, "when they assemble under their tents, a very animated conversation is kept up among them without interruption.”</a:t>
            </a:r>
          </a:p>
          <a:p>
            <a:endParaRPr lang="en-US" baseline="30000" dirty="0">
              <a:solidFill>
                <a:schemeClr val="bg2"/>
              </a:solidFill>
            </a:endParaRPr>
          </a:p>
          <a:p>
            <a:r>
              <a:rPr lang="en-US" dirty="0">
                <a:solidFill>
                  <a:schemeClr val="bg2"/>
                </a:solidFill>
              </a:rPr>
              <a:t>So it is the most natural thing in the world for Nephi after being out alone to return to the tent of his father and find his brothers there, "and they were disputing one with another concerning the things which my father had spoken unto them“ (1 Nephi 15:1—2). </a:t>
            </a:r>
          </a:p>
          <a:p>
            <a:endParaRPr lang="en-US" dirty="0">
              <a:solidFill>
                <a:schemeClr val="bg2"/>
              </a:solidFill>
            </a:endParaRPr>
          </a:p>
          <a:p>
            <a:r>
              <a:rPr lang="en-US" dirty="0">
                <a:solidFill>
                  <a:schemeClr val="bg2"/>
                </a:solidFill>
              </a:rPr>
              <a:t>And it was perfectly natural for him to join the discussion and win the day with a long and eloquent speech.</a:t>
            </a:r>
          </a:p>
        </p:txBody>
      </p:sp>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Councils in the Tent</a:t>
            </a:r>
          </a:p>
        </p:txBody>
      </p:sp>
      <p:sp>
        <p:nvSpPr>
          <p:cNvPr id="5" name="Rectangle 4"/>
          <p:cNvSpPr/>
          <p:nvPr/>
        </p:nvSpPr>
        <p:spPr>
          <a:xfrm>
            <a:off x="93554" y="6361919"/>
            <a:ext cx="1621919" cy="369332"/>
          </a:xfrm>
          <a:prstGeom prst="rect">
            <a:avLst/>
          </a:prstGeom>
        </p:spPr>
        <p:txBody>
          <a:bodyPr wrap="none">
            <a:spAutoFit/>
          </a:bodyPr>
          <a:lstStyle/>
          <a:p>
            <a:r>
              <a:rPr lang="en-US" dirty="0">
                <a:solidFill>
                  <a:schemeClr val="bg2"/>
                </a:solidFill>
              </a:rPr>
              <a:t>Hugh W. </a:t>
            </a:r>
            <a:r>
              <a:rPr lang="en-US" dirty="0" err="1">
                <a:solidFill>
                  <a:schemeClr val="bg2"/>
                </a:solidFill>
              </a:rPr>
              <a:t>Nibley</a:t>
            </a:r>
            <a:endParaRPr lang="en-US" dirty="0">
              <a:solidFill>
                <a:schemeClr val="bg2"/>
              </a:solidFill>
            </a:endParaRPr>
          </a:p>
        </p:txBody>
      </p:sp>
      <p:sp>
        <p:nvSpPr>
          <p:cNvPr id="7" name="Rectangle 6"/>
          <p:cNvSpPr/>
          <p:nvPr/>
        </p:nvSpPr>
        <p:spPr>
          <a:xfrm>
            <a:off x="7652441" y="5692366"/>
            <a:ext cx="2411622" cy="369332"/>
          </a:xfrm>
          <a:prstGeom prst="rect">
            <a:avLst/>
          </a:prstGeom>
        </p:spPr>
        <p:txBody>
          <a:bodyPr wrap="none">
            <a:spAutoFit/>
          </a:bodyPr>
          <a:lstStyle/>
          <a:p>
            <a:r>
              <a:rPr lang="en-US" dirty="0">
                <a:solidFill>
                  <a:schemeClr val="bg2"/>
                </a:solidFill>
              </a:rPr>
              <a:t>Interior of </a:t>
            </a:r>
            <a:r>
              <a:rPr lang="en-US" dirty="0" err="1">
                <a:solidFill>
                  <a:schemeClr val="bg2"/>
                </a:solidFill>
              </a:rPr>
              <a:t>Bodouin</a:t>
            </a:r>
            <a:r>
              <a:rPr lang="en-US" dirty="0">
                <a:solidFill>
                  <a:schemeClr val="bg2"/>
                </a:solidFill>
              </a:rPr>
              <a:t> tent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59" y="4855935"/>
            <a:ext cx="1012648" cy="132172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312" y="4792638"/>
            <a:ext cx="2403035" cy="1799456"/>
          </a:xfrm>
          <a:prstGeom prst="rect">
            <a:avLst/>
          </a:prstGeom>
        </p:spPr>
      </p:pic>
    </p:spTree>
    <p:extLst>
      <p:ext uri="{BB962C8B-B14F-4D97-AF65-F5344CB8AC3E}">
        <p14:creationId xmlns:p14="http://schemas.microsoft.com/office/powerpoint/2010/main" val="343780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 name="Rectangle 1"/>
          <p:cNvSpPr/>
          <p:nvPr/>
        </p:nvSpPr>
        <p:spPr>
          <a:xfrm>
            <a:off x="1752600" y="2057400"/>
            <a:ext cx="2590800" cy="1938992"/>
          </a:xfrm>
          <a:prstGeom prst="rect">
            <a:avLst/>
          </a:prstGeom>
        </p:spPr>
        <p:txBody>
          <a:bodyPr wrap="square">
            <a:spAutoFit/>
          </a:bodyPr>
          <a:lstStyle/>
          <a:p>
            <a:pPr fontAlgn="base"/>
            <a:r>
              <a:rPr lang="en-US" sz="2400" dirty="0">
                <a:solidFill>
                  <a:schemeClr val="bg1"/>
                </a:solidFill>
              </a:rPr>
              <a:t>As we study Isaiah’s words and seek to understand them we will be blessed.</a:t>
            </a:r>
          </a:p>
        </p:txBody>
      </p:sp>
      <p:sp>
        <p:nvSpPr>
          <p:cNvPr id="4" name="TextBox 3"/>
          <p:cNvSpPr txBox="1"/>
          <p:nvPr/>
        </p:nvSpPr>
        <p:spPr>
          <a:xfrm>
            <a:off x="223283" y="0"/>
            <a:ext cx="11834037"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Receiving Blessings from Isaiah’s words</a:t>
            </a:r>
          </a:p>
        </p:txBody>
      </p:sp>
      <p:sp>
        <p:nvSpPr>
          <p:cNvPr id="5" name="Rectangle 4"/>
          <p:cNvSpPr/>
          <p:nvPr/>
        </p:nvSpPr>
        <p:spPr>
          <a:xfrm>
            <a:off x="8153400" y="1524000"/>
            <a:ext cx="2286000" cy="2677656"/>
          </a:xfrm>
          <a:prstGeom prst="rect">
            <a:avLst/>
          </a:prstGeom>
        </p:spPr>
        <p:txBody>
          <a:bodyPr wrap="square">
            <a:spAutoFit/>
          </a:bodyPr>
          <a:lstStyle/>
          <a:p>
            <a:pPr fontAlgn="base"/>
            <a:r>
              <a:rPr lang="en-US" sz="2400" dirty="0">
                <a:solidFill>
                  <a:schemeClr val="bg1"/>
                </a:solidFill>
              </a:rPr>
              <a:t>Nephi taught his family and read some of the words of Isaiah that had been included in the brass plates</a:t>
            </a:r>
            <a:endParaRPr lang="en-US" dirty="0">
              <a:solidFill>
                <a:schemeClr val="bg1"/>
              </a:solidFill>
            </a:endParaRPr>
          </a:p>
        </p:txBody>
      </p:sp>
      <p:sp>
        <p:nvSpPr>
          <p:cNvPr id="6" name="Rectangle 5"/>
          <p:cNvSpPr/>
          <p:nvPr/>
        </p:nvSpPr>
        <p:spPr>
          <a:xfrm>
            <a:off x="3276600" y="4724401"/>
            <a:ext cx="6172200" cy="1200329"/>
          </a:xfrm>
          <a:prstGeom prst="rect">
            <a:avLst/>
          </a:prstGeom>
        </p:spPr>
        <p:txBody>
          <a:bodyPr wrap="square">
            <a:spAutoFit/>
          </a:bodyPr>
          <a:lstStyle/>
          <a:p>
            <a:pPr fontAlgn="base"/>
            <a:r>
              <a:rPr lang="en-US" sz="2400" dirty="0"/>
              <a:t> </a:t>
            </a:r>
            <a:r>
              <a:rPr lang="en-US" sz="2400" dirty="0">
                <a:solidFill>
                  <a:schemeClr val="bg1"/>
                </a:solidFill>
              </a:rPr>
              <a:t>He did this so that he “might more fully persuade them to believe in the Lord their Redeemer” </a:t>
            </a:r>
            <a:r>
              <a:rPr lang="en-US" sz="2400" dirty="0">
                <a:solidFill>
                  <a:srgbClr val="FFFF00"/>
                </a:solidFill>
              </a:rPr>
              <a:t>(1 Nephi 19:23; see also verse 24).</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911" y="1822293"/>
            <a:ext cx="3372322" cy="2329336"/>
          </a:xfrm>
          <a:prstGeom prst="rect">
            <a:avLst/>
          </a:prstGeom>
        </p:spPr>
      </p:pic>
    </p:spTree>
    <p:extLst>
      <p:ext uri="{BB962C8B-B14F-4D97-AF65-F5344CB8AC3E}">
        <p14:creationId xmlns:p14="http://schemas.microsoft.com/office/powerpoint/2010/main" val="22955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 name="Rectangle 1"/>
          <p:cNvSpPr/>
          <p:nvPr/>
        </p:nvSpPr>
        <p:spPr>
          <a:xfrm>
            <a:off x="294993" y="1360282"/>
            <a:ext cx="4376595" cy="4524315"/>
          </a:xfrm>
          <a:prstGeom prst="rect">
            <a:avLst/>
          </a:prstGeom>
        </p:spPr>
        <p:txBody>
          <a:bodyPr wrap="square">
            <a:spAutoFit/>
          </a:bodyPr>
          <a:lstStyle/>
          <a:p>
            <a:pPr fontAlgn="base"/>
            <a:r>
              <a:rPr lang="en-US" sz="2400" dirty="0">
                <a:solidFill>
                  <a:schemeClr val="bg1"/>
                </a:solidFill>
              </a:rPr>
              <a:t>The Old Testament contains the history of Jacob, who was Isaac’s son and Abraham’s grandson. </a:t>
            </a:r>
          </a:p>
          <a:p>
            <a:pPr fontAlgn="base"/>
            <a:endParaRPr lang="en-US" sz="2400" dirty="0">
              <a:solidFill>
                <a:schemeClr val="bg1"/>
              </a:solidFill>
            </a:endParaRPr>
          </a:p>
          <a:p>
            <a:pPr fontAlgn="base"/>
            <a:r>
              <a:rPr lang="en-US" sz="2400" dirty="0">
                <a:solidFill>
                  <a:schemeClr val="bg1"/>
                </a:solidFill>
              </a:rPr>
              <a:t>The Lord gave Jacob the name Israel.</a:t>
            </a:r>
          </a:p>
          <a:p>
            <a:pPr fontAlgn="base"/>
            <a:endParaRPr lang="en-US" sz="2400" dirty="0">
              <a:solidFill>
                <a:schemeClr val="bg1"/>
              </a:solidFill>
            </a:endParaRPr>
          </a:p>
          <a:p>
            <a:pPr fontAlgn="base"/>
            <a:endParaRPr lang="en-US" sz="2400" dirty="0">
              <a:solidFill>
                <a:schemeClr val="bg1"/>
              </a:solidFill>
            </a:endParaRPr>
          </a:p>
          <a:p>
            <a:pPr fontAlgn="base"/>
            <a:r>
              <a:rPr lang="en-US" sz="2400" dirty="0">
                <a:solidFill>
                  <a:schemeClr val="bg1"/>
                </a:solidFill>
              </a:rPr>
              <a:t>The term “the house of Israel” refers to Jacob’s descendants and to the covenant people of the Lord.</a:t>
            </a:r>
          </a:p>
        </p:txBody>
      </p:sp>
      <p:sp>
        <p:nvSpPr>
          <p:cNvPr id="4" name="TextBox 3"/>
          <p:cNvSpPr txBox="1"/>
          <p:nvPr/>
        </p:nvSpPr>
        <p:spPr>
          <a:xfrm>
            <a:off x="176645" y="0"/>
            <a:ext cx="11897591" cy="1323439"/>
          </a:xfrm>
          <a:prstGeom prst="rect">
            <a:avLst/>
          </a:prstGeom>
          <a:noFill/>
        </p:spPr>
        <p:txBody>
          <a:bodyPr wrap="square" rtlCol="0">
            <a:spAutoFit/>
          </a:bodyPr>
          <a:lstStyle/>
          <a:p>
            <a:pPr algn="ctr"/>
            <a:r>
              <a:rPr lang="en-US" sz="4000" dirty="0">
                <a:solidFill>
                  <a:schemeClr val="bg1"/>
                </a:solidFill>
                <a:latin typeface="Abadi" panose="020B0604020104020204" pitchFamily="34" charset="0"/>
              </a:rPr>
              <a:t>Baptized individuals who are unfaithful to their covenants</a:t>
            </a:r>
          </a:p>
        </p:txBody>
      </p:sp>
      <p:sp>
        <p:nvSpPr>
          <p:cNvPr id="28" name="TextBox 27"/>
          <p:cNvSpPr txBox="1"/>
          <p:nvPr/>
        </p:nvSpPr>
        <p:spPr>
          <a:xfrm>
            <a:off x="129766" y="6457890"/>
            <a:ext cx="6324600" cy="400110"/>
          </a:xfrm>
          <a:prstGeom prst="rect">
            <a:avLst/>
          </a:prstGeom>
          <a:noFill/>
        </p:spPr>
        <p:txBody>
          <a:bodyPr wrap="square" rtlCol="0">
            <a:spAutoFit/>
          </a:bodyPr>
          <a:lstStyle/>
          <a:p>
            <a:r>
              <a:rPr lang="en-US" sz="2000" dirty="0">
                <a:solidFill>
                  <a:schemeClr val="bg1"/>
                </a:solidFill>
              </a:rPr>
              <a:t>1 Nephi 20:1-2 </a:t>
            </a:r>
          </a:p>
        </p:txBody>
      </p:sp>
      <p:sp>
        <p:nvSpPr>
          <p:cNvPr id="5" name="Rectangle 4"/>
          <p:cNvSpPr/>
          <p:nvPr/>
        </p:nvSpPr>
        <p:spPr>
          <a:xfrm>
            <a:off x="10458390" y="6413047"/>
            <a:ext cx="1668598" cy="369332"/>
          </a:xfrm>
          <a:prstGeom prst="rect">
            <a:avLst/>
          </a:prstGeom>
        </p:spPr>
        <p:txBody>
          <a:bodyPr wrap="none">
            <a:spAutoFit/>
          </a:bodyPr>
          <a:lstStyle/>
          <a:p>
            <a:r>
              <a:rPr lang="en-US" dirty="0">
                <a:solidFill>
                  <a:schemeClr val="bg1"/>
                </a:solidFill>
              </a:rPr>
              <a:t>Bible Dictionary</a:t>
            </a:r>
            <a:endParaRPr lang="en-US" dirty="0"/>
          </a:p>
        </p:txBody>
      </p:sp>
      <p:sp>
        <p:nvSpPr>
          <p:cNvPr id="6" name="Rectangle 5"/>
          <p:cNvSpPr/>
          <p:nvPr/>
        </p:nvSpPr>
        <p:spPr>
          <a:xfrm>
            <a:off x="8643042" y="2514661"/>
            <a:ext cx="3548958" cy="1754326"/>
          </a:xfrm>
          <a:prstGeom prst="rect">
            <a:avLst/>
          </a:prstGeom>
        </p:spPr>
        <p:txBody>
          <a:bodyPr wrap="square">
            <a:spAutoFit/>
          </a:bodyPr>
          <a:lstStyle/>
          <a:p>
            <a:r>
              <a:rPr lang="en-US" b="0" i="1" dirty="0">
                <a:solidFill>
                  <a:srgbClr val="FFFF00"/>
                </a:solidFill>
                <a:effectLst/>
                <a:latin typeface="Abadi" panose="020B0604020104020204" pitchFamily="34" charset="0"/>
              </a:rPr>
              <a:t>And he said, Thy name shall be called no more Jacob, but Israel: for as a prince hast thou power with God and with men, and hast prevailed. Genesis 32:28</a:t>
            </a:r>
            <a:endParaRPr lang="en-US" i="1" dirty="0">
              <a:solidFill>
                <a:srgbClr val="FFFF00"/>
              </a:solidFil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267" y="2089653"/>
            <a:ext cx="3759593" cy="2502423"/>
          </a:xfrm>
          <a:prstGeom prst="rect">
            <a:avLst/>
          </a:prstGeom>
        </p:spPr>
      </p:pic>
    </p:spTree>
    <p:extLst>
      <p:ext uri="{BB962C8B-B14F-4D97-AF65-F5344CB8AC3E}">
        <p14:creationId xmlns:p14="http://schemas.microsoft.com/office/powerpoint/2010/main" val="278295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 name="Rectangle 1"/>
          <p:cNvSpPr/>
          <p:nvPr/>
        </p:nvSpPr>
        <p:spPr>
          <a:xfrm>
            <a:off x="492659" y="1056238"/>
            <a:ext cx="3862057" cy="3416320"/>
          </a:xfrm>
          <a:prstGeom prst="rect">
            <a:avLst/>
          </a:prstGeom>
        </p:spPr>
        <p:txBody>
          <a:bodyPr wrap="square">
            <a:spAutoFit/>
          </a:bodyPr>
          <a:lstStyle/>
          <a:p>
            <a:pPr fontAlgn="base"/>
            <a:r>
              <a:rPr lang="en-US" sz="2400" dirty="0">
                <a:solidFill>
                  <a:srgbClr val="FFFF00"/>
                </a:solidFill>
              </a:rPr>
              <a:t>Iron Sinew: stiff necked</a:t>
            </a:r>
          </a:p>
          <a:p>
            <a:pPr fontAlgn="base"/>
            <a:r>
              <a:rPr lang="en-US" sz="2400" dirty="0">
                <a:solidFill>
                  <a:schemeClr val="bg1"/>
                </a:solidFill>
              </a:rPr>
              <a:t>A sinew is a tendon. Just as iron does not bend easily, a prideful person will not bow his or her neck in humility. The phrase “iron sinew” indicates that many people in the house of Israel were filled with pride.</a:t>
            </a:r>
          </a:p>
        </p:txBody>
      </p:sp>
      <p:sp>
        <p:nvSpPr>
          <p:cNvPr id="4" name="TextBox 3"/>
          <p:cNvSpPr txBox="1"/>
          <p:nvPr/>
        </p:nvSpPr>
        <p:spPr>
          <a:xfrm>
            <a:off x="1752600" y="0"/>
            <a:ext cx="89154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Why had not Israel been Faithful?</a:t>
            </a:r>
          </a:p>
        </p:txBody>
      </p:sp>
      <p:sp>
        <p:nvSpPr>
          <p:cNvPr id="28" name="TextBox 27"/>
          <p:cNvSpPr txBox="1"/>
          <p:nvPr/>
        </p:nvSpPr>
        <p:spPr>
          <a:xfrm>
            <a:off x="129766" y="6457890"/>
            <a:ext cx="6324600" cy="400110"/>
          </a:xfrm>
          <a:prstGeom prst="rect">
            <a:avLst/>
          </a:prstGeom>
          <a:noFill/>
        </p:spPr>
        <p:txBody>
          <a:bodyPr wrap="square" rtlCol="0">
            <a:spAutoFit/>
          </a:bodyPr>
          <a:lstStyle/>
          <a:p>
            <a:r>
              <a:rPr lang="en-US" sz="2000" dirty="0">
                <a:solidFill>
                  <a:schemeClr val="bg1"/>
                </a:solidFill>
              </a:rPr>
              <a:t>1 Nephi 20:3-4 </a:t>
            </a:r>
          </a:p>
        </p:txBody>
      </p:sp>
      <p:sp>
        <p:nvSpPr>
          <p:cNvPr id="29" name="Rectangle 28"/>
          <p:cNvSpPr/>
          <p:nvPr/>
        </p:nvSpPr>
        <p:spPr>
          <a:xfrm>
            <a:off x="7514377" y="1226744"/>
            <a:ext cx="4267200" cy="2308324"/>
          </a:xfrm>
          <a:prstGeom prst="rect">
            <a:avLst/>
          </a:prstGeom>
        </p:spPr>
        <p:txBody>
          <a:bodyPr wrap="square">
            <a:spAutoFit/>
          </a:bodyPr>
          <a:lstStyle/>
          <a:p>
            <a:pPr fontAlgn="base"/>
            <a:r>
              <a:rPr lang="en-US" sz="2400" dirty="0">
                <a:solidFill>
                  <a:srgbClr val="FFFF00"/>
                </a:solidFill>
              </a:rPr>
              <a:t>Brow brass: hardheaded</a:t>
            </a:r>
          </a:p>
          <a:p>
            <a:pPr fontAlgn="base"/>
            <a:r>
              <a:rPr lang="en-US" sz="2400" dirty="0">
                <a:solidFill>
                  <a:schemeClr val="bg1"/>
                </a:solidFill>
              </a:rPr>
              <a:t>Is generally taken to represent judgment, also of evil content.</a:t>
            </a:r>
          </a:p>
          <a:p>
            <a:pPr fontAlgn="base"/>
            <a:r>
              <a:rPr lang="en-US" sz="2400" dirty="0">
                <a:solidFill>
                  <a:schemeClr val="bg1"/>
                </a:solidFill>
              </a:rPr>
              <a:t> "I know that thou art obstinate, and thy neck is an iron sinew, and thy brow brass" (Isa. 48:4).</a:t>
            </a:r>
          </a:p>
        </p:txBody>
      </p:sp>
      <p:sp>
        <p:nvSpPr>
          <p:cNvPr id="30" name="Rectangle 29"/>
          <p:cNvSpPr/>
          <p:nvPr/>
        </p:nvSpPr>
        <p:spPr>
          <a:xfrm>
            <a:off x="5355880" y="4781739"/>
            <a:ext cx="1524000" cy="830997"/>
          </a:xfrm>
          <a:prstGeom prst="rect">
            <a:avLst/>
          </a:prstGeom>
        </p:spPr>
        <p:txBody>
          <a:bodyPr wrap="square">
            <a:spAutoFit/>
          </a:bodyPr>
          <a:lstStyle/>
          <a:p>
            <a:pPr fontAlgn="base"/>
            <a:r>
              <a:rPr lang="en-US" sz="4800" dirty="0">
                <a:solidFill>
                  <a:srgbClr val="FFFF00"/>
                </a:solidFill>
              </a:rPr>
              <a:t>Pride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7736" y="4191283"/>
            <a:ext cx="2356434" cy="236342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3900" y="4528436"/>
            <a:ext cx="2385404" cy="1806004"/>
          </a:xfrm>
          <a:prstGeom prst="rect">
            <a:avLst/>
          </a:prstGeom>
        </p:spPr>
      </p:pic>
    </p:spTree>
    <p:extLst>
      <p:ext uri="{BB962C8B-B14F-4D97-AF65-F5344CB8AC3E}">
        <p14:creationId xmlns:p14="http://schemas.microsoft.com/office/powerpoint/2010/main" val="407848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 name="Rectangle 1"/>
          <p:cNvSpPr/>
          <p:nvPr/>
        </p:nvSpPr>
        <p:spPr>
          <a:xfrm>
            <a:off x="443620" y="990600"/>
            <a:ext cx="5042780" cy="1538883"/>
          </a:xfrm>
          <a:prstGeom prst="rect">
            <a:avLst/>
          </a:prstGeom>
        </p:spPr>
        <p:txBody>
          <a:bodyPr wrap="square">
            <a:spAutoFit/>
          </a:bodyPr>
          <a:lstStyle/>
          <a:p>
            <a:pPr fontAlgn="base"/>
            <a:r>
              <a:rPr lang="en-US" sz="2000" dirty="0">
                <a:solidFill>
                  <a:schemeClr val="bg1"/>
                </a:solidFill>
              </a:rPr>
              <a:t>“Christ is the Prince of Peace, and the citizens of his kingdom—those obedient to his laws—come to know that peace, even in a world of turmoil of which they must often be a part.”</a:t>
            </a:r>
          </a:p>
          <a:p>
            <a:pPr fontAlgn="base"/>
            <a:r>
              <a:rPr lang="en-US" sz="1400" dirty="0">
                <a:solidFill>
                  <a:schemeClr val="bg1"/>
                </a:solidFill>
              </a:rPr>
              <a:t>Joseph Fielding </a:t>
            </a:r>
            <a:r>
              <a:rPr lang="en-US" sz="1400" dirty="0" err="1">
                <a:solidFill>
                  <a:schemeClr val="bg1"/>
                </a:solidFill>
              </a:rPr>
              <a:t>McConkie</a:t>
            </a:r>
            <a:r>
              <a:rPr lang="en-US" sz="1400" dirty="0">
                <a:solidFill>
                  <a:schemeClr val="bg1"/>
                </a:solidFill>
              </a:rPr>
              <a:t> and Robert L. Millet</a:t>
            </a:r>
          </a:p>
        </p:txBody>
      </p:sp>
      <p:sp>
        <p:nvSpPr>
          <p:cNvPr id="4" name="TextBox 3"/>
          <p:cNvSpPr txBox="1"/>
          <p:nvPr/>
        </p:nvSpPr>
        <p:spPr>
          <a:xfrm>
            <a:off x="1752600" y="1"/>
            <a:ext cx="8915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Why do The Wicked have no peace?</a:t>
            </a:r>
          </a:p>
        </p:txBody>
      </p:sp>
      <p:sp>
        <p:nvSpPr>
          <p:cNvPr id="28" name="TextBox 27"/>
          <p:cNvSpPr txBox="1"/>
          <p:nvPr/>
        </p:nvSpPr>
        <p:spPr>
          <a:xfrm>
            <a:off x="102606" y="6457890"/>
            <a:ext cx="6324600" cy="400110"/>
          </a:xfrm>
          <a:prstGeom prst="rect">
            <a:avLst/>
          </a:prstGeom>
          <a:noFill/>
        </p:spPr>
        <p:txBody>
          <a:bodyPr wrap="square" rtlCol="0">
            <a:spAutoFit/>
          </a:bodyPr>
          <a:lstStyle/>
          <a:p>
            <a:r>
              <a:rPr lang="en-US" sz="2000" dirty="0">
                <a:solidFill>
                  <a:schemeClr val="bg1"/>
                </a:solidFill>
              </a:rPr>
              <a:t>1 Nephi 20:18-19, 22 </a:t>
            </a:r>
          </a:p>
        </p:txBody>
      </p:sp>
      <p:sp>
        <p:nvSpPr>
          <p:cNvPr id="29" name="Rectangle 28"/>
          <p:cNvSpPr/>
          <p:nvPr/>
        </p:nvSpPr>
        <p:spPr>
          <a:xfrm>
            <a:off x="6963624" y="1262204"/>
            <a:ext cx="4597652" cy="4401205"/>
          </a:xfrm>
          <a:prstGeom prst="rect">
            <a:avLst/>
          </a:prstGeom>
        </p:spPr>
        <p:txBody>
          <a:bodyPr wrap="square">
            <a:spAutoFit/>
          </a:bodyPr>
          <a:lstStyle/>
          <a:p>
            <a:pPr fontAlgn="base"/>
            <a:r>
              <a:rPr lang="en-US" sz="2000" dirty="0">
                <a:solidFill>
                  <a:schemeClr val="bg1"/>
                </a:solidFill>
              </a:rPr>
              <a:t>Thy peace been as a river—constant flow</a:t>
            </a:r>
          </a:p>
          <a:p>
            <a:pPr fontAlgn="base"/>
            <a:endParaRPr lang="en-US" sz="2000" dirty="0">
              <a:solidFill>
                <a:schemeClr val="bg1"/>
              </a:solidFill>
            </a:endParaRPr>
          </a:p>
          <a:p>
            <a:pPr fontAlgn="base"/>
            <a:r>
              <a:rPr lang="en-US" sz="2000" dirty="0">
                <a:solidFill>
                  <a:schemeClr val="bg1"/>
                </a:solidFill>
              </a:rPr>
              <a:t>Thy righteousness as the waves of the sea—strong and powerful</a:t>
            </a:r>
          </a:p>
          <a:p>
            <a:pPr fontAlgn="base"/>
            <a:endParaRPr lang="en-US" sz="2000" dirty="0">
              <a:solidFill>
                <a:schemeClr val="bg1"/>
              </a:solidFill>
            </a:endParaRPr>
          </a:p>
          <a:p>
            <a:pPr fontAlgn="base"/>
            <a:r>
              <a:rPr lang="en-US" sz="2000" dirty="0">
                <a:solidFill>
                  <a:schemeClr val="bg1"/>
                </a:solidFill>
              </a:rPr>
              <a:t>The seed as the sand—promised to faithful through the covenant of eternal marriage</a:t>
            </a:r>
          </a:p>
          <a:p>
            <a:pPr fontAlgn="base"/>
            <a:endParaRPr lang="en-US" sz="2000" dirty="0">
              <a:solidFill>
                <a:schemeClr val="bg1"/>
              </a:solidFill>
            </a:endParaRPr>
          </a:p>
          <a:p>
            <a:pPr fontAlgn="base"/>
            <a:r>
              <a:rPr lang="en-US" sz="2000" dirty="0">
                <a:solidFill>
                  <a:schemeClr val="bg1"/>
                </a:solidFill>
              </a:rPr>
              <a:t>The offspring of thy bowels like the gravel— “…his name should not have been cut off nor destroyed from before me.”</a:t>
            </a:r>
          </a:p>
          <a:p>
            <a:pPr fontAlgn="base"/>
            <a:endParaRPr lang="en-US" sz="2000" dirty="0">
              <a:solidFill>
                <a:schemeClr val="bg1"/>
              </a:solidFill>
            </a:endParaRPr>
          </a:p>
          <a:p>
            <a:pPr fontAlgn="base"/>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22" y="2830730"/>
            <a:ext cx="5220832" cy="2929302"/>
          </a:xfrm>
          <a:prstGeom prst="rect">
            <a:avLst/>
          </a:prstGeom>
        </p:spPr>
      </p:pic>
    </p:spTree>
    <p:extLst>
      <p:ext uri="{BB962C8B-B14F-4D97-AF65-F5344CB8AC3E}">
        <p14:creationId xmlns:p14="http://schemas.microsoft.com/office/powerpoint/2010/main" val="129949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 name="Rectangle 1"/>
          <p:cNvSpPr/>
          <p:nvPr/>
        </p:nvSpPr>
        <p:spPr>
          <a:xfrm>
            <a:off x="6705599" y="762000"/>
            <a:ext cx="5027691" cy="2400657"/>
          </a:xfrm>
          <a:prstGeom prst="rect">
            <a:avLst/>
          </a:prstGeom>
        </p:spPr>
        <p:txBody>
          <a:bodyPr wrap="square">
            <a:spAutoFit/>
          </a:bodyPr>
          <a:lstStyle/>
          <a:p>
            <a:pPr fontAlgn="base"/>
            <a:r>
              <a:rPr lang="en-US" sz="2400" dirty="0">
                <a:solidFill>
                  <a:schemeClr val="bg1"/>
                </a:solidFill>
              </a:rPr>
              <a:t>Chaldeans—people of Chaldea</a:t>
            </a:r>
          </a:p>
          <a:p>
            <a:pPr fontAlgn="base"/>
            <a:r>
              <a:rPr lang="en-US" dirty="0">
                <a:solidFill>
                  <a:schemeClr val="bg1"/>
                </a:solidFill>
              </a:rPr>
              <a:t>The portion of Babylonia that lay south and east of Babylon, though the name was sometimes used after the days of Jeremiah to denote the whole district lying between and adjoining the rivers Tigris and Euphrates. In </a:t>
            </a:r>
            <a:r>
              <a:rPr lang="en-US" dirty="0">
                <a:solidFill>
                  <a:srgbClr val="FFFF00"/>
                </a:solidFill>
              </a:rPr>
              <a:t>Dan. 2:2, 10 </a:t>
            </a:r>
            <a:r>
              <a:rPr lang="en-US" dirty="0">
                <a:solidFill>
                  <a:schemeClr val="bg1"/>
                </a:solidFill>
              </a:rPr>
              <a:t>the</a:t>
            </a:r>
            <a:r>
              <a:rPr lang="en-US" dirty="0">
                <a:solidFill>
                  <a:srgbClr val="FFFF00"/>
                </a:solidFill>
              </a:rPr>
              <a:t> </a:t>
            </a:r>
            <a:r>
              <a:rPr lang="en-US" dirty="0">
                <a:solidFill>
                  <a:schemeClr val="bg1"/>
                </a:solidFill>
              </a:rPr>
              <a:t>name is applied to a learned class in Babylon who made a special study of astrology.</a:t>
            </a:r>
          </a:p>
        </p:txBody>
      </p:sp>
      <p:sp>
        <p:nvSpPr>
          <p:cNvPr id="4" name="TextBox 3"/>
          <p:cNvSpPr txBox="1"/>
          <p:nvPr/>
        </p:nvSpPr>
        <p:spPr>
          <a:xfrm>
            <a:off x="1752600" y="1"/>
            <a:ext cx="89154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Babylon and Chaldeans</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208230" y="685800"/>
            <a:ext cx="6029608" cy="3046988"/>
          </a:xfrm>
          <a:prstGeom prst="rect">
            <a:avLst/>
          </a:prstGeom>
        </p:spPr>
        <p:txBody>
          <a:bodyPr wrap="square">
            <a:spAutoFit/>
          </a:bodyPr>
          <a:lstStyle/>
          <a:p>
            <a:pPr fontAlgn="base"/>
            <a:r>
              <a:rPr lang="en-US" sz="1600" dirty="0">
                <a:solidFill>
                  <a:schemeClr val="bg1"/>
                </a:solidFill>
              </a:rPr>
              <a:t>Babylon or Babel </a:t>
            </a:r>
          </a:p>
          <a:p>
            <a:pPr fontAlgn="base"/>
            <a:r>
              <a:rPr lang="en-US" sz="1600" dirty="0">
                <a:solidFill>
                  <a:schemeClr val="bg1"/>
                </a:solidFill>
              </a:rPr>
              <a:t>The capital of Babylonia. According to </a:t>
            </a:r>
            <a:r>
              <a:rPr lang="en-US" sz="1600" dirty="0">
                <a:solidFill>
                  <a:srgbClr val="FFFF00"/>
                </a:solidFill>
              </a:rPr>
              <a:t>Gen. 10:8–10</a:t>
            </a:r>
            <a:r>
              <a:rPr lang="en-US" sz="1600" dirty="0">
                <a:solidFill>
                  <a:schemeClr val="bg1"/>
                </a:solidFill>
              </a:rPr>
              <a:t> it was founded by Nimrod and was one of the oldest cities of the land of Shinar; in </a:t>
            </a:r>
            <a:r>
              <a:rPr lang="en-US" sz="1600" dirty="0">
                <a:solidFill>
                  <a:srgbClr val="FFFF00"/>
                </a:solidFill>
              </a:rPr>
              <a:t>11:1–9 </a:t>
            </a:r>
            <a:r>
              <a:rPr lang="en-US" sz="1600" dirty="0">
                <a:solidFill>
                  <a:schemeClr val="bg1"/>
                </a:solidFill>
              </a:rPr>
              <a:t>we have the record of the Tower of Babel and the “Confusion of Tongues.” </a:t>
            </a:r>
            <a:r>
              <a:rPr lang="en-US" sz="1600" dirty="0">
                <a:solidFill>
                  <a:srgbClr val="FFFF00"/>
                </a:solidFill>
              </a:rPr>
              <a:t>(See Ether 1:3–5, 34–35) </a:t>
            </a:r>
          </a:p>
          <a:p>
            <a:pPr fontAlgn="base"/>
            <a:endParaRPr lang="en-US" sz="1600" dirty="0">
              <a:solidFill>
                <a:schemeClr val="bg1"/>
              </a:solidFill>
            </a:endParaRPr>
          </a:p>
          <a:p>
            <a:pPr fontAlgn="base"/>
            <a:r>
              <a:rPr lang="en-US" sz="1600" dirty="0">
                <a:solidFill>
                  <a:schemeClr val="bg1"/>
                </a:solidFill>
              </a:rPr>
              <a:t>During the Assyrian supremacy it became part of that empire and was destroyed by Sennacherib.</a:t>
            </a:r>
          </a:p>
          <a:p>
            <a:pPr fontAlgn="base"/>
            <a:r>
              <a:rPr lang="en-US" sz="1600" dirty="0">
                <a:solidFill>
                  <a:schemeClr val="bg1"/>
                </a:solidFill>
              </a:rPr>
              <a:t>After the downfall of Assyria, Babylon became Nebuchadnezzar’s capital. He built an enormous city of which the ruins still remain. The city was square, and the Euphrates ran through the middle of it. </a:t>
            </a:r>
          </a:p>
          <a:p>
            <a:pPr fontAlgn="base"/>
            <a:r>
              <a:rPr lang="en-US" sz="1600" dirty="0">
                <a:solidFill>
                  <a:schemeClr val="bg1"/>
                </a:solidFill>
              </a:rPr>
              <a:t>Bible Dictionary</a:t>
            </a:r>
          </a:p>
        </p:txBody>
      </p:sp>
      <p:sp>
        <p:nvSpPr>
          <p:cNvPr id="10" name="Rectangle 9"/>
          <p:cNvSpPr/>
          <p:nvPr/>
        </p:nvSpPr>
        <p:spPr>
          <a:xfrm>
            <a:off x="6589414" y="3762026"/>
            <a:ext cx="5324946" cy="2031325"/>
          </a:xfrm>
          <a:prstGeom prst="rect">
            <a:avLst/>
          </a:prstGeom>
        </p:spPr>
        <p:txBody>
          <a:bodyPr wrap="square">
            <a:spAutoFit/>
          </a:bodyPr>
          <a:lstStyle/>
          <a:p>
            <a:pPr fontAlgn="base"/>
            <a:r>
              <a:rPr lang="en-US" dirty="0">
                <a:solidFill>
                  <a:schemeClr val="bg1"/>
                </a:solidFill>
              </a:rPr>
              <a:t>Leaving Babylon and the Chaldeans is symbolic of leaving worldliness behind and coming unto the Lord.</a:t>
            </a:r>
          </a:p>
          <a:p>
            <a:pPr fontAlgn="base"/>
            <a:endParaRPr lang="en-US" dirty="0">
              <a:solidFill>
                <a:srgbClr val="FFFF00"/>
              </a:solidFill>
            </a:endParaRPr>
          </a:p>
          <a:p>
            <a:pPr fontAlgn="base"/>
            <a:r>
              <a:rPr lang="en-US" i="1" dirty="0">
                <a:solidFill>
                  <a:srgbClr val="FFFF00"/>
                </a:solidFill>
              </a:rPr>
              <a:t>“Go ye out from among the nations, even from Babylon, from the midst of wickedness, which is spiritual Babylon.” (D&amp;C 133:14)</a:t>
            </a:r>
          </a:p>
          <a:p>
            <a:pPr fontAlgn="base"/>
            <a:endParaRPr lang="en-US" dirty="0">
              <a:solidFill>
                <a:schemeClr val="bg1"/>
              </a:solidFill>
            </a:endParaRPr>
          </a:p>
        </p:txBody>
      </p:sp>
      <p:sp>
        <p:nvSpPr>
          <p:cNvPr id="13" name="TextBox 12"/>
          <p:cNvSpPr txBox="1"/>
          <p:nvPr/>
        </p:nvSpPr>
        <p:spPr>
          <a:xfrm>
            <a:off x="93552" y="6457890"/>
            <a:ext cx="6324600" cy="400110"/>
          </a:xfrm>
          <a:prstGeom prst="rect">
            <a:avLst/>
          </a:prstGeom>
          <a:noFill/>
        </p:spPr>
        <p:txBody>
          <a:bodyPr wrap="square" rtlCol="0">
            <a:spAutoFit/>
          </a:bodyPr>
          <a:lstStyle/>
          <a:p>
            <a:r>
              <a:rPr lang="en-US" sz="2000" dirty="0">
                <a:solidFill>
                  <a:schemeClr val="bg1"/>
                </a:solidFill>
              </a:rPr>
              <a:t>1 Nephi 20:20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862" y="3588095"/>
            <a:ext cx="4126777" cy="2993774"/>
          </a:xfrm>
          <a:prstGeom prst="rect">
            <a:avLst/>
          </a:prstGeom>
        </p:spPr>
      </p:pic>
    </p:spTree>
    <p:extLst>
      <p:ext uri="{BB962C8B-B14F-4D97-AF65-F5344CB8AC3E}">
        <p14:creationId xmlns:p14="http://schemas.microsoft.com/office/powerpoint/2010/main" val="238110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1752600" y="1"/>
            <a:ext cx="89154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An Invitation For Repentance</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1344439" y="795197"/>
            <a:ext cx="5791200" cy="5355312"/>
          </a:xfrm>
          <a:prstGeom prst="rect">
            <a:avLst/>
          </a:prstGeom>
        </p:spPr>
        <p:txBody>
          <a:bodyPr wrap="square">
            <a:spAutoFit/>
          </a:bodyPr>
          <a:lstStyle/>
          <a:p>
            <a:pPr fontAlgn="base"/>
            <a:r>
              <a:rPr lang="en-US" dirty="0">
                <a:solidFill>
                  <a:schemeClr val="bg1"/>
                </a:solidFill>
              </a:rPr>
              <a:t>“Satan … wants us to feel that we are beyond forgiveness</a:t>
            </a:r>
            <a:r>
              <a:rPr lang="en-US" dirty="0"/>
              <a:t> </a:t>
            </a:r>
            <a:r>
              <a:rPr lang="en-US" dirty="0">
                <a:solidFill>
                  <a:srgbClr val="FFFF00"/>
                </a:solidFill>
              </a:rPr>
              <a:t>(see Revelation 12:10). </a:t>
            </a:r>
            <a:r>
              <a:rPr lang="en-US" dirty="0">
                <a:solidFill>
                  <a:schemeClr val="bg1"/>
                </a:solidFill>
              </a:rPr>
              <a:t>Satan wants us to think that when we have sinned, we have gone past a ‘point of no return’—that it is too late to change our course. …</a:t>
            </a:r>
          </a:p>
          <a:p>
            <a:pPr fontAlgn="base"/>
            <a:endParaRPr lang="en-US" dirty="0">
              <a:solidFill>
                <a:schemeClr val="bg1"/>
              </a:solidFill>
            </a:endParaRPr>
          </a:p>
          <a:p>
            <a:pPr fontAlgn="base"/>
            <a:r>
              <a:rPr lang="en-US" dirty="0">
                <a:solidFill>
                  <a:schemeClr val="bg1"/>
                </a:solidFill>
              </a:rPr>
              <a:t>“… The Atonement of Jesus Christ is the gift of God to His children to correct and overcome the consequences of sin. God loves all of His children, and He will never cease to love and to hope for us. …</a:t>
            </a:r>
          </a:p>
          <a:p>
            <a:pPr fontAlgn="base"/>
            <a:endParaRPr lang="en-US" dirty="0">
              <a:solidFill>
                <a:schemeClr val="bg1"/>
              </a:solidFill>
            </a:endParaRPr>
          </a:p>
          <a:p>
            <a:pPr fontAlgn="base"/>
            <a:r>
              <a:rPr lang="en-US" dirty="0">
                <a:solidFill>
                  <a:schemeClr val="bg1"/>
                </a:solidFill>
              </a:rPr>
              <a:t>“Christ came to save us. If we have taken a wrong course, the Atonement of Jesus Christ can give us the assurance that sin is </a:t>
            </a:r>
            <a:r>
              <a:rPr lang="en-US" i="1" dirty="0">
                <a:solidFill>
                  <a:schemeClr val="bg1"/>
                </a:solidFill>
              </a:rPr>
              <a:t>not</a:t>
            </a:r>
            <a:r>
              <a:rPr lang="en-US" dirty="0">
                <a:solidFill>
                  <a:schemeClr val="bg1"/>
                </a:solidFill>
              </a:rPr>
              <a:t> a point of no return. A safe return is possible if we will follow God’s plan for our salvation. …</a:t>
            </a:r>
          </a:p>
          <a:p>
            <a:pPr fontAlgn="base"/>
            <a:endParaRPr lang="en-US" dirty="0">
              <a:solidFill>
                <a:schemeClr val="bg1"/>
              </a:solidFill>
            </a:endParaRPr>
          </a:p>
          <a:p>
            <a:pPr fontAlgn="base"/>
            <a:r>
              <a:rPr lang="en-US" dirty="0">
                <a:solidFill>
                  <a:schemeClr val="bg1"/>
                </a:solidFill>
              </a:rPr>
              <a:t>“… There is </a:t>
            </a:r>
            <a:r>
              <a:rPr lang="en-US" i="1" dirty="0">
                <a:solidFill>
                  <a:schemeClr val="bg1"/>
                </a:solidFill>
              </a:rPr>
              <a:t>always</a:t>
            </a:r>
            <a:r>
              <a:rPr lang="en-US" dirty="0">
                <a:solidFill>
                  <a:schemeClr val="bg1"/>
                </a:solidFill>
              </a:rPr>
              <a:t> a point of safe return; there is always hope.” </a:t>
            </a:r>
          </a:p>
          <a:p>
            <a:pPr fontAlgn="base"/>
            <a:r>
              <a:rPr lang="en-US" dirty="0">
                <a:solidFill>
                  <a:schemeClr val="bg1"/>
                </a:solidFill>
              </a:rPr>
              <a:t>--Dieter F. </a:t>
            </a:r>
            <a:r>
              <a:rPr lang="en-US" dirty="0" err="1">
                <a:solidFill>
                  <a:schemeClr val="bg1"/>
                </a:solidFill>
              </a:rPr>
              <a:t>Uchtdorf</a:t>
            </a:r>
            <a:r>
              <a:rPr lang="en-US" dirty="0">
                <a:solidFill>
                  <a:schemeClr val="bg1"/>
                </a:solidFill>
              </a:rPr>
              <a:t> </a:t>
            </a:r>
          </a:p>
        </p:txBody>
      </p:sp>
      <p:sp>
        <p:nvSpPr>
          <p:cNvPr id="13" name="TextBox 12"/>
          <p:cNvSpPr txBox="1"/>
          <p:nvPr/>
        </p:nvSpPr>
        <p:spPr>
          <a:xfrm>
            <a:off x="175034" y="6457890"/>
            <a:ext cx="6324600" cy="400110"/>
          </a:xfrm>
          <a:prstGeom prst="rect">
            <a:avLst/>
          </a:prstGeom>
          <a:noFill/>
        </p:spPr>
        <p:txBody>
          <a:bodyPr wrap="square" rtlCol="0">
            <a:spAutoFit/>
          </a:bodyPr>
          <a:lstStyle/>
          <a:p>
            <a:r>
              <a:rPr lang="en-US" sz="2000" dirty="0">
                <a:solidFill>
                  <a:schemeClr val="bg1"/>
                </a:solidFill>
              </a:rPr>
              <a:t>1 Nephi 20:20 </a:t>
            </a:r>
          </a:p>
        </p:txBody>
      </p:sp>
      <p:pic>
        <p:nvPicPr>
          <p:cNvPr id="1026" name="Picture 2" descr="http://jaredjohnsonfam.files.wordpress.com/2008/05/uchtdorfdfapril08_large.jpg"/>
          <p:cNvPicPr>
            <a:picLocks noChangeAspect="1" noChangeArrowheads="1"/>
          </p:cNvPicPr>
          <p:nvPr/>
        </p:nvPicPr>
        <p:blipFill>
          <a:blip r:embed="rId3" cstate="print"/>
          <a:srcRect/>
          <a:stretch>
            <a:fillRect/>
          </a:stretch>
        </p:blipFill>
        <p:spPr bwMode="auto">
          <a:xfrm>
            <a:off x="9393725" y="912136"/>
            <a:ext cx="1508760" cy="1885950"/>
          </a:xfrm>
          <a:prstGeom prst="rect">
            <a:avLst/>
          </a:prstGeom>
          <a:noFill/>
        </p:spPr>
      </p:pic>
    </p:spTree>
    <p:extLst>
      <p:ext uri="{BB962C8B-B14F-4D97-AF65-F5344CB8AC3E}">
        <p14:creationId xmlns:p14="http://schemas.microsoft.com/office/powerpoint/2010/main" val="412112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1752600" y="1"/>
            <a:ext cx="8915400" cy="769441"/>
          </a:xfrm>
          <a:prstGeom prst="rect">
            <a:avLst/>
          </a:prstGeom>
          <a:noFill/>
        </p:spPr>
        <p:txBody>
          <a:bodyPr wrap="square" rtlCol="0">
            <a:spAutoFit/>
          </a:bodyPr>
          <a:lstStyle/>
          <a:p>
            <a:pPr algn="ctr"/>
            <a:r>
              <a:rPr lang="en-US" sz="4400" dirty="0">
                <a:solidFill>
                  <a:schemeClr val="bg1"/>
                </a:solidFill>
                <a:latin typeface="Abadi" panose="020B0604020104020204" pitchFamily="34" charset="0"/>
              </a:rPr>
              <a:t>He will Not Forget</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2340321" y="623180"/>
            <a:ext cx="7620000" cy="3785652"/>
          </a:xfrm>
          <a:prstGeom prst="rect">
            <a:avLst/>
          </a:prstGeom>
        </p:spPr>
        <p:txBody>
          <a:bodyPr wrap="square">
            <a:spAutoFit/>
          </a:bodyPr>
          <a:lstStyle/>
          <a:p>
            <a:pPr algn="ctr" fontAlgn="base"/>
            <a:r>
              <a:rPr lang="en-US" sz="2400" i="1" dirty="0">
                <a:solidFill>
                  <a:srgbClr val="FFFF00"/>
                </a:solidFill>
              </a:rPr>
              <a:t>“Messiah shall be a light to the Gentiles and shall free the prisoners” and “Israel shall be gathered with power in the last days.”</a:t>
            </a:r>
            <a:r>
              <a:rPr lang="en-US" sz="2400" dirty="0">
                <a:solidFill>
                  <a:srgbClr val="FFFF00"/>
                </a:solidFill>
              </a:rPr>
              <a:t> </a:t>
            </a:r>
          </a:p>
          <a:p>
            <a:pPr fontAlgn="base"/>
            <a:endParaRPr lang="en-US" sz="2400" dirty="0">
              <a:solidFill>
                <a:schemeClr val="bg1"/>
              </a:solidFill>
            </a:endParaRPr>
          </a:p>
          <a:p>
            <a:pPr fontAlgn="base"/>
            <a:r>
              <a:rPr lang="en-US" sz="2400" dirty="0">
                <a:solidFill>
                  <a:schemeClr val="bg1"/>
                </a:solidFill>
              </a:rPr>
              <a:t>The Lord’s words reveal His love for His people—even for those who have gone astray and have forgotten Him.</a:t>
            </a:r>
          </a:p>
          <a:p>
            <a:pPr fontAlgn="base"/>
            <a:endParaRPr lang="en-US" sz="2400" dirty="0">
              <a:solidFill>
                <a:schemeClr val="bg1"/>
              </a:solidFill>
            </a:endParaRPr>
          </a:p>
          <a:p>
            <a:pPr fontAlgn="base"/>
            <a:r>
              <a:rPr lang="en-US" sz="2400" dirty="0">
                <a:solidFill>
                  <a:schemeClr val="bg1"/>
                </a:solidFill>
              </a:rPr>
              <a:t>“But, behold, Zion hath said; The Lord hath forsaken me, and my Lord hath forgotten me—but he will show that he hath not.” </a:t>
            </a:r>
            <a:endParaRPr lang="en-US" sz="2400" dirty="0"/>
          </a:p>
        </p:txBody>
      </p:sp>
      <p:sp>
        <p:nvSpPr>
          <p:cNvPr id="13" name="TextBox 12"/>
          <p:cNvSpPr txBox="1"/>
          <p:nvPr/>
        </p:nvSpPr>
        <p:spPr>
          <a:xfrm>
            <a:off x="0" y="6457890"/>
            <a:ext cx="6324600" cy="400110"/>
          </a:xfrm>
          <a:prstGeom prst="rect">
            <a:avLst/>
          </a:prstGeom>
          <a:noFill/>
        </p:spPr>
        <p:txBody>
          <a:bodyPr wrap="square" rtlCol="0">
            <a:spAutoFit/>
          </a:bodyPr>
          <a:lstStyle/>
          <a:p>
            <a:r>
              <a:rPr lang="en-US" sz="2000" dirty="0">
                <a:solidFill>
                  <a:schemeClr val="bg1"/>
                </a:solidFill>
              </a:rPr>
              <a:t>1 Nephi 21:1-13, 14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062" y="4044173"/>
            <a:ext cx="3019710" cy="2572109"/>
          </a:xfrm>
          <a:prstGeom prst="rect">
            <a:avLst/>
          </a:prstGeom>
        </p:spPr>
      </p:pic>
      <p:grpSp>
        <p:nvGrpSpPr>
          <p:cNvPr id="9" name="Group 3"/>
          <p:cNvGrpSpPr/>
          <p:nvPr/>
        </p:nvGrpSpPr>
        <p:grpSpPr>
          <a:xfrm>
            <a:off x="9655520" y="4116967"/>
            <a:ext cx="2050079" cy="2301261"/>
            <a:chOff x="71718" y="1120588"/>
            <a:chExt cx="3097897" cy="4572000"/>
          </a:xfrm>
        </p:grpSpPr>
        <p:grpSp>
          <p:nvGrpSpPr>
            <p:cNvPr id="10" name="Group 13"/>
            <p:cNvGrpSpPr/>
            <p:nvPr/>
          </p:nvGrpSpPr>
          <p:grpSpPr>
            <a:xfrm>
              <a:off x="71718" y="1120588"/>
              <a:ext cx="3048000" cy="4572000"/>
              <a:chOff x="838200" y="1066800"/>
              <a:chExt cx="2438400" cy="3352800"/>
            </a:xfrm>
          </p:grpSpPr>
          <p:sp>
            <p:nvSpPr>
              <p:cNvPr id="12"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89960" y="2171512"/>
              <a:ext cx="2379655" cy="2384738"/>
            </a:xfrm>
            <a:prstGeom prst="rect">
              <a:avLst/>
            </a:prstGeom>
            <a:noFill/>
          </p:spPr>
          <p:txBody>
            <a:bodyPr wrap="square" rtlCol="0">
              <a:spAutoFit/>
            </a:bodyPr>
            <a:lstStyle/>
            <a:p>
              <a:pPr algn="ctr"/>
              <a:r>
                <a:rPr lang="en-US" b="1" dirty="0"/>
                <a:t>The Lord loves us, and He will never forget us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3471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5951901" y="499553"/>
            <a:ext cx="3505200" cy="1077218"/>
          </a:xfrm>
          <a:prstGeom prst="rect">
            <a:avLst/>
          </a:prstGeom>
          <a:noFill/>
        </p:spPr>
        <p:txBody>
          <a:bodyPr wrap="square" rtlCol="0">
            <a:spAutoFit/>
          </a:bodyPr>
          <a:lstStyle/>
          <a:p>
            <a:pPr algn="ctr"/>
            <a:r>
              <a:rPr lang="en-US" sz="3200" dirty="0" err="1">
                <a:solidFill>
                  <a:schemeClr val="bg1"/>
                </a:solidFill>
                <a:latin typeface="Abadi" panose="020B0604020104020204" pitchFamily="34" charset="0"/>
              </a:rPr>
              <a:t>Harken</a:t>
            </a:r>
            <a:r>
              <a:rPr lang="en-US" sz="3200" dirty="0">
                <a:solidFill>
                  <a:schemeClr val="bg1"/>
                </a:solidFill>
                <a:latin typeface="Abadi" panose="020B0604020104020204" pitchFamily="34" charset="0"/>
              </a:rPr>
              <a:t>, o ye house of Israel</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525101" y="145610"/>
            <a:ext cx="3962400" cy="2862322"/>
          </a:xfrm>
          <a:prstGeom prst="rect">
            <a:avLst/>
          </a:prstGeom>
        </p:spPr>
        <p:txBody>
          <a:bodyPr wrap="square">
            <a:spAutoFit/>
          </a:bodyPr>
          <a:lstStyle/>
          <a:p>
            <a:pPr fontAlgn="base"/>
            <a:r>
              <a:rPr lang="en-US" i="1" dirty="0">
                <a:solidFill>
                  <a:srgbClr val="FFFF00"/>
                </a:solidFill>
              </a:rPr>
              <a:t>Only that part of Israel who hear the voice of the Lord’s prophets will be a part of the latter-day gathering. </a:t>
            </a:r>
          </a:p>
          <a:p>
            <a:pPr fontAlgn="base"/>
            <a:endParaRPr lang="en-US" i="1" dirty="0">
              <a:solidFill>
                <a:srgbClr val="FFFF00"/>
              </a:solidFill>
            </a:endParaRPr>
          </a:p>
          <a:p>
            <a:pPr fontAlgn="base"/>
            <a:r>
              <a:rPr lang="en-US" i="1" dirty="0">
                <a:solidFill>
                  <a:srgbClr val="FFFF00"/>
                </a:solidFill>
              </a:rPr>
              <a:t>“…for mine elect hear my voice and harden not their hearts.” (D&amp;C 29:7)</a:t>
            </a:r>
          </a:p>
          <a:p>
            <a:pPr fontAlgn="base"/>
            <a:endParaRPr lang="en-US" i="1" dirty="0">
              <a:solidFill>
                <a:srgbClr val="FFFF00"/>
              </a:solidFill>
            </a:endParaRPr>
          </a:p>
          <a:p>
            <a:pPr fontAlgn="base"/>
            <a:r>
              <a:rPr lang="en-US" i="1" dirty="0">
                <a:solidFill>
                  <a:srgbClr val="FFFF00"/>
                </a:solidFill>
              </a:rPr>
              <a:t>To Joseph Smith the Lord said, “This generation shall have my word through you” (D&amp;C 5:10)</a:t>
            </a:r>
          </a:p>
        </p:txBody>
      </p:sp>
      <p:sp>
        <p:nvSpPr>
          <p:cNvPr id="13" name="TextBox 12"/>
          <p:cNvSpPr txBox="1"/>
          <p:nvPr/>
        </p:nvSpPr>
        <p:spPr>
          <a:xfrm>
            <a:off x="75446" y="6457890"/>
            <a:ext cx="6324600" cy="400110"/>
          </a:xfrm>
          <a:prstGeom prst="rect">
            <a:avLst/>
          </a:prstGeom>
          <a:noFill/>
        </p:spPr>
        <p:txBody>
          <a:bodyPr wrap="square" rtlCol="0">
            <a:spAutoFit/>
          </a:bodyPr>
          <a:lstStyle/>
          <a:p>
            <a:r>
              <a:rPr lang="en-US" sz="2000" dirty="0">
                <a:solidFill>
                  <a:schemeClr val="bg1"/>
                </a:solidFill>
              </a:rPr>
              <a:t>1 Nephi 21:1</a:t>
            </a:r>
          </a:p>
        </p:txBody>
      </p:sp>
      <p:sp>
        <p:nvSpPr>
          <p:cNvPr id="7" name="TextBox 6"/>
          <p:cNvSpPr txBox="1"/>
          <p:nvPr/>
        </p:nvSpPr>
        <p:spPr>
          <a:xfrm>
            <a:off x="1052623" y="3153542"/>
            <a:ext cx="4840498" cy="584775"/>
          </a:xfrm>
          <a:prstGeom prst="rect">
            <a:avLst/>
          </a:prstGeom>
          <a:noFill/>
        </p:spPr>
        <p:txBody>
          <a:bodyPr wrap="square" rtlCol="0">
            <a:spAutoFit/>
          </a:bodyPr>
          <a:lstStyle/>
          <a:p>
            <a:pPr algn="ctr" fontAlgn="base"/>
            <a:r>
              <a:rPr lang="en-US" sz="3200" dirty="0">
                <a:solidFill>
                  <a:schemeClr val="bg1"/>
                </a:solidFill>
                <a:latin typeface="Abadi" panose="020B0604020104020204" pitchFamily="34" charset="0"/>
                <a:cs typeface="Aparajita" pitchFamily="34" charset="0"/>
              </a:rPr>
              <a:t>All Ye that are broken off</a:t>
            </a:r>
            <a:endParaRPr lang="en-US" sz="3200" dirty="0">
              <a:latin typeface="Abadi" panose="020B0604020104020204" pitchFamily="34" charset="0"/>
              <a:cs typeface="Aparajita" pitchFamily="34" charset="0"/>
            </a:endParaRPr>
          </a:p>
        </p:txBody>
      </p:sp>
      <p:sp>
        <p:nvSpPr>
          <p:cNvPr id="8" name="Rectangle 7"/>
          <p:cNvSpPr/>
          <p:nvPr/>
        </p:nvSpPr>
        <p:spPr>
          <a:xfrm>
            <a:off x="6427961" y="3220738"/>
            <a:ext cx="3962400" cy="3016210"/>
          </a:xfrm>
          <a:prstGeom prst="rect">
            <a:avLst/>
          </a:prstGeom>
        </p:spPr>
        <p:txBody>
          <a:bodyPr wrap="square">
            <a:spAutoFit/>
          </a:bodyPr>
          <a:lstStyle/>
          <a:p>
            <a:pPr fontAlgn="base"/>
            <a:r>
              <a:rPr lang="en-US" dirty="0">
                <a:solidFill>
                  <a:schemeClr val="bg1"/>
                </a:solidFill>
              </a:rPr>
              <a:t>Isaiah is addressing all the house of Israel, his message is more especially for that part of Israel that had been scattered, not through their own wickedness, but because of the corruption of the Church in the Old World. It was this corruption of the Church and the temple priesthood that caused Lehi and his family to flee.</a:t>
            </a:r>
          </a:p>
          <a:p>
            <a:pPr fontAlgn="base"/>
            <a:r>
              <a:rPr lang="en-US" sz="1400" dirty="0">
                <a:solidFill>
                  <a:schemeClr val="bg1"/>
                </a:solidFill>
              </a:rPr>
              <a:t>Joseph Fielding </a:t>
            </a:r>
            <a:r>
              <a:rPr lang="en-US" sz="1400" dirty="0" err="1">
                <a:solidFill>
                  <a:schemeClr val="bg1"/>
                </a:solidFill>
              </a:rPr>
              <a:t>McConkie</a:t>
            </a:r>
            <a:r>
              <a:rPr lang="en-US" sz="1400" dirty="0">
                <a:solidFill>
                  <a:schemeClr val="bg1"/>
                </a:solidFill>
              </a:rPr>
              <a:t> and</a:t>
            </a:r>
          </a:p>
          <a:p>
            <a:pPr fontAlgn="base"/>
            <a:r>
              <a:rPr lang="en-US" sz="1400" dirty="0">
                <a:solidFill>
                  <a:schemeClr val="bg1"/>
                </a:solidFill>
              </a:rPr>
              <a:t>Robert L. Millet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3211" y="629075"/>
            <a:ext cx="1929906" cy="259396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176" y="3914083"/>
            <a:ext cx="4276725" cy="2590800"/>
          </a:xfrm>
          <a:prstGeom prst="rect">
            <a:avLst/>
          </a:prstGeom>
        </p:spPr>
      </p:pic>
    </p:spTree>
    <p:extLst>
      <p:ext uri="{BB962C8B-B14F-4D97-AF65-F5344CB8AC3E}">
        <p14:creationId xmlns:p14="http://schemas.microsoft.com/office/powerpoint/2010/main" val="332851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6019800" y="152401"/>
            <a:ext cx="35052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Listen, O isles</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1828800" y="381000"/>
            <a:ext cx="3962400" cy="2308324"/>
          </a:xfrm>
          <a:prstGeom prst="rect">
            <a:avLst/>
          </a:prstGeom>
        </p:spPr>
        <p:txBody>
          <a:bodyPr wrap="square">
            <a:spAutoFit/>
          </a:bodyPr>
          <a:lstStyle/>
          <a:p>
            <a:pPr fontAlgn="base"/>
            <a:r>
              <a:rPr lang="en-US" dirty="0">
                <a:solidFill>
                  <a:schemeClr val="bg1"/>
                </a:solidFill>
              </a:rPr>
              <a:t>“Wherefore as it says isles, there must needs be more than this (meaning the Americas), and they are inhabited also by our brethren.” (2 Nephi 10:21)</a:t>
            </a:r>
          </a:p>
          <a:p>
            <a:pPr fontAlgn="base"/>
            <a:endParaRPr lang="en-US" dirty="0">
              <a:solidFill>
                <a:schemeClr val="bg1"/>
              </a:solidFill>
            </a:endParaRPr>
          </a:p>
          <a:p>
            <a:pPr fontAlgn="base"/>
            <a:r>
              <a:rPr lang="en-US" dirty="0">
                <a:solidFill>
                  <a:schemeClr val="bg1"/>
                </a:solidFill>
              </a:rPr>
              <a:t>Wickedness in the house of Israel caused the Lord to transplant various branches throughout the world.</a:t>
            </a:r>
          </a:p>
        </p:txBody>
      </p:sp>
      <p:sp>
        <p:nvSpPr>
          <p:cNvPr id="13" name="TextBox 12"/>
          <p:cNvSpPr txBox="1"/>
          <p:nvPr/>
        </p:nvSpPr>
        <p:spPr>
          <a:xfrm>
            <a:off x="66392" y="6457890"/>
            <a:ext cx="6324600" cy="400110"/>
          </a:xfrm>
          <a:prstGeom prst="rect">
            <a:avLst/>
          </a:prstGeom>
          <a:noFill/>
        </p:spPr>
        <p:txBody>
          <a:bodyPr wrap="square" rtlCol="0">
            <a:spAutoFit/>
          </a:bodyPr>
          <a:lstStyle/>
          <a:p>
            <a:r>
              <a:rPr lang="en-US" sz="2000" dirty="0">
                <a:solidFill>
                  <a:schemeClr val="bg1"/>
                </a:solidFill>
              </a:rPr>
              <a:t>1 Nephi 21:1</a:t>
            </a:r>
          </a:p>
        </p:txBody>
      </p:sp>
      <p:sp>
        <p:nvSpPr>
          <p:cNvPr id="7" name="TextBox 6"/>
          <p:cNvSpPr txBox="1"/>
          <p:nvPr/>
        </p:nvSpPr>
        <p:spPr>
          <a:xfrm>
            <a:off x="1371600" y="2971800"/>
            <a:ext cx="4419600" cy="1077218"/>
          </a:xfrm>
          <a:prstGeom prst="rect">
            <a:avLst/>
          </a:prstGeom>
          <a:noFill/>
        </p:spPr>
        <p:txBody>
          <a:bodyPr wrap="square" rtlCol="0">
            <a:spAutoFit/>
          </a:bodyPr>
          <a:lstStyle/>
          <a:p>
            <a:pPr algn="ctr" fontAlgn="base"/>
            <a:r>
              <a:rPr lang="en-US" sz="3200" dirty="0">
                <a:solidFill>
                  <a:schemeClr val="bg1"/>
                </a:solidFill>
                <a:latin typeface="Abadi" panose="020B0604020104020204" pitchFamily="34" charset="0"/>
                <a:cs typeface="Aparajita" pitchFamily="34" charset="0"/>
              </a:rPr>
              <a:t>The bowels of my mother</a:t>
            </a:r>
            <a:endParaRPr lang="en-US" sz="3200" dirty="0">
              <a:latin typeface="Abadi" panose="020B0604020104020204" pitchFamily="34" charset="0"/>
              <a:cs typeface="Aparajita" pitchFamily="34" charset="0"/>
            </a:endParaRPr>
          </a:p>
        </p:txBody>
      </p:sp>
      <p:sp>
        <p:nvSpPr>
          <p:cNvPr id="8" name="Rectangle 7"/>
          <p:cNvSpPr/>
          <p:nvPr/>
        </p:nvSpPr>
        <p:spPr>
          <a:xfrm>
            <a:off x="7957996" y="4069532"/>
            <a:ext cx="3962400" cy="2185214"/>
          </a:xfrm>
          <a:prstGeom prst="rect">
            <a:avLst/>
          </a:prstGeom>
        </p:spPr>
        <p:txBody>
          <a:bodyPr wrap="square">
            <a:spAutoFit/>
          </a:bodyPr>
          <a:lstStyle/>
          <a:p>
            <a:pPr fontAlgn="base"/>
            <a:r>
              <a:rPr lang="en-US" dirty="0">
                <a:solidFill>
                  <a:schemeClr val="bg1"/>
                </a:solidFill>
              </a:rPr>
              <a:t>All scattered Israel are now invited to listen to the voice of a servant of the Lord, one called from “the womb.” not one “self-ordained” but rather one </a:t>
            </a:r>
            <a:r>
              <a:rPr lang="en-US" i="1" dirty="0">
                <a:solidFill>
                  <a:schemeClr val="bg1"/>
                </a:solidFill>
              </a:rPr>
              <a:t>“foreordained” </a:t>
            </a:r>
            <a:r>
              <a:rPr lang="en-US" dirty="0">
                <a:solidFill>
                  <a:schemeClr val="bg1"/>
                </a:solidFill>
              </a:rPr>
              <a:t>and known by name even before his birth. </a:t>
            </a:r>
          </a:p>
          <a:p>
            <a:pPr fontAlgn="base"/>
            <a:r>
              <a:rPr lang="en-US" sz="1400" dirty="0">
                <a:solidFill>
                  <a:schemeClr val="bg1"/>
                </a:solidFill>
              </a:rPr>
              <a:t>Joseph Fielding </a:t>
            </a:r>
            <a:r>
              <a:rPr lang="en-US" sz="1400" dirty="0" err="1">
                <a:solidFill>
                  <a:schemeClr val="bg1"/>
                </a:solidFill>
              </a:rPr>
              <a:t>McConkie</a:t>
            </a:r>
            <a:r>
              <a:rPr lang="en-US" sz="1400" dirty="0">
                <a:solidFill>
                  <a:schemeClr val="bg1"/>
                </a:solidFill>
              </a:rPr>
              <a:t> and</a:t>
            </a:r>
          </a:p>
          <a:p>
            <a:pPr fontAlgn="base"/>
            <a:r>
              <a:rPr lang="en-US" sz="1400" dirty="0">
                <a:solidFill>
                  <a:schemeClr val="bg1"/>
                </a:solidFill>
              </a:rPr>
              <a:t>Robert L. Millet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5214" y="769686"/>
            <a:ext cx="3200400" cy="19145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8567" y="4376176"/>
            <a:ext cx="3067050" cy="180975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037" y="4019927"/>
            <a:ext cx="2171700" cy="2095500"/>
          </a:xfrm>
          <a:prstGeom prst="rect">
            <a:avLst/>
          </a:prstGeom>
        </p:spPr>
      </p:pic>
    </p:spTree>
    <p:extLst>
      <p:ext uri="{BB962C8B-B14F-4D97-AF65-F5344CB8AC3E}">
        <p14:creationId xmlns:p14="http://schemas.microsoft.com/office/powerpoint/2010/main" val="150716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780861" y="374965"/>
            <a:ext cx="5715000" cy="3447098"/>
          </a:xfrm>
          <a:prstGeom prst="rect">
            <a:avLst/>
          </a:prstGeom>
        </p:spPr>
        <p:txBody>
          <a:bodyPr wrap="square">
            <a:spAutoFit/>
          </a:bodyPr>
          <a:lstStyle/>
          <a:p>
            <a:pPr fontAlgn="base"/>
            <a:r>
              <a:rPr lang="en-US" sz="2000" dirty="0">
                <a:solidFill>
                  <a:schemeClr val="bg1"/>
                </a:solidFill>
              </a:rPr>
              <a:t>What does Isaiah teach by comparing the Savior to a mother of an infant?</a:t>
            </a:r>
          </a:p>
          <a:p>
            <a:pPr fontAlgn="base"/>
            <a:endParaRPr lang="en-US" sz="2000" dirty="0">
              <a:solidFill>
                <a:schemeClr val="bg1"/>
              </a:solidFill>
            </a:endParaRPr>
          </a:p>
          <a:p>
            <a:pPr fontAlgn="base"/>
            <a:r>
              <a:rPr lang="en-US" sz="2000" dirty="0">
                <a:solidFill>
                  <a:schemeClr val="bg1"/>
                </a:solidFill>
              </a:rPr>
              <a:t>What does the word </a:t>
            </a:r>
            <a:r>
              <a:rPr lang="en-US" sz="2000" i="1" dirty="0">
                <a:solidFill>
                  <a:schemeClr val="bg1"/>
                </a:solidFill>
              </a:rPr>
              <a:t>graven</a:t>
            </a:r>
            <a:r>
              <a:rPr lang="en-US" sz="2000" dirty="0">
                <a:solidFill>
                  <a:schemeClr val="bg1"/>
                </a:solidFill>
              </a:rPr>
              <a:t> imply? </a:t>
            </a:r>
          </a:p>
          <a:p>
            <a:pPr fontAlgn="base"/>
            <a:endParaRPr lang="en-US" sz="2000" dirty="0">
              <a:solidFill>
                <a:schemeClr val="bg1"/>
              </a:solidFill>
            </a:endParaRPr>
          </a:p>
          <a:p>
            <a:pPr fontAlgn="base"/>
            <a:r>
              <a:rPr lang="en-US" sz="2000" dirty="0">
                <a:solidFill>
                  <a:schemeClr val="bg1"/>
                </a:solidFill>
              </a:rPr>
              <a:t>What does it mean to you to be graven “upon the palms of [the Savior’s] hands”?</a:t>
            </a:r>
          </a:p>
          <a:p>
            <a:pPr fontAlgn="base"/>
            <a:endParaRPr lang="en-US" sz="2000" dirty="0">
              <a:solidFill>
                <a:schemeClr val="bg1"/>
              </a:solidFill>
            </a:endParaRPr>
          </a:p>
          <a:p>
            <a:pPr fontAlgn="base"/>
            <a:r>
              <a:rPr lang="en-US" sz="2000" dirty="0">
                <a:solidFill>
                  <a:schemeClr val="bg1"/>
                </a:solidFill>
              </a:rPr>
              <a:t>What experiences have helped you know that the Lord has not forgotten you?</a:t>
            </a:r>
          </a:p>
          <a:p>
            <a:pPr fontAlgn="base"/>
            <a:endParaRPr lang="en-US" dirty="0">
              <a:solidFill>
                <a:schemeClr val="bg1"/>
              </a:solidFill>
            </a:endParaRPr>
          </a:p>
        </p:txBody>
      </p:sp>
      <p:sp>
        <p:nvSpPr>
          <p:cNvPr id="13" name="TextBox 12"/>
          <p:cNvSpPr txBox="1"/>
          <p:nvPr/>
        </p:nvSpPr>
        <p:spPr>
          <a:xfrm>
            <a:off x="0" y="6457890"/>
            <a:ext cx="6324600" cy="400110"/>
          </a:xfrm>
          <a:prstGeom prst="rect">
            <a:avLst/>
          </a:prstGeom>
          <a:noFill/>
        </p:spPr>
        <p:txBody>
          <a:bodyPr wrap="square" rtlCol="0">
            <a:spAutoFit/>
          </a:bodyPr>
          <a:lstStyle/>
          <a:p>
            <a:r>
              <a:rPr lang="en-US" sz="2000" dirty="0">
                <a:solidFill>
                  <a:schemeClr val="bg1"/>
                </a:solidFill>
              </a:rPr>
              <a:t>1 Nephi 21:15-16  Isaiah 49:16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8110" y="3875684"/>
            <a:ext cx="2619375" cy="26193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854" y="3533262"/>
            <a:ext cx="2466975" cy="18478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64" y="3990182"/>
            <a:ext cx="3048000" cy="206692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8320" y="403082"/>
            <a:ext cx="2053784" cy="3005371"/>
          </a:xfrm>
          <a:prstGeom prst="rect">
            <a:avLst/>
          </a:prstGeom>
        </p:spPr>
      </p:pic>
    </p:spTree>
    <p:extLst>
      <p:ext uri="{BB962C8B-B14F-4D97-AF65-F5344CB8AC3E}">
        <p14:creationId xmlns:p14="http://schemas.microsoft.com/office/powerpoint/2010/main" val="37511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4" end="4"/>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Rectangle 1"/>
          <p:cNvSpPr/>
          <p:nvPr/>
        </p:nvSpPr>
        <p:spPr>
          <a:xfrm>
            <a:off x="1752600" y="1066800"/>
            <a:ext cx="8763000" cy="1477328"/>
          </a:xfrm>
          <a:prstGeom prst="rect">
            <a:avLst/>
          </a:prstGeom>
        </p:spPr>
        <p:txBody>
          <a:bodyPr wrap="square">
            <a:spAutoFit/>
          </a:bodyPr>
          <a:lstStyle/>
          <a:p>
            <a:r>
              <a:rPr lang="en-US" dirty="0">
                <a:solidFill>
                  <a:schemeClr val="bg2"/>
                </a:solidFill>
              </a:rPr>
              <a:t>Why do you think righteous people, such as Lehi and Nephi, sometimes have to face trials?</a:t>
            </a:r>
          </a:p>
          <a:p>
            <a:endParaRPr lang="en-US" dirty="0">
              <a:solidFill>
                <a:schemeClr val="bg2"/>
              </a:solidFill>
            </a:endParaRPr>
          </a:p>
          <a:p>
            <a:r>
              <a:rPr lang="en-US" dirty="0">
                <a:solidFill>
                  <a:schemeClr val="bg2"/>
                </a:solidFill>
              </a:rPr>
              <a:t> Many trials we face are not necessarily consequences for wrong choices.</a:t>
            </a:r>
          </a:p>
          <a:p>
            <a:endParaRPr lang="en-US" dirty="0">
              <a:solidFill>
                <a:schemeClr val="bg2"/>
              </a:solidFill>
            </a:endParaRPr>
          </a:p>
          <a:p>
            <a:r>
              <a:rPr lang="en-US" dirty="0">
                <a:solidFill>
                  <a:schemeClr val="bg2"/>
                </a:solidFill>
              </a:rPr>
              <a:t> Rather, they are chances to learn and grow as part of our mortal journey.</a:t>
            </a:r>
          </a:p>
        </p:txBody>
      </p:sp>
      <p:sp>
        <p:nvSpPr>
          <p:cNvPr id="4" name="TextBox 3"/>
          <p:cNvSpPr txBox="1"/>
          <p:nvPr/>
        </p:nvSpPr>
        <p:spPr>
          <a:xfrm>
            <a:off x="1752600" y="228601"/>
            <a:ext cx="8534400" cy="830997"/>
          </a:xfrm>
          <a:prstGeom prst="rect">
            <a:avLst/>
          </a:prstGeom>
          <a:noFill/>
        </p:spPr>
        <p:txBody>
          <a:bodyPr wrap="square" rtlCol="0">
            <a:spAutoFit/>
          </a:bodyPr>
          <a:lstStyle/>
          <a:p>
            <a:pPr algn="ctr"/>
            <a:r>
              <a:rPr lang="en-US" sz="4800" dirty="0">
                <a:solidFill>
                  <a:schemeClr val="bg2"/>
                </a:solidFill>
                <a:latin typeface="Abadi" panose="020B0604020104020204" pitchFamily="34" charset="0"/>
              </a:rPr>
              <a:t>Our Mortal Journey and Trials</a:t>
            </a:r>
          </a:p>
        </p:txBody>
      </p:sp>
      <p:sp>
        <p:nvSpPr>
          <p:cNvPr id="5" name="Rectangle 4"/>
          <p:cNvSpPr/>
          <p:nvPr/>
        </p:nvSpPr>
        <p:spPr>
          <a:xfrm>
            <a:off x="120713" y="6398133"/>
            <a:ext cx="1686680" cy="369332"/>
          </a:xfrm>
          <a:prstGeom prst="rect">
            <a:avLst/>
          </a:prstGeom>
        </p:spPr>
        <p:txBody>
          <a:bodyPr wrap="none">
            <a:spAutoFit/>
          </a:bodyPr>
          <a:lstStyle/>
          <a:p>
            <a:r>
              <a:rPr lang="en-US" dirty="0">
                <a:solidFill>
                  <a:schemeClr val="bg2"/>
                </a:solidFill>
              </a:rPr>
              <a:t>1 Nephi 16:9-10</a:t>
            </a:r>
          </a:p>
        </p:txBody>
      </p:sp>
      <p:sp>
        <p:nvSpPr>
          <p:cNvPr id="9" name="Rectangle 8"/>
          <p:cNvSpPr/>
          <p:nvPr/>
        </p:nvSpPr>
        <p:spPr>
          <a:xfrm>
            <a:off x="6566024" y="3301498"/>
            <a:ext cx="5275907" cy="1200329"/>
          </a:xfrm>
          <a:prstGeom prst="rect">
            <a:avLst/>
          </a:prstGeom>
        </p:spPr>
        <p:txBody>
          <a:bodyPr wrap="square">
            <a:spAutoFit/>
          </a:bodyPr>
          <a:lstStyle/>
          <a:p>
            <a:r>
              <a:rPr lang="en-US" sz="2400" dirty="0">
                <a:solidFill>
                  <a:schemeClr val="bg2"/>
                </a:solidFill>
              </a:rPr>
              <a:t>What was given, from our Lord, to help Lehi and his family through their trials and to continue on their journey?</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649" y="3012870"/>
            <a:ext cx="4381500" cy="3095625"/>
          </a:xfrm>
          <a:prstGeom prst="rect">
            <a:avLst/>
          </a:prstGeom>
        </p:spPr>
      </p:pic>
    </p:spTree>
    <p:extLst>
      <p:ext uri="{BB962C8B-B14F-4D97-AF65-F5344CB8AC3E}">
        <p14:creationId xmlns:p14="http://schemas.microsoft.com/office/powerpoint/2010/main" val="407538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6261979" y="126855"/>
            <a:ext cx="35052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Compassion</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470780" y="381001"/>
            <a:ext cx="5320420" cy="2585323"/>
          </a:xfrm>
          <a:prstGeom prst="rect">
            <a:avLst/>
          </a:prstGeom>
        </p:spPr>
        <p:txBody>
          <a:bodyPr wrap="square">
            <a:spAutoFit/>
          </a:bodyPr>
          <a:lstStyle/>
          <a:p>
            <a:pPr fontAlgn="base"/>
            <a:r>
              <a:rPr lang="en-US" i="1" dirty="0">
                <a:solidFill>
                  <a:srgbClr val="FFFF00"/>
                </a:solidFill>
              </a:rPr>
              <a:t>“For can a woman forget her sucking child, that she should not have compassion on the son of her womb? Yea, they may forget, yet will I not forget thee, O house of Israel.”</a:t>
            </a:r>
          </a:p>
          <a:p>
            <a:pPr fontAlgn="base"/>
            <a:endParaRPr lang="en-US" dirty="0">
              <a:solidFill>
                <a:schemeClr val="bg1"/>
              </a:solidFill>
            </a:endParaRPr>
          </a:p>
          <a:p>
            <a:pPr fontAlgn="base"/>
            <a:r>
              <a:rPr lang="en-US" dirty="0">
                <a:solidFill>
                  <a:schemeClr val="bg1"/>
                </a:solidFill>
              </a:rPr>
              <a:t>As a righteous and loving mother could never forget the child of her womb, so the God of Israel cannot forget the children of his covenant.</a:t>
            </a:r>
          </a:p>
          <a:p>
            <a:pPr fontAlgn="base"/>
            <a:endParaRPr lang="en-US" dirty="0">
              <a:solidFill>
                <a:schemeClr val="bg1"/>
              </a:solidFill>
            </a:endParaRPr>
          </a:p>
        </p:txBody>
      </p:sp>
      <p:sp>
        <p:nvSpPr>
          <p:cNvPr id="13" name="TextBox 12"/>
          <p:cNvSpPr txBox="1"/>
          <p:nvPr/>
        </p:nvSpPr>
        <p:spPr>
          <a:xfrm>
            <a:off x="93552" y="6457890"/>
            <a:ext cx="6324600" cy="400110"/>
          </a:xfrm>
          <a:prstGeom prst="rect">
            <a:avLst/>
          </a:prstGeom>
          <a:noFill/>
        </p:spPr>
        <p:txBody>
          <a:bodyPr wrap="square" rtlCol="0">
            <a:spAutoFit/>
          </a:bodyPr>
          <a:lstStyle/>
          <a:p>
            <a:r>
              <a:rPr lang="en-US" sz="2000" dirty="0">
                <a:solidFill>
                  <a:schemeClr val="bg1"/>
                </a:solidFill>
              </a:rPr>
              <a:t>1 Nephi 21:15-16  Isaiah 49:16</a:t>
            </a:r>
          </a:p>
        </p:txBody>
      </p:sp>
      <p:sp>
        <p:nvSpPr>
          <p:cNvPr id="7" name="TextBox 6"/>
          <p:cNvSpPr txBox="1"/>
          <p:nvPr/>
        </p:nvSpPr>
        <p:spPr>
          <a:xfrm>
            <a:off x="999654" y="2925780"/>
            <a:ext cx="4419600" cy="584775"/>
          </a:xfrm>
          <a:prstGeom prst="rect">
            <a:avLst/>
          </a:prstGeom>
          <a:noFill/>
        </p:spPr>
        <p:txBody>
          <a:bodyPr wrap="square" rtlCol="0">
            <a:spAutoFit/>
          </a:bodyPr>
          <a:lstStyle/>
          <a:p>
            <a:pPr algn="ctr" fontAlgn="base"/>
            <a:r>
              <a:rPr lang="en-US" sz="3200" dirty="0">
                <a:solidFill>
                  <a:schemeClr val="bg1"/>
                </a:solidFill>
                <a:latin typeface="Abadi" panose="020B0604020104020204" pitchFamily="34" charset="0"/>
                <a:cs typeface="Aparajita" pitchFamily="34" charset="0"/>
              </a:rPr>
              <a:t>Graven</a:t>
            </a:r>
            <a:endParaRPr lang="en-US" sz="3200" dirty="0">
              <a:latin typeface="Abadi" panose="020B0604020104020204" pitchFamily="34" charset="0"/>
              <a:cs typeface="Aparajita" pitchFamily="34" charset="0"/>
            </a:endParaRPr>
          </a:p>
        </p:txBody>
      </p:sp>
      <p:sp>
        <p:nvSpPr>
          <p:cNvPr id="8" name="Rectangle 7"/>
          <p:cNvSpPr/>
          <p:nvPr/>
        </p:nvSpPr>
        <p:spPr>
          <a:xfrm>
            <a:off x="5936809" y="3592718"/>
            <a:ext cx="5724053" cy="3139321"/>
          </a:xfrm>
          <a:prstGeom prst="rect">
            <a:avLst/>
          </a:prstGeom>
        </p:spPr>
        <p:txBody>
          <a:bodyPr wrap="square">
            <a:spAutoFit/>
          </a:bodyPr>
          <a:lstStyle/>
          <a:p>
            <a:pPr fontAlgn="base"/>
            <a:r>
              <a:rPr lang="en-US" i="1" dirty="0">
                <a:solidFill>
                  <a:srgbClr val="FFFF00"/>
                </a:solidFill>
              </a:rPr>
              <a:t>“Behold, I have graven thee upon the palms of my hands; thy walls are continually before me.”</a:t>
            </a:r>
          </a:p>
          <a:p>
            <a:pPr fontAlgn="base"/>
            <a:endParaRPr lang="en-US" dirty="0">
              <a:solidFill>
                <a:schemeClr val="bg1"/>
              </a:solidFill>
            </a:endParaRPr>
          </a:p>
          <a:p>
            <a:pPr fontAlgn="base"/>
            <a:r>
              <a:rPr lang="en-US" dirty="0">
                <a:solidFill>
                  <a:schemeClr val="bg1"/>
                </a:solidFill>
              </a:rPr>
              <a:t>The clause is an allusion to the ancient practice of tattooing the palm with a symbol of the temple or some other sacred emblem to show devotion so that it might serve as a reminder of one’s commitment. </a:t>
            </a:r>
          </a:p>
          <a:p>
            <a:pPr fontAlgn="base"/>
            <a:endParaRPr lang="en-US" dirty="0">
              <a:solidFill>
                <a:schemeClr val="bg1"/>
              </a:solidFill>
            </a:endParaRPr>
          </a:p>
          <a:p>
            <a:pPr fontAlgn="base"/>
            <a:r>
              <a:rPr lang="en-US" i="1" dirty="0">
                <a:solidFill>
                  <a:srgbClr val="FFFF00"/>
                </a:solidFill>
              </a:rPr>
              <a:t>“That they were graven with an iron pen and lead in the rock for ever!”</a:t>
            </a:r>
          </a:p>
          <a:p>
            <a:pPr fontAlgn="base"/>
            <a:r>
              <a:rPr lang="en-US" i="1" dirty="0">
                <a:solidFill>
                  <a:srgbClr val="FFFF00"/>
                </a:solidFill>
              </a:rPr>
              <a:t> (Job 19:24)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104" y="3494072"/>
            <a:ext cx="2950204" cy="2418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7565" y="837591"/>
            <a:ext cx="1612049" cy="2421656"/>
          </a:xfrm>
          <a:prstGeom prst="rect">
            <a:avLst/>
          </a:prstGeom>
        </p:spPr>
      </p:pic>
    </p:spTree>
    <p:extLst>
      <p:ext uri="{BB962C8B-B14F-4D97-AF65-F5344CB8AC3E}">
        <p14:creationId xmlns:p14="http://schemas.microsoft.com/office/powerpoint/2010/main" val="161823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2667000" y="1"/>
            <a:ext cx="7772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The Scattering</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13" name="TextBox 12"/>
          <p:cNvSpPr txBox="1"/>
          <p:nvPr/>
        </p:nvSpPr>
        <p:spPr>
          <a:xfrm>
            <a:off x="0" y="6457890"/>
            <a:ext cx="6324600" cy="400110"/>
          </a:xfrm>
          <a:prstGeom prst="rect">
            <a:avLst/>
          </a:prstGeom>
          <a:noFill/>
        </p:spPr>
        <p:txBody>
          <a:bodyPr wrap="square" rtlCol="0">
            <a:spAutoFit/>
          </a:bodyPr>
          <a:lstStyle/>
          <a:p>
            <a:r>
              <a:rPr lang="en-US" sz="2000" dirty="0">
                <a:solidFill>
                  <a:schemeClr val="bg1"/>
                </a:solidFill>
              </a:rPr>
              <a:t>1 Nephi 21:1-5; 2 Nephi 6:10-11; 10:3-6; 1 Nephi 15:13-14</a:t>
            </a:r>
          </a:p>
        </p:txBody>
      </p:sp>
      <p:sp>
        <p:nvSpPr>
          <p:cNvPr id="3" name="TextBox 2">
            <a:extLst>
              <a:ext uri="{FF2B5EF4-FFF2-40B4-BE49-F238E27FC236}">
                <a16:creationId xmlns:a16="http://schemas.microsoft.com/office/drawing/2014/main" id="{4E2F652D-9E0D-D41A-656B-21317963E2B5}"/>
              </a:ext>
            </a:extLst>
          </p:cNvPr>
          <p:cNvSpPr txBox="1"/>
          <p:nvPr/>
        </p:nvSpPr>
        <p:spPr>
          <a:xfrm>
            <a:off x="194932" y="1490008"/>
            <a:ext cx="6129668" cy="3785652"/>
          </a:xfrm>
          <a:prstGeom prst="rect">
            <a:avLst/>
          </a:prstGeom>
          <a:noFill/>
        </p:spPr>
        <p:txBody>
          <a:bodyPr wrap="square">
            <a:spAutoFit/>
          </a:bodyPr>
          <a:lstStyle/>
          <a:p>
            <a:r>
              <a:rPr lang="en-US" sz="2000" b="0" i="0" dirty="0">
                <a:solidFill>
                  <a:schemeClr val="bg1"/>
                </a:solidFill>
                <a:effectLst/>
                <a:latin typeface="Abadi" panose="020B0604020104020204" pitchFamily="34" charset="0"/>
              </a:rPr>
              <a:t>The people of ancient Israel were scattered whenever they stopped worshipping Jehovah and broke their covenants and the commandments of God.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The people of Israel are gathered when they come unto Christ, accept His gospel through baptism, and keep His commandments. </a:t>
            </a:r>
          </a:p>
          <a:p>
            <a:endParaRPr lang="en-US" sz="2000" dirty="0">
              <a:solidFill>
                <a:schemeClr val="bg1"/>
              </a:solidFill>
              <a:latin typeface="Abadi" panose="020B0604020104020204" pitchFamily="34" charset="0"/>
            </a:endParaRPr>
          </a:p>
          <a:p>
            <a:r>
              <a:rPr lang="en-US" sz="2000" b="0" i="0" dirty="0">
                <a:solidFill>
                  <a:schemeClr val="bg1"/>
                </a:solidFill>
                <a:effectLst/>
                <a:latin typeface="Abadi" panose="020B0604020104020204" pitchFamily="34" charset="0"/>
              </a:rPr>
              <a:t>The Savior promised scattered Israel that He would not forget them and that He would gather them to Him in the last days.</a:t>
            </a:r>
          </a:p>
          <a:p>
            <a:r>
              <a:rPr lang="en-US" sz="1400" dirty="0">
                <a:solidFill>
                  <a:schemeClr val="bg1"/>
                </a:solidFill>
                <a:latin typeface="Abadi" panose="020B0604020104020204" pitchFamily="34" charset="0"/>
              </a:rPr>
              <a:t>Teacher Manual</a:t>
            </a:r>
          </a:p>
        </p:txBody>
      </p:sp>
      <p:pic>
        <p:nvPicPr>
          <p:cNvPr id="6" name="Picture 5">
            <a:extLst>
              <a:ext uri="{FF2B5EF4-FFF2-40B4-BE49-F238E27FC236}">
                <a16:creationId xmlns:a16="http://schemas.microsoft.com/office/drawing/2014/main" id="{D69A2C38-274F-7C96-3965-7B598E215E1A}"/>
              </a:ext>
            </a:extLst>
          </p:cNvPr>
          <p:cNvPicPr>
            <a:picLocks noChangeAspect="1"/>
          </p:cNvPicPr>
          <p:nvPr/>
        </p:nvPicPr>
        <p:blipFill>
          <a:blip r:embed="rId3"/>
          <a:stretch>
            <a:fillRect/>
          </a:stretch>
        </p:blipFill>
        <p:spPr>
          <a:xfrm>
            <a:off x="6404344" y="1796903"/>
            <a:ext cx="5230035" cy="2712673"/>
          </a:xfrm>
          <a:prstGeom prst="rect">
            <a:avLst/>
          </a:prstGeom>
        </p:spPr>
      </p:pic>
      <p:pic>
        <p:nvPicPr>
          <p:cNvPr id="24" name="Picture 23">
            <a:extLst>
              <a:ext uri="{FF2B5EF4-FFF2-40B4-BE49-F238E27FC236}">
                <a16:creationId xmlns:a16="http://schemas.microsoft.com/office/drawing/2014/main" id="{EF7D4953-D329-B25D-4CA3-895DCD52EC32}"/>
              </a:ext>
            </a:extLst>
          </p:cNvPr>
          <p:cNvPicPr>
            <a:picLocks noChangeAspect="1"/>
          </p:cNvPicPr>
          <p:nvPr/>
        </p:nvPicPr>
        <p:blipFill>
          <a:blip r:embed="rId4"/>
          <a:stretch>
            <a:fillRect/>
          </a:stretch>
        </p:blipFill>
        <p:spPr>
          <a:xfrm>
            <a:off x="6252691" y="1767546"/>
            <a:ext cx="5744377" cy="2861084"/>
          </a:xfrm>
          <a:prstGeom prst="rect">
            <a:avLst/>
          </a:prstGeom>
        </p:spPr>
      </p:pic>
    </p:spTree>
    <p:extLst>
      <p:ext uri="{BB962C8B-B14F-4D97-AF65-F5344CB8AC3E}">
        <p14:creationId xmlns:p14="http://schemas.microsoft.com/office/powerpoint/2010/main" val="120566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3195873" y="1117350"/>
            <a:ext cx="5839486" cy="4647426"/>
          </a:xfrm>
          <a:prstGeom prst="rect">
            <a:avLst/>
          </a:prstGeom>
        </p:spPr>
        <p:txBody>
          <a:bodyPr wrap="square">
            <a:spAutoFit/>
          </a:bodyPr>
          <a:lstStyle/>
          <a:p>
            <a:pPr fontAlgn="base"/>
            <a:r>
              <a:rPr lang="en-US" sz="2000" dirty="0">
                <a:solidFill>
                  <a:schemeClr val="bg1"/>
                </a:solidFill>
              </a:rPr>
              <a:t>“Why was Israel scattered? The answer is clear; it is plain; of it there is no doubt. Our Israelite forebears were scattered because they rejected the gospel, defiled the priesthood, forsook the church, and departed from the kingdom. …</a:t>
            </a:r>
          </a:p>
          <a:p>
            <a:pPr fontAlgn="base"/>
            <a:endParaRPr lang="en-US" sz="2000" dirty="0">
              <a:solidFill>
                <a:schemeClr val="bg1"/>
              </a:solidFill>
            </a:endParaRPr>
          </a:p>
          <a:p>
            <a:pPr fontAlgn="base"/>
            <a:r>
              <a:rPr lang="en-US" sz="2000" dirty="0">
                <a:solidFill>
                  <a:schemeClr val="bg1"/>
                </a:solidFill>
              </a:rPr>
              <a:t>“What, then, is involved in the gathering of Israel? The gathering of Israel consists in believing and accepting and living in harmony with all that the Lord once offered his ancient chosen people. … It consists of believing the gospel, joining the Church, and coming into the kingdom. … It may also consist of assembling to an appointed place or land of worship.” </a:t>
            </a:r>
          </a:p>
          <a:p>
            <a:pPr fontAlgn="base"/>
            <a:r>
              <a:rPr lang="en-US" sz="1600" dirty="0">
                <a:solidFill>
                  <a:schemeClr val="bg1"/>
                </a:solidFill>
              </a:rPr>
              <a:t>Bruce R. </a:t>
            </a:r>
            <a:r>
              <a:rPr lang="en-US" sz="1600" dirty="0" err="1">
                <a:solidFill>
                  <a:schemeClr val="bg1"/>
                </a:solidFill>
              </a:rPr>
              <a:t>McConkie</a:t>
            </a:r>
            <a:endParaRPr lang="en-US" sz="1600" dirty="0">
              <a:solidFill>
                <a:schemeClr val="bg1"/>
              </a:solidFill>
            </a:endParaRPr>
          </a:p>
          <a:p>
            <a:pPr fontAlgn="base"/>
            <a:endParaRPr lang="en-US" sz="2000" dirty="0">
              <a:solidFill>
                <a:schemeClr val="bg1"/>
              </a:solidFill>
            </a:endParaRPr>
          </a:p>
        </p:txBody>
      </p:sp>
      <p:sp>
        <p:nvSpPr>
          <p:cNvPr id="13" name="TextBox 12"/>
          <p:cNvSpPr txBox="1"/>
          <p:nvPr/>
        </p:nvSpPr>
        <p:spPr>
          <a:xfrm>
            <a:off x="0" y="6457890"/>
            <a:ext cx="6324600" cy="400110"/>
          </a:xfrm>
          <a:prstGeom prst="rect">
            <a:avLst/>
          </a:prstGeom>
          <a:noFill/>
        </p:spPr>
        <p:txBody>
          <a:bodyPr wrap="square" rtlCol="0">
            <a:spAutoFit/>
          </a:bodyPr>
          <a:lstStyle/>
          <a:p>
            <a:r>
              <a:rPr lang="en-US" sz="2000" dirty="0">
                <a:solidFill>
                  <a:schemeClr val="bg1"/>
                </a:solidFill>
              </a:rPr>
              <a:t>1 Nephi 21:1-5</a:t>
            </a:r>
          </a:p>
        </p:txBody>
      </p:sp>
      <p:pic>
        <p:nvPicPr>
          <p:cNvPr id="7" name="Picture 6" descr="bruce R. McConkie.jpg"/>
          <p:cNvPicPr>
            <a:picLocks noChangeAspect="1"/>
          </p:cNvPicPr>
          <p:nvPr/>
        </p:nvPicPr>
        <p:blipFill>
          <a:blip r:embed="rId3" cstate="print"/>
          <a:stretch>
            <a:fillRect/>
          </a:stretch>
        </p:blipFill>
        <p:spPr>
          <a:xfrm>
            <a:off x="626198" y="1755617"/>
            <a:ext cx="1828800" cy="2552700"/>
          </a:xfrm>
          <a:prstGeom prst="rect">
            <a:avLst/>
          </a:prstGeom>
        </p:spPr>
      </p:pic>
      <p:grpSp>
        <p:nvGrpSpPr>
          <p:cNvPr id="9" name="Group 3"/>
          <p:cNvGrpSpPr/>
          <p:nvPr/>
        </p:nvGrpSpPr>
        <p:grpSpPr>
          <a:xfrm>
            <a:off x="9193794" y="3972112"/>
            <a:ext cx="2050079" cy="2301261"/>
            <a:chOff x="71718" y="1120588"/>
            <a:chExt cx="3097897" cy="4572000"/>
          </a:xfrm>
        </p:grpSpPr>
        <p:grpSp>
          <p:nvGrpSpPr>
            <p:cNvPr id="10" name="Group 13"/>
            <p:cNvGrpSpPr/>
            <p:nvPr/>
          </p:nvGrpSpPr>
          <p:grpSpPr>
            <a:xfrm>
              <a:off x="71718" y="1120588"/>
              <a:ext cx="3048000" cy="4572000"/>
              <a:chOff x="838200" y="1066800"/>
              <a:chExt cx="2438400" cy="3352800"/>
            </a:xfrm>
          </p:grpSpPr>
          <p:sp>
            <p:nvSpPr>
              <p:cNvPr id="12" name="Rounded Rectangle 61"/>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89960" y="1577945"/>
              <a:ext cx="2379655" cy="3118501"/>
            </a:xfrm>
            <a:prstGeom prst="rect">
              <a:avLst/>
            </a:prstGeom>
            <a:noFill/>
          </p:spPr>
          <p:txBody>
            <a:bodyPr wrap="square" rtlCol="0">
              <a:spAutoFit/>
            </a:bodyPr>
            <a:lstStyle/>
            <a:p>
              <a:pPr algn="ctr"/>
              <a:r>
                <a:rPr lang="en-US" sz="1600" b="1" dirty="0"/>
                <a:t>Through the Restoration of the gospel, all of God’s children everywhere may be blessed</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9823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2667000" y="1"/>
            <a:ext cx="77724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The Gathering</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901574" y="397599"/>
            <a:ext cx="3962400" cy="1200329"/>
          </a:xfrm>
          <a:prstGeom prst="rect">
            <a:avLst/>
          </a:prstGeom>
        </p:spPr>
        <p:txBody>
          <a:bodyPr wrap="square">
            <a:spAutoFit/>
          </a:bodyPr>
          <a:lstStyle/>
          <a:p>
            <a:pPr fontAlgn="base"/>
            <a:r>
              <a:rPr lang="en-US" i="1" dirty="0">
                <a:solidFill>
                  <a:srgbClr val="FFFF00"/>
                </a:solidFill>
              </a:rPr>
              <a:t>“Zion shall flourish upon the hills and rejoice upon the mountains and shall be assembled together unto the place which I have appointed.” (D&amp;C 49:25)</a:t>
            </a:r>
          </a:p>
        </p:txBody>
      </p:sp>
      <p:sp>
        <p:nvSpPr>
          <p:cNvPr id="13" name="TextBox 12"/>
          <p:cNvSpPr txBox="1"/>
          <p:nvPr/>
        </p:nvSpPr>
        <p:spPr>
          <a:xfrm>
            <a:off x="66392" y="6457890"/>
            <a:ext cx="6324600" cy="400110"/>
          </a:xfrm>
          <a:prstGeom prst="rect">
            <a:avLst/>
          </a:prstGeom>
          <a:noFill/>
        </p:spPr>
        <p:txBody>
          <a:bodyPr wrap="square" rtlCol="0">
            <a:spAutoFit/>
          </a:bodyPr>
          <a:lstStyle/>
          <a:p>
            <a:r>
              <a:rPr lang="en-US" sz="2000" dirty="0">
                <a:solidFill>
                  <a:schemeClr val="bg1"/>
                </a:solidFill>
              </a:rPr>
              <a:t>1 Nephi 21:19-20 and 1 Nephi 22:25-26</a:t>
            </a:r>
          </a:p>
        </p:txBody>
      </p:sp>
      <p:sp>
        <p:nvSpPr>
          <p:cNvPr id="7" name="Rectangle 6"/>
          <p:cNvSpPr/>
          <p:nvPr/>
        </p:nvSpPr>
        <p:spPr>
          <a:xfrm>
            <a:off x="6393253" y="3160413"/>
            <a:ext cx="4959791" cy="3416320"/>
          </a:xfrm>
          <a:prstGeom prst="rect">
            <a:avLst/>
          </a:prstGeom>
        </p:spPr>
        <p:txBody>
          <a:bodyPr wrap="square">
            <a:spAutoFit/>
          </a:bodyPr>
          <a:lstStyle/>
          <a:p>
            <a:pPr fontAlgn="base"/>
            <a:r>
              <a:rPr lang="en-US" dirty="0">
                <a:solidFill>
                  <a:schemeClr val="bg1"/>
                </a:solidFill>
              </a:rPr>
              <a:t>The place of gathering has been established, and there is “none other place appointed, “we are told”, “until the day cometh when there is found no more room for them; and then I have other places which I will appoint unto them, and they shall be called stakes, for the curtains or the strength of Zion”</a:t>
            </a:r>
          </a:p>
          <a:p>
            <a:pPr fontAlgn="base"/>
            <a:r>
              <a:rPr lang="en-US" dirty="0">
                <a:solidFill>
                  <a:srgbClr val="FFFF00"/>
                </a:solidFill>
              </a:rPr>
              <a:t>(D&amp;C 101:20-21: Isaiah 54:2-3: 3 Nephi 22:2-3)</a:t>
            </a:r>
          </a:p>
          <a:p>
            <a:pPr fontAlgn="base"/>
            <a:endParaRPr lang="en-US" dirty="0">
              <a:solidFill>
                <a:schemeClr val="bg1"/>
              </a:solidFill>
            </a:endParaRPr>
          </a:p>
          <a:p>
            <a:pPr fontAlgn="base"/>
            <a:r>
              <a:rPr lang="en-US" dirty="0">
                <a:solidFill>
                  <a:schemeClr val="bg1"/>
                </a:solidFill>
              </a:rPr>
              <a:t>The stakes of Zion are the gathering places for letter-day Israel </a:t>
            </a:r>
          </a:p>
          <a:p>
            <a:pPr fontAlgn="base"/>
            <a:r>
              <a:rPr lang="en-US" dirty="0">
                <a:solidFill>
                  <a:srgbClr val="FFFF00"/>
                </a:solidFill>
              </a:rPr>
              <a:t>(D&amp;C 115:5-6)</a:t>
            </a:r>
          </a:p>
        </p:txBody>
      </p:sp>
      <p:sp>
        <p:nvSpPr>
          <p:cNvPr id="8" name="Rectangle 7"/>
          <p:cNvSpPr/>
          <p:nvPr/>
        </p:nvSpPr>
        <p:spPr>
          <a:xfrm>
            <a:off x="887240" y="4197791"/>
            <a:ext cx="3962400" cy="2031325"/>
          </a:xfrm>
          <a:prstGeom prst="rect">
            <a:avLst/>
          </a:prstGeom>
        </p:spPr>
        <p:txBody>
          <a:bodyPr wrap="square">
            <a:spAutoFit/>
          </a:bodyPr>
          <a:lstStyle/>
          <a:p>
            <a:pPr fontAlgn="base"/>
            <a:r>
              <a:rPr lang="en-US" dirty="0">
                <a:solidFill>
                  <a:schemeClr val="bg1"/>
                </a:solidFill>
              </a:rPr>
              <a:t>In the Millennial day the earth will be renewed and its barren deserts blossom in paradisiacal splendor. Metaphorically Israel gathers to the waters of everlasting life as they unite themselves once again in covenant with the God of their fathers.</a:t>
            </a:r>
            <a:endParaRPr lang="en-US"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16" y="1777772"/>
            <a:ext cx="3437959" cy="21524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4132" y="698206"/>
            <a:ext cx="3400425" cy="2266950"/>
          </a:xfrm>
          <a:prstGeom prst="rect">
            <a:avLst/>
          </a:prstGeom>
        </p:spPr>
      </p:pic>
    </p:spTree>
    <p:extLst>
      <p:ext uri="{BB962C8B-B14F-4D97-AF65-F5344CB8AC3E}">
        <p14:creationId xmlns:p14="http://schemas.microsoft.com/office/powerpoint/2010/main" val="404196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Blessings To Those Who Are Gathered</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742383" y="1020779"/>
            <a:ext cx="6654297" cy="4801314"/>
          </a:xfrm>
          <a:prstGeom prst="rect">
            <a:avLst/>
          </a:prstGeom>
        </p:spPr>
        <p:txBody>
          <a:bodyPr wrap="square">
            <a:spAutoFit/>
          </a:bodyPr>
          <a:lstStyle/>
          <a:p>
            <a:pPr fontAlgn="base"/>
            <a:r>
              <a:rPr lang="en-US" dirty="0">
                <a:solidFill>
                  <a:schemeClr val="bg1"/>
                </a:solidFill>
              </a:rPr>
              <a:t>His sheep– These are they whose names are written in the Lamb’s book of life.</a:t>
            </a:r>
          </a:p>
          <a:p>
            <a:pPr fontAlgn="base"/>
            <a:endParaRPr lang="en-US" dirty="0">
              <a:solidFill>
                <a:schemeClr val="bg1"/>
              </a:solidFill>
            </a:endParaRPr>
          </a:p>
          <a:p>
            <a:pPr fontAlgn="base"/>
            <a:r>
              <a:rPr lang="en-US" dirty="0">
                <a:solidFill>
                  <a:schemeClr val="bg1"/>
                </a:solidFill>
              </a:rPr>
              <a:t>“be one-fold”</a:t>
            </a:r>
          </a:p>
          <a:p>
            <a:pPr fontAlgn="base"/>
            <a:endParaRPr lang="en-US" dirty="0">
              <a:solidFill>
                <a:schemeClr val="bg1"/>
              </a:solidFill>
            </a:endParaRPr>
          </a:p>
          <a:p>
            <a:pPr fontAlgn="base"/>
            <a:r>
              <a:rPr lang="en-US" dirty="0">
                <a:solidFill>
                  <a:schemeClr val="bg1"/>
                </a:solidFill>
              </a:rPr>
              <a:t>A fold is a place where a flock of sheep is protected. Israel are of one-fold and have one shepherd only when their faith and actions are in perfect unity with that of their Master.</a:t>
            </a:r>
          </a:p>
          <a:p>
            <a:pPr fontAlgn="base"/>
            <a:endParaRPr lang="en-US" dirty="0">
              <a:solidFill>
                <a:schemeClr val="bg1"/>
              </a:solidFill>
            </a:endParaRPr>
          </a:p>
          <a:p>
            <a:pPr fontAlgn="base"/>
            <a:r>
              <a:rPr lang="en-US" dirty="0">
                <a:solidFill>
                  <a:schemeClr val="bg1"/>
                </a:solidFill>
              </a:rPr>
              <a:t>Satan has no power—Satan will be bound during the Millennial reign and cannot be loosed for many years (D&amp;C 29:22) </a:t>
            </a:r>
            <a:endParaRPr lang="en-US" dirty="0"/>
          </a:p>
          <a:p>
            <a:pPr fontAlgn="base"/>
            <a:endParaRPr lang="en-US" dirty="0">
              <a:solidFill>
                <a:schemeClr val="bg1"/>
              </a:solidFill>
            </a:endParaRPr>
          </a:p>
          <a:p>
            <a:pPr fontAlgn="base"/>
            <a:r>
              <a:rPr lang="en-US" dirty="0">
                <a:solidFill>
                  <a:schemeClr val="bg1"/>
                </a:solidFill>
              </a:rPr>
              <a:t>The Holy One of Israel </a:t>
            </a:r>
            <a:r>
              <a:rPr lang="en-US" dirty="0" err="1">
                <a:solidFill>
                  <a:schemeClr val="bg1"/>
                </a:solidFill>
              </a:rPr>
              <a:t>reigneth</a:t>
            </a:r>
            <a:r>
              <a:rPr lang="en-US" dirty="0">
                <a:solidFill>
                  <a:schemeClr val="bg1"/>
                </a:solidFill>
              </a:rPr>
              <a:t>:--</a:t>
            </a:r>
          </a:p>
          <a:p>
            <a:pPr fontAlgn="base"/>
            <a:r>
              <a:rPr lang="en-US" dirty="0">
                <a:solidFill>
                  <a:schemeClr val="bg1"/>
                </a:solidFill>
              </a:rPr>
              <a:t>“Christ and the resurrected Saints will reign over the earth during the thousand years. They will not probably dwell upon the earth, but will visit it when they please, or when it is necessary to govern it.” </a:t>
            </a:r>
          </a:p>
          <a:p>
            <a:pPr fontAlgn="base"/>
            <a:r>
              <a:rPr lang="en-US" dirty="0">
                <a:solidFill>
                  <a:schemeClr val="bg1"/>
                </a:solidFill>
              </a:rPr>
              <a:t>--Joseph Smith</a:t>
            </a:r>
          </a:p>
        </p:txBody>
      </p:sp>
      <p:sp>
        <p:nvSpPr>
          <p:cNvPr id="13" name="TextBox 12"/>
          <p:cNvSpPr txBox="1"/>
          <p:nvPr/>
        </p:nvSpPr>
        <p:spPr>
          <a:xfrm>
            <a:off x="0" y="6367356"/>
            <a:ext cx="6324600" cy="400110"/>
          </a:xfrm>
          <a:prstGeom prst="rect">
            <a:avLst/>
          </a:prstGeom>
          <a:noFill/>
        </p:spPr>
        <p:txBody>
          <a:bodyPr wrap="square" rtlCol="0">
            <a:spAutoFit/>
          </a:bodyPr>
          <a:lstStyle/>
          <a:p>
            <a:r>
              <a:rPr lang="en-US" sz="2000" dirty="0">
                <a:solidFill>
                  <a:schemeClr val="bg1"/>
                </a:solidFill>
              </a:rPr>
              <a:t>1 Nephi 22:25-26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081" y="1159221"/>
            <a:ext cx="3486150" cy="4648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88" y="135802"/>
            <a:ext cx="621068" cy="887240"/>
          </a:xfrm>
          <a:prstGeom prst="rect">
            <a:avLst/>
          </a:prstGeom>
        </p:spPr>
      </p:pic>
    </p:spTree>
    <p:extLst>
      <p:ext uri="{BB962C8B-B14F-4D97-AF65-F5344CB8AC3E}">
        <p14:creationId xmlns:p14="http://schemas.microsoft.com/office/powerpoint/2010/main" val="269636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A Mighty Nation Among the Gentiles</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1350664" y="1349161"/>
            <a:ext cx="6372130" cy="5016758"/>
          </a:xfrm>
          <a:prstGeom prst="rect">
            <a:avLst/>
          </a:prstGeom>
        </p:spPr>
        <p:txBody>
          <a:bodyPr wrap="square">
            <a:spAutoFit/>
          </a:bodyPr>
          <a:lstStyle/>
          <a:p>
            <a:pPr fontAlgn="base"/>
            <a:r>
              <a:rPr lang="en-US" sz="1600" dirty="0">
                <a:solidFill>
                  <a:schemeClr val="bg1"/>
                </a:solidFill>
              </a:rPr>
              <a:t>A marvelous work among the Gentiles in the latter days. This great work includes the Restoration of the gospel of Jesus Christ and the priesthood keys necessary to bring the covenants of God to “all the </a:t>
            </a:r>
            <a:r>
              <a:rPr lang="en-US" sz="1600" dirty="0" err="1">
                <a:solidFill>
                  <a:schemeClr val="bg1"/>
                </a:solidFill>
              </a:rPr>
              <a:t>kindreds</a:t>
            </a:r>
            <a:r>
              <a:rPr lang="en-US" sz="1600" dirty="0">
                <a:solidFill>
                  <a:schemeClr val="bg1"/>
                </a:solidFill>
              </a:rPr>
              <a:t> of the earth”</a:t>
            </a:r>
          </a:p>
          <a:p>
            <a:pPr fontAlgn="base"/>
            <a:endParaRPr lang="en-US" sz="1600" dirty="0">
              <a:solidFill>
                <a:schemeClr val="bg1"/>
              </a:solidFill>
            </a:endParaRPr>
          </a:p>
          <a:p>
            <a:pPr fontAlgn="base"/>
            <a:r>
              <a:rPr lang="en-US" sz="1600" dirty="0">
                <a:solidFill>
                  <a:schemeClr val="bg1"/>
                </a:solidFill>
              </a:rPr>
              <a:t> The events described in </a:t>
            </a:r>
            <a:r>
              <a:rPr lang="en-US" sz="1600" dirty="0">
                <a:solidFill>
                  <a:srgbClr val="FFFF00"/>
                </a:solidFill>
              </a:rPr>
              <a:t>1 Nephi 22:7</a:t>
            </a:r>
            <a:r>
              <a:rPr lang="en-US" sz="1600" dirty="0">
                <a:solidFill>
                  <a:schemeClr val="bg1"/>
                </a:solidFill>
              </a:rPr>
              <a:t> had to precede those described in </a:t>
            </a:r>
            <a:r>
              <a:rPr lang="en-US" sz="1600" dirty="0">
                <a:solidFill>
                  <a:srgbClr val="FFFF00"/>
                </a:solidFill>
              </a:rPr>
              <a:t>1 Nephi 22:8–9</a:t>
            </a:r>
            <a:r>
              <a:rPr lang="en-US" sz="1600" dirty="0">
                <a:solidFill>
                  <a:schemeClr val="bg1"/>
                </a:solidFill>
              </a:rPr>
              <a:t>. In the early 1800s, most countries in the world had forced state religions. The gospel could be restored only in a country where freedom of religion was established by law and freely practiced. </a:t>
            </a:r>
          </a:p>
          <a:p>
            <a:pPr fontAlgn="base"/>
            <a:endParaRPr lang="en-US" sz="1600" dirty="0">
              <a:solidFill>
                <a:schemeClr val="bg1"/>
              </a:solidFill>
            </a:endParaRPr>
          </a:p>
          <a:p>
            <a:pPr fontAlgn="base"/>
            <a:r>
              <a:rPr lang="en-US" sz="1600" dirty="0">
                <a:solidFill>
                  <a:schemeClr val="bg1"/>
                </a:solidFill>
              </a:rPr>
              <a:t>The First Amendment to the Constitution of the United States includes a proclamation of freedom of religion. This amendment and others were ratified on December 15, 1791, allowing freedom of religion to take root in the modern world. </a:t>
            </a:r>
          </a:p>
          <a:p>
            <a:pPr fontAlgn="base"/>
            <a:endParaRPr lang="en-US" sz="1600" dirty="0">
              <a:solidFill>
                <a:schemeClr val="bg1"/>
              </a:solidFill>
            </a:endParaRPr>
          </a:p>
          <a:p>
            <a:pPr fontAlgn="base"/>
            <a:r>
              <a:rPr lang="en-US" sz="1600" dirty="0">
                <a:solidFill>
                  <a:schemeClr val="bg1"/>
                </a:solidFill>
              </a:rPr>
              <a:t>Joseph Smith was born in December 1805, just 14 years after the ratification of these amendments to the United States Constitution.</a:t>
            </a:r>
          </a:p>
          <a:p>
            <a:pPr fontAlgn="base"/>
            <a:r>
              <a:rPr lang="en-US" sz="1600" dirty="0">
                <a:solidFill>
                  <a:schemeClr val="bg1"/>
                </a:solidFill>
              </a:rPr>
              <a:t>--Mark E. Peterson</a:t>
            </a:r>
          </a:p>
          <a:p>
            <a:pPr fontAlgn="base"/>
            <a:endParaRPr lang="en-US" sz="1600" dirty="0">
              <a:solidFill>
                <a:schemeClr val="bg1"/>
              </a:solidFill>
            </a:endParaRPr>
          </a:p>
          <a:p>
            <a:pPr fontAlgn="base"/>
            <a:endParaRPr lang="en-US" sz="1600" dirty="0">
              <a:solidFill>
                <a:schemeClr val="bg1"/>
              </a:solidFill>
            </a:endParaRPr>
          </a:p>
        </p:txBody>
      </p:sp>
      <p:sp>
        <p:nvSpPr>
          <p:cNvPr id="13" name="TextBox 12"/>
          <p:cNvSpPr txBox="1"/>
          <p:nvPr/>
        </p:nvSpPr>
        <p:spPr>
          <a:xfrm>
            <a:off x="84499" y="6457890"/>
            <a:ext cx="6324600" cy="400110"/>
          </a:xfrm>
          <a:prstGeom prst="rect">
            <a:avLst/>
          </a:prstGeom>
          <a:noFill/>
        </p:spPr>
        <p:txBody>
          <a:bodyPr wrap="square" rtlCol="0">
            <a:spAutoFit/>
          </a:bodyPr>
          <a:lstStyle/>
          <a:p>
            <a:r>
              <a:rPr lang="en-US" sz="2000" dirty="0">
                <a:solidFill>
                  <a:schemeClr val="bg1"/>
                </a:solidFill>
              </a:rPr>
              <a:t>1 Nephi 22:7-9</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93"/>
          <a:stretch/>
        </p:blipFill>
        <p:spPr>
          <a:xfrm>
            <a:off x="7722794" y="2106870"/>
            <a:ext cx="3711824" cy="28289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17" y="106560"/>
            <a:ext cx="981556" cy="1305781"/>
          </a:xfrm>
          <a:prstGeom prst="rect">
            <a:avLst/>
          </a:prstGeom>
        </p:spPr>
      </p:pic>
      <p:sp>
        <p:nvSpPr>
          <p:cNvPr id="7" name="Rectangle 6"/>
          <p:cNvSpPr/>
          <p:nvPr/>
        </p:nvSpPr>
        <p:spPr>
          <a:xfrm>
            <a:off x="4859116" y="492081"/>
            <a:ext cx="2509982" cy="369332"/>
          </a:xfrm>
          <a:prstGeom prst="rect">
            <a:avLst/>
          </a:prstGeom>
        </p:spPr>
        <p:txBody>
          <a:bodyPr wrap="none">
            <a:spAutoFit/>
          </a:bodyPr>
          <a:lstStyle/>
          <a:p>
            <a:pPr fontAlgn="base"/>
            <a:r>
              <a:rPr lang="en-US" dirty="0">
                <a:solidFill>
                  <a:schemeClr val="bg1"/>
                </a:solidFill>
              </a:rPr>
              <a:t>United States of America</a:t>
            </a:r>
          </a:p>
        </p:txBody>
      </p:sp>
    </p:spTree>
    <p:extLst>
      <p:ext uri="{BB962C8B-B14F-4D97-AF65-F5344CB8AC3E}">
        <p14:creationId xmlns:p14="http://schemas.microsoft.com/office/powerpoint/2010/main" val="28184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4" name="TextBox 3"/>
          <p:cNvSpPr txBox="1"/>
          <p:nvPr/>
        </p:nvSpPr>
        <p:spPr>
          <a:xfrm>
            <a:off x="233915" y="0"/>
            <a:ext cx="11780875" cy="1077218"/>
          </a:xfrm>
          <a:prstGeom prst="rect">
            <a:avLst/>
          </a:prstGeom>
          <a:noFill/>
        </p:spPr>
        <p:txBody>
          <a:bodyPr wrap="square" rtlCol="0">
            <a:spAutoFit/>
          </a:bodyPr>
          <a:lstStyle/>
          <a:p>
            <a:pPr algn="ctr"/>
            <a:r>
              <a:rPr lang="en-US" sz="3200" dirty="0">
                <a:solidFill>
                  <a:schemeClr val="bg1"/>
                </a:solidFill>
                <a:latin typeface="Abadi" panose="020B0604020104020204" pitchFamily="34" charset="0"/>
              </a:rPr>
              <a:t>The Lord promised to restore the gospel and gather Israel </a:t>
            </a:r>
          </a:p>
          <a:p>
            <a:pPr algn="ctr"/>
            <a:r>
              <a:rPr lang="en-US" sz="3200" dirty="0">
                <a:solidFill>
                  <a:schemeClr val="bg1"/>
                </a:solidFill>
                <a:latin typeface="Abadi" panose="020B0604020104020204" pitchFamily="34" charset="0"/>
              </a:rPr>
              <a:t>in the latter days</a:t>
            </a:r>
          </a:p>
        </p:txBody>
      </p:sp>
      <p:sp>
        <p:nvSpPr>
          <p:cNvPr id="28" name="TextBox 27"/>
          <p:cNvSpPr txBox="1"/>
          <p:nvPr/>
        </p:nvSpPr>
        <p:spPr>
          <a:xfrm>
            <a:off x="1524000" y="6457890"/>
            <a:ext cx="6324600" cy="707886"/>
          </a:xfrm>
          <a:prstGeom prst="rect">
            <a:avLst/>
          </a:prstGeom>
          <a:noFill/>
        </p:spPr>
        <p:txBody>
          <a:bodyPr wrap="square" rtlCol="0">
            <a:spAutoFit/>
          </a:bodyPr>
          <a:lstStyle/>
          <a:p>
            <a:endParaRPr lang="en-US" sz="2000" dirty="0">
              <a:solidFill>
                <a:schemeClr val="bg1"/>
              </a:solidFill>
            </a:endParaRPr>
          </a:p>
          <a:p>
            <a:endParaRPr lang="en-US" sz="2000" dirty="0">
              <a:solidFill>
                <a:schemeClr val="bg1"/>
              </a:solidFill>
            </a:endParaRPr>
          </a:p>
        </p:txBody>
      </p:sp>
      <p:sp>
        <p:nvSpPr>
          <p:cNvPr id="29" name="Rectangle 28"/>
          <p:cNvSpPr/>
          <p:nvPr/>
        </p:nvSpPr>
        <p:spPr>
          <a:xfrm>
            <a:off x="399862" y="1132438"/>
            <a:ext cx="8991600" cy="5262979"/>
          </a:xfrm>
          <a:prstGeom prst="rect">
            <a:avLst/>
          </a:prstGeom>
        </p:spPr>
        <p:txBody>
          <a:bodyPr wrap="square">
            <a:spAutoFit/>
          </a:bodyPr>
          <a:lstStyle/>
          <a:p>
            <a:pPr fontAlgn="base"/>
            <a:r>
              <a:rPr lang="en-US" sz="2400" dirty="0">
                <a:solidFill>
                  <a:schemeClr val="bg1"/>
                </a:solidFill>
              </a:rPr>
              <a:t>Where do we gather today? </a:t>
            </a:r>
          </a:p>
          <a:p>
            <a:pPr fontAlgn="base"/>
            <a:r>
              <a:rPr lang="en-US" sz="2400" dirty="0">
                <a:solidFill>
                  <a:srgbClr val="FFFF00"/>
                </a:solidFill>
              </a:rPr>
              <a:t>In our stakes, wards, districts, and branches.</a:t>
            </a:r>
          </a:p>
          <a:p>
            <a:pPr fontAlgn="base"/>
            <a:endParaRPr lang="en-US" sz="2400" dirty="0">
              <a:solidFill>
                <a:schemeClr val="bg1"/>
              </a:solidFill>
            </a:endParaRPr>
          </a:p>
          <a:p>
            <a:pPr fontAlgn="base"/>
            <a:r>
              <a:rPr lang="en-US" sz="2400" dirty="0">
                <a:solidFill>
                  <a:schemeClr val="bg1"/>
                </a:solidFill>
              </a:rPr>
              <a:t>Why do we gather?</a:t>
            </a:r>
          </a:p>
          <a:p>
            <a:pPr fontAlgn="base"/>
            <a:r>
              <a:rPr lang="en-US" sz="2400" dirty="0">
                <a:solidFill>
                  <a:srgbClr val="FFFF00"/>
                </a:solidFill>
              </a:rPr>
              <a:t>We gather to partake of the sacrament, to fellowship one another, to serve together, and to learn and teach the gospel.</a:t>
            </a:r>
          </a:p>
          <a:p>
            <a:pPr fontAlgn="base"/>
            <a:endParaRPr lang="en-US" sz="2400" dirty="0">
              <a:solidFill>
                <a:schemeClr val="bg1"/>
              </a:solidFill>
            </a:endParaRPr>
          </a:p>
          <a:p>
            <a:pPr fontAlgn="base"/>
            <a:r>
              <a:rPr lang="en-US" sz="2400" dirty="0">
                <a:solidFill>
                  <a:schemeClr val="bg1"/>
                </a:solidFill>
              </a:rPr>
              <a:t>How do we help other people gather?</a:t>
            </a:r>
          </a:p>
          <a:p>
            <a:pPr fontAlgn="base"/>
            <a:r>
              <a:rPr lang="en-US" sz="2400" dirty="0">
                <a:solidFill>
                  <a:schemeClr val="bg1"/>
                </a:solidFill>
              </a:rPr>
              <a:t> </a:t>
            </a:r>
            <a:r>
              <a:rPr lang="en-US" sz="2400" dirty="0">
                <a:solidFill>
                  <a:srgbClr val="FFFF00"/>
                </a:solidFill>
              </a:rPr>
              <a:t>Through missionary work.</a:t>
            </a:r>
          </a:p>
          <a:p>
            <a:pPr fontAlgn="base"/>
            <a:endParaRPr lang="en-US" sz="2400" dirty="0">
              <a:solidFill>
                <a:schemeClr val="bg1"/>
              </a:solidFill>
            </a:endParaRPr>
          </a:p>
          <a:p>
            <a:pPr fontAlgn="base"/>
            <a:r>
              <a:rPr lang="en-US" sz="2400" dirty="0">
                <a:solidFill>
                  <a:schemeClr val="bg1"/>
                </a:solidFill>
              </a:rPr>
              <a:t>How are people gathered into</a:t>
            </a:r>
          </a:p>
          <a:p>
            <a:pPr fontAlgn="base"/>
            <a:r>
              <a:rPr lang="en-US" sz="2400" dirty="0">
                <a:solidFill>
                  <a:schemeClr val="bg1"/>
                </a:solidFill>
              </a:rPr>
              <a:t> the Church?</a:t>
            </a:r>
          </a:p>
          <a:p>
            <a:pPr fontAlgn="base"/>
            <a:r>
              <a:rPr lang="en-US" sz="2400" dirty="0">
                <a:solidFill>
                  <a:schemeClr val="bg1"/>
                </a:solidFill>
              </a:rPr>
              <a:t> </a:t>
            </a:r>
            <a:r>
              <a:rPr lang="en-US" sz="2400" dirty="0">
                <a:solidFill>
                  <a:srgbClr val="FFFF00"/>
                </a:solidFill>
              </a:rPr>
              <a:t>They are baptized and confirmed</a:t>
            </a:r>
          </a:p>
          <a:p>
            <a:pPr fontAlgn="base"/>
            <a:r>
              <a:rPr lang="en-US" sz="2400" dirty="0">
                <a:solidFill>
                  <a:srgbClr val="FFFF00"/>
                </a:solidFill>
              </a:rPr>
              <a:t> members of the Church.</a:t>
            </a:r>
          </a:p>
        </p:txBody>
      </p:sp>
      <p:sp>
        <p:nvSpPr>
          <p:cNvPr id="13" name="TextBox 12"/>
          <p:cNvSpPr txBox="1"/>
          <p:nvPr/>
        </p:nvSpPr>
        <p:spPr>
          <a:xfrm>
            <a:off x="1524000" y="6457890"/>
            <a:ext cx="6324600" cy="400110"/>
          </a:xfrm>
          <a:prstGeom prst="rect">
            <a:avLst/>
          </a:prstGeom>
          <a:noFill/>
        </p:spPr>
        <p:txBody>
          <a:bodyPr wrap="square" rtlCol="0">
            <a:spAutoFit/>
          </a:bodyPr>
          <a:lstStyle/>
          <a:p>
            <a:r>
              <a:rPr lang="en-US" sz="2000" dirty="0">
                <a:solidFill>
                  <a:schemeClr val="bg1"/>
                </a:solidFill>
              </a:rPr>
              <a:t>1 Nephi 22:25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713" y="2812327"/>
            <a:ext cx="1791606" cy="22395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323" y="1000460"/>
            <a:ext cx="2110971" cy="1688777"/>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6050" t="4438" r="12500" b="1184"/>
          <a:stretch/>
        </p:blipFill>
        <p:spPr>
          <a:xfrm>
            <a:off x="5124261" y="4878664"/>
            <a:ext cx="1819748" cy="1802794"/>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5365" y="3105338"/>
            <a:ext cx="2247147" cy="1674892"/>
          </a:xfrm>
          <a:prstGeom prst="rect">
            <a:avLst/>
          </a:prstGeom>
        </p:spPr>
      </p:pic>
    </p:spTree>
    <p:extLst>
      <p:ext uri="{BB962C8B-B14F-4D97-AF65-F5344CB8AC3E}">
        <p14:creationId xmlns:p14="http://schemas.microsoft.com/office/powerpoint/2010/main" val="241921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1" end="1"/>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xEl>
                                              <p:pRg st="4" end="4"/>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xEl>
                                              <p:pRg st="7" end="7"/>
                                            </p:txEl>
                                          </p:spTgt>
                                        </p:tgtEl>
                                        <p:attrNameLst>
                                          <p:attrName>style.visibility</p:attrName>
                                        </p:attrNameLst>
                                      </p:cBhvr>
                                      <p:to>
                                        <p:strVal val="visible"/>
                                      </p:to>
                                    </p:set>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9">
                                            <p:txEl>
                                              <p:pRg st="9" end="9"/>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9">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9">
                                            <p:txEl>
                                              <p:pRg st="11" end="11"/>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9">
                                            <p:txEl>
                                              <p:pRg st="12" end="12"/>
                                            </p:txEl>
                                          </p:spTgt>
                                        </p:tgtEl>
                                        <p:attrNameLst>
                                          <p:attrName>style.visibility</p:attrName>
                                        </p:attrNameLst>
                                      </p:cBhvr>
                                      <p:to>
                                        <p:strVal val="visible"/>
                                      </p:to>
                                    </p:se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53" r="644"/>
          <a:stretch/>
        </p:blipFill>
        <p:spPr>
          <a:xfrm>
            <a:off x="1" y="0"/>
            <a:ext cx="12192000" cy="6858000"/>
          </a:xfrm>
          <a:prstGeom prst="rect">
            <a:avLst/>
          </a:prstGeom>
        </p:spPr>
      </p:pic>
      <p:sp>
        <p:nvSpPr>
          <p:cNvPr id="25" name="TextBox 24"/>
          <p:cNvSpPr txBox="1"/>
          <p:nvPr/>
        </p:nvSpPr>
        <p:spPr>
          <a:xfrm>
            <a:off x="217283" y="381000"/>
            <a:ext cx="10069717" cy="3785652"/>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r>
              <a:rPr lang="en-US" sz="2000" dirty="0">
                <a:solidFill>
                  <a:schemeClr val="bg1"/>
                </a:solidFill>
              </a:rPr>
              <a:t>Book of Mormon Who’s Who Ed J. </a:t>
            </a:r>
            <a:r>
              <a:rPr lang="en-US" sz="2000" dirty="0" err="1">
                <a:solidFill>
                  <a:schemeClr val="bg1"/>
                </a:solidFill>
              </a:rPr>
              <a:t>Pinegar</a:t>
            </a:r>
            <a:r>
              <a:rPr lang="en-US" sz="2000" dirty="0">
                <a:solidFill>
                  <a:schemeClr val="bg1"/>
                </a:solidFill>
              </a:rPr>
              <a:t> and Richard J. Allen pg. 69-71</a:t>
            </a:r>
          </a:p>
          <a:p>
            <a:r>
              <a:rPr lang="en-US" sz="2000" dirty="0">
                <a:solidFill>
                  <a:schemeClr val="bg1"/>
                </a:solidFill>
              </a:rPr>
              <a:t> Bible Dictionary, “Israel,” and “Israel, Kingdom of”</a:t>
            </a:r>
          </a:p>
          <a:p>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Doctrinal Commentary of Book of Mormon Vol. 1 Pg 156, 158</a:t>
            </a:r>
          </a:p>
          <a:p>
            <a:r>
              <a:rPr lang="en-US" sz="2000" dirty="0">
                <a:solidFill>
                  <a:schemeClr val="bg1"/>
                </a:solidFill>
              </a:rPr>
              <a:t>Dieter F. Uchtdorf  (“Point of Safe Return,” </a:t>
            </a:r>
            <a:r>
              <a:rPr lang="en-US" sz="2000" i="1" dirty="0">
                <a:solidFill>
                  <a:schemeClr val="bg1"/>
                </a:solidFill>
              </a:rPr>
              <a:t>Ensign</a:t>
            </a:r>
            <a:r>
              <a:rPr lang="en-US" sz="2000" dirty="0">
                <a:solidFill>
                  <a:schemeClr val="bg1"/>
                </a:solidFill>
              </a:rPr>
              <a:t> or </a:t>
            </a:r>
            <a:r>
              <a:rPr lang="en-US" sz="2000" i="1" dirty="0">
                <a:solidFill>
                  <a:schemeClr val="bg1"/>
                </a:solidFill>
              </a:rPr>
              <a:t>Liahona,</a:t>
            </a:r>
            <a:r>
              <a:rPr lang="en-US" sz="2000" dirty="0">
                <a:solidFill>
                  <a:schemeClr val="bg1"/>
                </a:solidFill>
              </a:rPr>
              <a:t> May 2007, 99, 101).</a:t>
            </a:r>
          </a:p>
          <a:p>
            <a:r>
              <a:rPr lang="en-US" sz="2000" dirty="0">
                <a:solidFill>
                  <a:schemeClr val="bg1"/>
                </a:solidFill>
              </a:rPr>
              <a:t>Bruce R. McConkie (</a:t>
            </a:r>
            <a:r>
              <a:rPr lang="en-US" sz="2000" i="1" dirty="0">
                <a:solidFill>
                  <a:schemeClr val="bg1"/>
                </a:solidFill>
              </a:rPr>
              <a:t>A New Witness for the Articles of Faith</a:t>
            </a:r>
            <a:r>
              <a:rPr lang="en-US" sz="2000" dirty="0">
                <a:solidFill>
                  <a:schemeClr val="bg1"/>
                </a:solidFill>
              </a:rPr>
              <a:t> [1985], 515).</a:t>
            </a:r>
          </a:p>
          <a:p>
            <a:r>
              <a:rPr lang="en-US" sz="2000" dirty="0">
                <a:solidFill>
                  <a:schemeClr val="bg1"/>
                </a:solidFill>
              </a:rPr>
              <a:t>Joseph Smith “Teachings” p 268</a:t>
            </a:r>
          </a:p>
          <a:p>
            <a:r>
              <a:rPr lang="en-US" sz="2000" dirty="0">
                <a:solidFill>
                  <a:schemeClr val="bg1"/>
                </a:solidFill>
              </a:rPr>
              <a:t>Elder Mark E. Petersen  “The Great Prologue” [address given at Brigham Young University, Sept. 29, 1974], 4, speeches.byu.edu.</a:t>
            </a:r>
          </a:p>
          <a:p>
            <a:r>
              <a:rPr lang="en-US" sz="2000" dirty="0">
                <a:solidFill>
                  <a:schemeClr val="bg1"/>
                </a:solidFill>
              </a:rPr>
              <a:t> </a:t>
            </a:r>
          </a:p>
        </p:txBody>
      </p:sp>
      <p:sp>
        <p:nvSpPr>
          <p:cNvPr id="24" name="Footer Placeholder 14">
            <a:extLst>
              <a:ext uri="{FF2B5EF4-FFF2-40B4-BE49-F238E27FC236}">
                <a16:creationId xmlns:a16="http://schemas.microsoft.com/office/drawing/2014/main" id="{170FCFBF-9FF4-472F-B165-CBEA29A77620}"/>
              </a:ext>
            </a:extLst>
          </p:cNvPr>
          <p:cNvSpPr>
            <a:spLocks noGrp="1"/>
          </p:cNvSpPr>
          <p:nvPr/>
        </p:nvSpPr>
        <p:spPr>
          <a:xfrm>
            <a:off x="208984" y="6324616"/>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Presentation by ©http://fashionsbylynda.com/blog/</a:t>
            </a:r>
          </a:p>
        </p:txBody>
      </p:sp>
    </p:spTree>
    <p:extLst>
      <p:ext uri="{BB962C8B-B14F-4D97-AF65-F5344CB8AC3E}">
        <p14:creationId xmlns:p14="http://schemas.microsoft.com/office/powerpoint/2010/main" val="38487542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798AF3-97A8-A71A-C767-5522D761883E}"/>
              </a:ext>
            </a:extLst>
          </p:cNvPr>
          <p:cNvSpPr txBox="1"/>
          <p:nvPr/>
        </p:nvSpPr>
        <p:spPr>
          <a:xfrm>
            <a:off x="0" y="2206539"/>
            <a:ext cx="6097772" cy="3108543"/>
          </a:xfrm>
          <a:prstGeom prst="rect">
            <a:avLst/>
          </a:prstGeom>
          <a:noFill/>
          <a:ln>
            <a:solidFill>
              <a:schemeClr val="tx1"/>
            </a:solidFill>
          </a:ln>
        </p:spPr>
        <p:txBody>
          <a:bodyPr wrap="square">
            <a:spAutoFit/>
          </a:bodyPr>
          <a:lstStyle/>
          <a:p>
            <a:pPr algn="l" fontAlgn="base"/>
            <a:r>
              <a:rPr lang="en-US" sz="1400" b="1" i="0" dirty="0">
                <a:solidFill>
                  <a:srgbClr val="212225"/>
                </a:solidFill>
                <a:effectLst/>
              </a:rPr>
              <a:t>Worthy of God’s Love:</a:t>
            </a:r>
          </a:p>
          <a:p>
            <a:pPr algn="l" fontAlgn="base"/>
            <a:r>
              <a:rPr lang="en-US" sz="1400" b="0" i="0" dirty="0">
                <a:solidFill>
                  <a:srgbClr val="212225"/>
                </a:solidFill>
                <a:effectLst/>
              </a:rPr>
              <a:t>Remember change is possible, repentance is a process, and worthiness is not flawlessness. Most important, remember that God and Christ are willing to help us right here and now. …</a:t>
            </a:r>
          </a:p>
          <a:p>
            <a:pPr algn="l" fontAlgn="base"/>
            <a:r>
              <a:rPr lang="en-US" sz="1400" b="0" i="0" dirty="0">
                <a:solidFill>
                  <a:srgbClr val="212225"/>
                </a:solidFill>
                <a:effectLst/>
              </a:rPr>
              <a:t>So many have been hurt by broken and strained relationships that it is difficult for them to believe in God’s compassion and long-suffering. They struggle to see God as He is—a loving Father who meets us in our need and knows how to “give good things to them that ask him” [</a:t>
            </a:r>
            <a:r>
              <a:rPr lang="en-US" sz="1400" b="0" i="0" u="none" strike="noStrike" dirty="0">
                <a:solidFill>
                  <a:srgbClr val="212225"/>
                </a:solidFill>
                <a:effectLst/>
              </a:rPr>
              <a:t>3 Nephi 14:11</a:t>
            </a:r>
            <a:r>
              <a:rPr lang="en-US" sz="1400" b="0" i="0" dirty="0">
                <a:solidFill>
                  <a:srgbClr val="212225"/>
                </a:solidFill>
                <a:effectLst/>
              </a:rPr>
              <a:t>]. His grace is not just a prize for the worthy. It is the “divine assistance” He gives that helps us become worthy. It is not just a reward for the righteous. It is the “endowment of strength” He gives that helps us become righteous [Dieter F. Uchtdorf, “</a:t>
            </a:r>
            <a:r>
              <a:rPr lang="en-US" sz="1400" b="0" i="0" u="none" strike="noStrike" dirty="0">
                <a:solidFill>
                  <a:srgbClr val="212225"/>
                </a:solidFill>
                <a:effectLst/>
              </a:rPr>
              <a:t>The Gift of Grace</a:t>
            </a:r>
            <a:r>
              <a:rPr lang="en-US" sz="1400" b="0" i="0" dirty="0">
                <a:solidFill>
                  <a:srgbClr val="212225"/>
                </a:solidFill>
                <a:effectLst/>
              </a:rPr>
              <a:t>,” </a:t>
            </a:r>
            <a:r>
              <a:rPr lang="en-US" sz="1400" b="0" i="1" dirty="0">
                <a:solidFill>
                  <a:srgbClr val="212225"/>
                </a:solidFill>
                <a:effectLst/>
              </a:rPr>
              <a:t>Ensign</a:t>
            </a:r>
            <a:r>
              <a:rPr lang="en-US" sz="1400" b="0" i="0" dirty="0">
                <a:solidFill>
                  <a:srgbClr val="212225"/>
                </a:solidFill>
                <a:effectLst/>
              </a:rPr>
              <a:t> or </a:t>
            </a:r>
            <a:r>
              <a:rPr lang="en-US" sz="1400" b="0" i="1" dirty="0">
                <a:solidFill>
                  <a:srgbClr val="212225"/>
                </a:solidFill>
                <a:effectLst/>
              </a:rPr>
              <a:t>Liahona</a:t>
            </a:r>
            <a:r>
              <a:rPr lang="en-US" sz="1400" b="0" i="0" dirty="0">
                <a:solidFill>
                  <a:srgbClr val="212225"/>
                </a:solidFill>
                <a:effectLst/>
              </a:rPr>
              <a:t>, May 2015, 107]. We are not just walking toward God and Christ. We are walking with Them. (Bradley R. Wilcox, “</a:t>
            </a:r>
            <a:r>
              <a:rPr lang="en-US" sz="1400" b="0" i="0" u="none" strike="noStrike" dirty="0">
                <a:solidFill>
                  <a:srgbClr val="212225"/>
                </a:solidFill>
                <a:effectLst/>
              </a:rPr>
              <a:t>Worthiness Is Not Flawlessness</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62, 67)</a:t>
            </a:r>
          </a:p>
        </p:txBody>
      </p:sp>
      <p:sp>
        <p:nvSpPr>
          <p:cNvPr id="5" name="TextBox 4">
            <a:extLst>
              <a:ext uri="{FF2B5EF4-FFF2-40B4-BE49-F238E27FC236}">
                <a16:creationId xmlns:a16="http://schemas.microsoft.com/office/drawing/2014/main" id="{5A29DE04-FDD9-6D51-B9F6-D023BF3C89CE}"/>
              </a:ext>
            </a:extLst>
          </p:cNvPr>
          <p:cNvSpPr txBox="1"/>
          <p:nvPr/>
        </p:nvSpPr>
        <p:spPr>
          <a:xfrm>
            <a:off x="10632" y="5315082"/>
            <a:ext cx="6108404" cy="1384995"/>
          </a:xfrm>
          <a:prstGeom prst="rect">
            <a:avLst/>
          </a:prstGeom>
          <a:noFill/>
          <a:ln>
            <a:solidFill>
              <a:schemeClr val="tx1"/>
            </a:solidFill>
          </a:ln>
        </p:spPr>
        <p:txBody>
          <a:bodyPr wrap="square">
            <a:spAutoFit/>
          </a:bodyPr>
          <a:lstStyle/>
          <a:p>
            <a:r>
              <a:rPr lang="en-US" sz="1400" b="1" i="0" dirty="0">
                <a:solidFill>
                  <a:srgbClr val="212225"/>
                </a:solidFill>
                <a:effectLst/>
              </a:rPr>
              <a:t>God’s love </a:t>
            </a:r>
            <a:r>
              <a:rPr lang="en-US" sz="1400" b="0" i="0" dirty="0">
                <a:solidFill>
                  <a:srgbClr val="212225"/>
                </a:solidFill>
                <a:effectLst/>
              </a:rPr>
              <a:t>is not found in the circumstances of our lives but in His presence in our lives. We know of His love when we receive strength beyond our own and when His Spirit brings peace, comfort, and direction. At times it may be difficult to feel His love. We can pray to have our eyes opened to see His hand in our lives and to see His love in the beauty of His creations. (Susan H. Porter, “</a:t>
            </a:r>
            <a:r>
              <a:rPr lang="en-US" sz="1400" b="0" i="0" u="none" strike="noStrike" dirty="0">
                <a:effectLst/>
              </a:rPr>
              <a:t>God’s Love: The Most Joyous to the Soul</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Nov. 2021, 35)</a:t>
            </a:r>
            <a:endParaRPr lang="en-US" sz="1400" dirty="0"/>
          </a:p>
        </p:txBody>
      </p:sp>
      <p:sp>
        <p:nvSpPr>
          <p:cNvPr id="7" name="TextBox 6">
            <a:extLst>
              <a:ext uri="{FF2B5EF4-FFF2-40B4-BE49-F238E27FC236}">
                <a16:creationId xmlns:a16="http://schemas.microsoft.com/office/drawing/2014/main" id="{A6C18E1A-E83D-0724-0E7C-78CC50316A61}"/>
              </a:ext>
            </a:extLst>
          </p:cNvPr>
          <p:cNvSpPr txBox="1"/>
          <p:nvPr/>
        </p:nvSpPr>
        <p:spPr>
          <a:xfrm>
            <a:off x="10632" y="-40230"/>
            <a:ext cx="6108404" cy="2246769"/>
          </a:xfrm>
          <a:prstGeom prst="rect">
            <a:avLst/>
          </a:prstGeom>
          <a:noFill/>
          <a:ln>
            <a:solidFill>
              <a:schemeClr val="tx1"/>
            </a:solidFill>
          </a:ln>
        </p:spPr>
        <p:txBody>
          <a:bodyPr wrap="square">
            <a:spAutoFit/>
          </a:bodyPr>
          <a:lstStyle/>
          <a:p>
            <a:r>
              <a:rPr lang="en-US" sz="1400" b="1" i="0" dirty="0">
                <a:solidFill>
                  <a:srgbClr val="212225"/>
                </a:solidFill>
                <a:effectLst/>
              </a:rPr>
              <a:t>1 Nephi: 15-16:</a:t>
            </a:r>
          </a:p>
          <a:p>
            <a:r>
              <a:rPr lang="en-US" sz="1400" b="0" i="0" dirty="0">
                <a:solidFill>
                  <a:srgbClr val="212225"/>
                </a:solidFill>
                <a:effectLst/>
              </a:rPr>
              <a:t>Jehovah asked, “For can a woman forget her sucking child, that she should not have compassion on the son of her womb?” As unlikely as it is that a loving mother would forget her infant child, Jehovah declared that His devotion was even more steadfast. He affirmed: “Yea, they may forget, yet will I not forget thee. … Behold, I have graven thee upon the palms of my hands; thy walls are continually before me” [</a:t>
            </a:r>
            <a:r>
              <a:rPr lang="en-US" sz="1400" b="0" i="0" u="none" strike="noStrike" dirty="0">
                <a:effectLst/>
              </a:rPr>
              <a:t>1 Nephi 21:15–16</a:t>
            </a:r>
            <a:r>
              <a:rPr lang="en-US" sz="1400" b="0" i="0" dirty="0">
                <a:solidFill>
                  <a:srgbClr val="212225"/>
                </a:solidFill>
                <a:effectLst/>
              </a:rPr>
              <a:t>]. Because Jesus Christ endured the infinite atoning sacrifice, He empathizes perfectly with us [see </a:t>
            </a:r>
            <a:r>
              <a:rPr lang="en-US" sz="1400" b="0" i="0" u="none" strike="noStrike" dirty="0">
                <a:effectLst/>
              </a:rPr>
              <a:t>Alma 7:11–13</a:t>
            </a:r>
            <a:r>
              <a:rPr lang="en-US" sz="1400" b="0" i="0" dirty="0">
                <a:solidFill>
                  <a:srgbClr val="212225"/>
                </a:solidFill>
                <a:effectLst/>
              </a:rPr>
              <a:t>]. He is always aware of us and our circumstances. (Dale G. </a:t>
            </a:r>
            <a:r>
              <a:rPr lang="en-US" sz="1400" b="0" i="0" dirty="0" err="1">
                <a:solidFill>
                  <a:srgbClr val="212225"/>
                </a:solidFill>
                <a:effectLst/>
              </a:rPr>
              <a:t>Renlund</a:t>
            </a:r>
            <a:r>
              <a:rPr lang="en-US" sz="1400" b="0" i="0" dirty="0">
                <a:solidFill>
                  <a:srgbClr val="212225"/>
                </a:solidFill>
                <a:effectLst/>
              </a:rPr>
              <a:t>, “</a:t>
            </a:r>
            <a:r>
              <a:rPr lang="en-US" sz="1400" b="0" i="0" u="none" strike="noStrike" dirty="0">
                <a:effectLst/>
              </a:rPr>
              <a:t>Infuriating Unfairness</a:t>
            </a:r>
            <a:r>
              <a:rPr lang="en-US" sz="1400" b="0" i="0" dirty="0">
                <a:solidFill>
                  <a:srgbClr val="212225"/>
                </a:solidFill>
                <a:effectLst/>
              </a:rPr>
              <a:t>,” </a:t>
            </a:r>
            <a:r>
              <a:rPr lang="en-US" sz="1400" b="0" i="1" dirty="0">
                <a:solidFill>
                  <a:srgbClr val="212225"/>
                </a:solidFill>
                <a:effectLst/>
              </a:rPr>
              <a:t>Liahona</a:t>
            </a:r>
            <a:r>
              <a:rPr lang="en-US" sz="1400" b="0" i="0" dirty="0">
                <a:solidFill>
                  <a:srgbClr val="212225"/>
                </a:solidFill>
                <a:effectLst/>
              </a:rPr>
              <a:t>, May 2021, 43)</a:t>
            </a:r>
            <a:endParaRPr lang="en-US" sz="1400" dirty="0"/>
          </a:p>
        </p:txBody>
      </p:sp>
    </p:spTree>
    <p:extLst>
      <p:ext uri="{BB962C8B-B14F-4D97-AF65-F5344CB8AC3E}">
        <p14:creationId xmlns:p14="http://schemas.microsoft.com/office/powerpoint/2010/main" val="14279828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9655" y="5146964"/>
            <a:ext cx="6147954" cy="1077218"/>
          </a:xfrm>
          <a:prstGeom prst="rect">
            <a:avLst/>
          </a:prstGeom>
          <a:solidFill>
            <a:schemeClr val="bg1"/>
          </a:solidFill>
          <a:ln>
            <a:solidFill>
              <a:schemeClr val="tx1"/>
            </a:solidFill>
          </a:ln>
        </p:spPr>
        <p:txBody>
          <a:bodyPr wrap="square" rtlCol="0">
            <a:spAutoFit/>
          </a:bodyPr>
          <a:lstStyle/>
          <a:p>
            <a:r>
              <a:rPr lang="en-US" sz="3200" dirty="0">
                <a:latin typeface="Abadi" panose="020B0604020104020204" pitchFamily="34" charset="0"/>
              </a:rPr>
              <a:t>Nephi quotes these particular chapters of Isaiah (handout) </a:t>
            </a:r>
          </a:p>
        </p:txBody>
      </p:sp>
      <p:sp>
        <p:nvSpPr>
          <p:cNvPr id="5" name="TextBox 4"/>
          <p:cNvSpPr txBox="1"/>
          <p:nvPr/>
        </p:nvSpPr>
        <p:spPr>
          <a:xfrm>
            <a:off x="396949" y="0"/>
            <a:ext cx="3048000" cy="4031873"/>
          </a:xfrm>
          <a:prstGeom prst="rect">
            <a:avLst/>
          </a:prstGeom>
          <a:noFill/>
        </p:spPr>
        <p:txBody>
          <a:bodyPr wrap="square" rtlCol="0">
            <a:spAutoFit/>
          </a:bodyPr>
          <a:lstStyle/>
          <a:p>
            <a:r>
              <a:rPr lang="en-US" sz="1600" dirty="0"/>
              <a:t>A. 1 Nephi 20: 1-9</a:t>
            </a:r>
          </a:p>
          <a:p>
            <a:pPr algn="ctr"/>
            <a:r>
              <a:rPr lang="en-US" sz="1600" i="1" dirty="0"/>
              <a:t>Listen to the Lord, Israel</a:t>
            </a:r>
          </a:p>
          <a:p>
            <a:endParaRPr lang="en-US" sz="1600" dirty="0"/>
          </a:p>
          <a:p>
            <a:pPr marL="342900" indent="-342900">
              <a:buAutoNum type="arabicPeriod"/>
            </a:pPr>
            <a:r>
              <a:rPr lang="en-US" sz="1600" dirty="0"/>
              <a:t>You claim to be of God’s people but refuse to serve him.</a:t>
            </a:r>
          </a:p>
          <a:p>
            <a:pPr marL="342900" indent="-342900">
              <a:buAutoNum type="arabicPeriod"/>
            </a:pPr>
            <a:endParaRPr lang="en-US" sz="1600" dirty="0"/>
          </a:p>
          <a:p>
            <a:pPr marL="342900" indent="-342900">
              <a:buAutoNum type="arabicPeriod"/>
            </a:pPr>
            <a:r>
              <a:rPr lang="en-US" sz="1600" dirty="0"/>
              <a:t>He has revealed things to you in a particular way because of your hardness.</a:t>
            </a:r>
          </a:p>
          <a:p>
            <a:pPr marL="342900" indent="-342900">
              <a:buAutoNum type="arabicPeriod"/>
            </a:pPr>
            <a:endParaRPr lang="en-US" sz="1600" dirty="0"/>
          </a:p>
          <a:p>
            <a:pPr marL="342900" indent="-342900">
              <a:buAutoNum type="arabicPeriod"/>
            </a:pPr>
            <a:r>
              <a:rPr lang="en-US" sz="1600" dirty="0"/>
              <a:t>From the beginning you have been unfaithful.</a:t>
            </a:r>
          </a:p>
          <a:p>
            <a:pPr marL="342900" indent="-342900">
              <a:buAutoNum type="arabicPeriod"/>
            </a:pPr>
            <a:endParaRPr lang="en-US" sz="1600" dirty="0"/>
          </a:p>
          <a:p>
            <a:pPr marL="342900" indent="-342900">
              <a:buAutoNum type="arabicPeriod"/>
            </a:pPr>
            <a:r>
              <a:rPr lang="en-US" sz="1600" dirty="0"/>
              <a:t>But the Lord has not forsaken you.	</a:t>
            </a:r>
          </a:p>
        </p:txBody>
      </p:sp>
      <p:sp>
        <p:nvSpPr>
          <p:cNvPr id="6" name="TextBox 5"/>
          <p:cNvSpPr txBox="1"/>
          <p:nvPr/>
        </p:nvSpPr>
        <p:spPr>
          <a:xfrm>
            <a:off x="3932274" y="1"/>
            <a:ext cx="3048000" cy="2800767"/>
          </a:xfrm>
          <a:prstGeom prst="rect">
            <a:avLst/>
          </a:prstGeom>
          <a:noFill/>
        </p:spPr>
        <p:txBody>
          <a:bodyPr wrap="square" rtlCol="0">
            <a:spAutoFit/>
          </a:bodyPr>
          <a:lstStyle/>
          <a:p>
            <a:r>
              <a:rPr lang="en-US" sz="1600" dirty="0"/>
              <a:t>B. 1 Nephi 20:10-22</a:t>
            </a:r>
          </a:p>
          <a:p>
            <a:pPr algn="ctr"/>
            <a:r>
              <a:rPr lang="en-US" sz="1600" i="1" dirty="0"/>
              <a:t>He will still accomplish His work with you</a:t>
            </a:r>
          </a:p>
          <a:p>
            <a:endParaRPr lang="en-US" sz="1600" dirty="0"/>
          </a:p>
          <a:p>
            <a:pPr marL="342900" indent="-342900">
              <a:buAutoNum type="arabicPeriod"/>
            </a:pPr>
            <a:r>
              <a:rPr lang="en-US" sz="1600" dirty="0"/>
              <a:t>This is for His own purposes.</a:t>
            </a:r>
          </a:p>
          <a:p>
            <a:pPr marL="342900" indent="-342900">
              <a:buAutoNum type="arabicPeriod"/>
            </a:pPr>
            <a:endParaRPr lang="en-US" sz="1600" dirty="0"/>
          </a:p>
          <a:p>
            <a:pPr marL="342900" indent="-342900">
              <a:buAutoNum type="arabicPeriod"/>
            </a:pPr>
            <a:r>
              <a:rPr lang="en-US" sz="1600" dirty="0"/>
              <a:t>All His works will be fulfilled.</a:t>
            </a:r>
          </a:p>
          <a:p>
            <a:pPr marL="342900" indent="-342900">
              <a:buAutoNum type="arabicPeriod"/>
            </a:pPr>
            <a:endParaRPr lang="en-US" sz="1600" dirty="0"/>
          </a:p>
          <a:p>
            <a:pPr marL="342900" indent="-342900">
              <a:buAutoNum type="arabicPeriod"/>
            </a:pPr>
            <a:r>
              <a:rPr lang="en-US" sz="1600" dirty="0"/>
              <a:t>Flee Babylon and Chaldea (symbolic of the world), and He will redeem you.</a:t>
            </a:r>
          </a:p>
        </p:txBody>
      </p:sp>
      <p:sp>
        <p:nvSpPr>
          <p:cNvPr id="7" name="TextBox 6"/>
          <p:cNvSpPr txBox="1"/>
          <p:nvPr/>
        </p:nvSpPr>
        <p:spPr>
          <a:xfrm>
            <a:off x="7467599" y="0"/>
            <a:ext cx="3483935" cy="6494085"/>
          </a:xfrm>
          <a:prstGeom prst="rect">
            <a:avLst/>
          </a:prstGeom>
          <a:noFill/>
        </p:spPr>
        <p:txBody>
          <a:bodyPr wrap="square" rtlCol="0">
            <a:spAutoFit/>
          </a:bodyPr>
          <a:lstStyle/>
          <a:p>
            <a:r>
              <a:rPr lang="en-US" sz="1600" dirty="0"/>
              <a:t>C. 1 Nephi 21:1-26</a:t>
            </a:r>
          </a:p>
          <a:p>
            <a:pPr algn="ctr"/>
            <a:r>
              <a:rPr lang="en-US" sz="1600" i="1" dirty="0"/>
              <a:t>Israel will be gathered</a:t>
            </a:r>
          </a:p>
          <a:p>
            <a:endParaRPr lang="en-US" sz="1600" dirty="0"/>
          </a:p>
          <a:p>
            <a:pPr marL="342900" indent="-342900">
              <a:buAutoNum type="arabicPeriod"/>
            </a:pPr>
            <a:r>
              <a:rPr lang="en-US" sz="1600" dirty="0"/>
              <a:t>He knows where they have been scattered.</a:t>
            </a:r>
          </a:p>
          <a:p>
            <a:pPr marL="342900" indent="-342900">
              <a:buAutoNum type="arabicPeriod"/>
            </a:pPr>
            <a:endParaRPr lang="en-US" sz="1600" dirty="0"/>
          </a:p>
          <a:p>
            <a:pPr marL="342900" indent="-342900">
              <a:buAutoNum type="arabicPeriod"/>
            </a:pPr>
            <a:r>
              <a:rPr lang="en-US" sz="1600" dirty="0"/>
              <a:t>Through the Messiah (the servant, the Holy One). Israel and the gentiles shall be blessed.</a:t>
            </a:r>
          </a:p>
          <a:p>
            <a:pPr marL="342900" indent="-342900">
              <a:buAutoNum type="arabicPeriod"/>
            </a:pPr>
            <a:endParaRPr lang="en-US" sz="1600" dirty="0"/>
          </a:p>
          <a:p>
            <a:pPr marL="342900" indent="-342900">
              <a:buAutoNum type="arabicPeriod"/>
            </a:pPr>
            <a:r>
              <a:rPr lang="en-US" sz="1600" dirty="0"/>
              <a:t>Israel will be gathered in the last days.</a:t>
            </a:r>
          </a:p>
          <a:p>
            <a:pPr marL="342900" indent="-342900">
              <a:buAutoNum type="arabicPeriod"/>
            </a:pPr>
            <a:endParaRPr lang="en-US" sz="1600" dirty="0"/>
          </a:p>
          <a:p>
            <a:pPr marL="342900" indent="-342900">
              <a:buAutoNum type="arabicPeriod"/>
            </a:pPr>
            <a:r>
              <a:rPr lang="en-US" sz="1600" dirty="0"/>
              <a:t>This is because the Lord has not forgotten his people even though they are constantly forsaking Him.</a:t>
            </a:r>
          </a:p>
          <a:p>
            <a:pPr marL="342900" indent="-342900">
              <a:buAutoNum type="arabicPeriod"/>
            </a:pPr>
            <a:endParaRPr lang="en-US" sz="1600" dirty="0"/>
          </a:p>
          <a:p>
            <a:pPr marL="342900" indent="-342900">
              <a:buAutoNum type="arabicPeriod"/>
            </a:pPr>
            <a:r>
              <a:rPr lang="en-US" sz="1600" dirty="0"/>
              <a:t>They shall inherit their former lands in great glory.</a:t>
            </a:r>
          </a:p>
          <a:p>
            <a:pPr marL="342900" indent="-342900">
              <a:buAutoNum type="arabicPeriod"/>
            </a:pPr>
            <a:endParaRPr lang="en-US" sz="1600" dirty="0"/>
          </a:p>
          <a:p>
            <a:pPr marL="342900" indent="-342900">
              <a:buAutoNum type="arabicPeriod"/>
            </a:pPr>
            <a:r>
              <a:rPr lang="en-US" sz="1600" dirty="0"/>
              <a:t>The gentiles shall assist in this gathering.</a:t>
            </a:r>
          </a:p>
          <a:p>
            <a:pPr marL="342900" indent="-342900">
              <a:buAutoNum type="arabicPeriod"/>
            </a:pPr>
            <a:endParaRPr lang="en-US" sz="1600" dirty="0"/>
          </a:p>
          <a:p>
            <a:pPr marL="342900" indent="-342900">
              <a:buAutoNum type="arabicPeriod"/>
            </a:pPr>
            <a:r>
              <a:rPr lang="en-US" sz="1600" dirty="0"/>
              <a:t>Those who once persecuted and oppressed Israel shall be punished. 	</a:t>
            </a:r>
          </a:p>
        </p:txBody>
      </p:sp>
      <p:sp>
        <p:nvSpPr>
          <p:cNvPr id="8" name="Rectangle 7"/>
          <p:cNvSpPr/>
          <p:nvPr/>
        </p:nvSpPr>
        <p:spPr>
          <a:xfrm>
            <a:off x="110838" y="6581001"/>
            <a:ext cx="3877985" cy="276999"/>
          </a:xfrm>
          <a:prstGeom prst="rect">
            <a:avLst/>
          </a:prstGeom>
        </p:spPr>
        <p:txBody>
          <a:bodyPr wrap="none">
            <a:spAutoFit/>
          </a:bodyPr>
          <a:lstStyle/>
          <a:p>
            <a:pPr marL="342900" indent="-342900"/>
            <a:r>
              <a:rPr lang="en-US" sz="1200" dirty="0"/>
              <a:t>Book of Mormon Institute Manual 121-122 pg. 54	</a:t>
            </a:r>
          </a:p>
        </p:txBody>
      </p:sp>
    </p:spTree>
    <p:extLst>
      <p:ext uri="{BB962C8B-B14F-4D97-AF65-F5344CB8AC3E}">
        <p14:creationId xmlns:p14="http://schemas.microsoft.com/office/powerpoint/2010/main" val="3200864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12102</Words>
  <Application>Microsoft Office PowerPoint</Application>
  <PresentationFormat>Widescreen</PresentationFormat>
  <Paragraphs>992</Paragraphs>
  <Slides>99</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99</vt:i4>
      </vt:variant>
    </vt:vector>
  </HeadingPairs>
  <TitlesOfParts>
    <vt:vector size="112" baseType="lpstr">
      <vt:lpstr>Times New Roman</vt:lpstr>
      <vt:lpstr>Tempus Sans ITC</vt:lpstr>
      <vt:lpstr>Comic Sans MS</vt:lpstr>
      <vt:lpstr>Symbol</vt:lpstr>
      <vt:lpstr>Calibri</vt:lpstr>
      <vt:lpstr>Open Sans</vt:lpstr>
      <vt:lpstr>Arial</vt:lpstr>
      <vt:lpstr>Roboto</vt:lpstr>
      <vt:lpstr>Calibri Light</vt:lpstr>
      <vt:lpstr>Abadi</vt:lpstr>
      <vt:lpstr>Papyrus</vt:lpstr>
      <vt:lpstr>PMingLiU-ExtB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8</cp:revision>
  <dcterms:created xsi:type="dcterms:W3CDTF">2023-09-08T14:18:49Z</dcterms:created>
  <dcterms:modified xsi:type="dcterms:W3CDTF">2024-01-11T16:23:28Z</dcterms:modified>
</cp:coreProperties>
</file>