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9"/>
  </p:notesMasterIdLst>
  <p:sldIdLst>
    <p:sldId id="347" r:id="rId2"/>
    <p:sldId id="264" r:id="rId3"/>
    <p:sldId id="258" r:id="rId4"/>
    <p:sldId id="345" r:id="rId5"/>
    <p:sldId id="259" r:id="rId6"/>
    <p:sldId id="268" r:id="rId7"/>
    <p:sldId id="269" r:id="rId8"/>
    <p:sldId id="270" r:id="rId9"/>
    <p:sldId id="262" r:id="rId10"/>
    <p:sldId id="271" r:id="rId11"/>
    <p:sldId id="263" r:id="rId12"/>
    <p:sldId id="272" r:id="rId13"/>
    <p:sldId id="265" r:id="rId14"/>
    <p:sldId id="261" r:id="rId15"/>
    <p:sldId id="273" r:id="rId16"/>
    <p:sldId id="275" r:id="rId17"/>
    <p:sldId id="346" r:id="rId18"/>
    <p:sldId id="276" r:id="rId19"/>
    <p:sldId id="277" r:id="rId20"/>
    <p:sldId id="278" r:id="rId21"/>
    <p:sldId id="279" r:id="rId22"/>
    <p:sldId id="280" r:id="rId23"/>
    <p:sldId id="260" r:id="rId24"/>
    <p:sldId id="281" r:id="rId25"/>
    <p:sldId id="282" r:id="rId26"/>
    <p:sldId id="283" r:id="rId27"/>
    <p:sldId id="284" r:id="rId28"/>
    <p:sldId id="285" r:id="rId29"/>
    <p:sldId id="286" r:id="rId30"/>
    <p:sldId id="287" r:id="rId31"/>
    <p:sldId id="288" r:id="rId32"/>
    <p:sldId id="266" r:id="rId33"/>
    <p:sldId id="289" r:id="rId34"/>
    <p:sldId id="267" r:id="rId35"/>
    <p:sldId id="290" r:id="rId36"/>
    <p:sldId id="343"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44" r:id="rId60"/>
    <p:sldId id="314" r:id="rId61"/>
    <p:sldId id="315" r:id="rId62"/>
    <p:sldId id="316" r:id="rId63"/>
    <p:sldId id="317" r:id="rId64"/>
    <p:sldId id="348" r:id="rId65"/>
    <p:sldId id="340" r:id="rId66"/>
    <p:sldId id="341" r:id="rId67"/>
    <p:sldId id="342" r:id="rId68"/>
  </p:sldIdLst>
  <p:sldSz cx="12192000" cy="6858000"/>
  <p:notesSz cx="6858000" cy="9144000"/>
  <p:embeddedFontLst>
    <p:embeddedFont>
      <p:font typeface="Abadi" panose="020B0604020104020204" pitchFamily="34" charset="0"/>
      <p:regular r:id="rId70"/>
    </p:embeddedFont>
    <p:embeddedFont>
      <p:font typeface="Britannic Bold" panose="020B0903060703020204" pitchFamily="34" charset="0"/>
      <p:regular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Georgia" panose="02040502050405020303" pitchFamily="18" charset="0"/>
      <p:regular r:id="rId78"/>
      <p:bold r:id="rId79"/>
      <p:italic r:id="rId80"/>
      <p:boldItalic r:id="rId81"/>
    </p:embeddedFont>
    <p:embeddedFont>
      <p:font typeface="Open Sans" panose="020B0606030504020204" pitchFamily="34" charset="0"/>
      <p:regular r:id="rId82"/>
      <p:bold r:id="rId83"/>
      <p:italic r:id="rId84"/>
      <p:boldItalic r:id="rId85"/>
    </p:embeddedFont>
    <p:embeddedFont>
      <p:font typeface="Roboto" panose="02000000000000000000" pitchFamily="2" charset="0"/>
      <p:regular r:id="rId86"/>
      <p:bold r:id="rId87"/>
      <p:italic r:id="rId88"/>
      <p:boldItalic r:id="rId89"/>
    </p:embeddedFont>
    <p:embeddedFont>
      <p:font typeface="Tempus Sans ITC" panose="04020404030D07020202" pitchFamily="82" charset="0"/>
      <p:regular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9464"/>
    <a:srgbClr val="FFCCCC"/>
    <a:srgbClr val="645B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font" Target="fonts/font2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7FCD2-6766-4B22-931A-FF78360F801E}"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3A432-B726-4861-8F45-516FB2587DF8}" type="slidenum">
              <a:rPr lang="en-US" smtClean="0"/>
              <a:t>‹#›</a:t>
            </a:fld>
            <a:endParaRPr lang="en-US"/>
          </a:p>
        </p:txBody>
      </p:sp>
    </p:spTree>
    <p:extLst>
      <p:ext uri="{BB962C8B-B14F-4D97-AF65-F5344CB8AC3E}">
        <p14:creationId xmlns:p14="http://schemas.microsoft.com/office/powerpoint/2010/main" val="2011017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0DDF8-490B-4AB0-AB0F-3C1003EBA3F0}" type="slidenum">
              <a:rPr lang="en-US" smtClean="0"/>
              <a:t>5</a:t>
            </a:fld>
            <a:endParaRPr lang="en-US"/>
          </a:p>
        </p:txBody>
      </p:sp>
    </p:spTree>
    <p:extLst>
      <p:ext uri="{BB962C8B-B14F-4D97-AF65-F5344CB8AC3E}">
        <p14:creationId xmlns:p14="http://schemas.microsoft.com/office/powerpoint/2010/main" val="409781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F41DC-90E0-4093-8880-6A79986BFA58}" type="slidenum">
              <a:rPr lang="en-US" smtClean="0"/>
              <a:t>27</a:t>
            </a:fld>
            <a:endParaRPr lang="en-US"/>
          </a:p>
        </p:txBody>
      </p:sp>
    </p:spTree>
    <p:extLst>
      <p:ext uri="{BB962C8B-B14F-4D97-AF65-F5344CB8AC3E}">
        <p14:creationId xmlns:p14="http://schemas.microsoft.com/office/powerpoint/2010/main" val="12855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D099-63B9-5E16-F54C-2AF979FDCA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875A6-A288-B0EA-3041-2ABB8F3A3B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3383D-27ED-80D9-A359-21AEA9AD42AE}"/>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5" name="Footer Placeholder 4">
            <a:extLst>
              <a:ext uri="{FF2B5EF4-FFF2-40B4-BE49-F238E27FC236}">
                <a16:creationId xmlns:a16="http://schemas.microsoft.com/office/drawing/2014/main" id="{002B6364-259F-2716-A154-151988F5A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50EAD-ED39-08B1-6EB7-6C881DFF26FA}"/>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5221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F21B-F6DB-B442-63FC-1DF79F6908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72656-29F7-719B-4ECF-05DD6579FC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1126B-2587-3618-F925-77E5FA06E270}"/>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5" name="Footer Placeholder 4">
            <a:extLst>
              <a:ext uri="{FF2B5EF4-FFF2-40B4-BE49-F238E27FC236}">
                <a16:creationId xmlns:a16="http://schemas.microsoft.com/office/drawing/2014/main" id="{6937204C-EBBA-A84F-0AE3-8FA5F08CD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51211-F365-D892-DACD-CBC2997668D3}"/>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2535089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622B7-6D80-7DA4-41C3-E8C382098A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AC8311-4DFC-8AFB-7F84-E48C8894DE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4EC69-EDD7-1941-7D0A-7876E8F581CB}"/>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5" name="Footer Placeholder 4">
            <a:extLst>
              <a:ext uri="{FF2B5EF4-FFF2-40B4-BE49-F238E27FC236}">
                <a16:creationId xmlns:a16="http://schemas.microsoft.com/office/drawing/2014/main" id="{1A9771D4-31F6-0AC5-BA44-34F8EE299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222C5-1432-1830-A0EF-C48AA5E55FB2}"/>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22951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6BE8-37B5-E262-518A-F58A14415A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7EF61A-6ABD-453D-4C17-EE57BFEB9A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40675-3C36-91A3-036E-97B6292E2F20}"/>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5" name="Footer Placeholder 4">
            <a:extLst>
              <a:ext uri="{FF2B5EF4-FFF2-40B4-BE49-F238E27FC236}">
                <a16:creationId xmlns:a16="http://schemas.microsoft.com/office/drawing/2014/main" id="{86D9617C-DBBD-2A36-2604-FE2561959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50EC0-513C-23E5-A208-A66D45375275}"/>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282697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EDD4-C49D-7655-CB0F-928D91DE4B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10984B-276D-88D0-E5F5-6A40575F0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AA6DE-EAA9-C3C2-FBF6-AFC7B952B2DE}"/>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5" name="Footer Placeholder 4">
            <a:extLst>
              <a:ext uri="{FF2B5EF4-FFF2-40B4-BE49-F238E27FC236}">
                <a16:creationId xmlns:a16="http://schemas.microsoft.com/office/drawing/2014/main" id="{41AB6A9B-6988-87ED-96F2-E49844C73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6FBCA-5750-19BE-7031-05C4EDEF954D}"/>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155169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B92F-6AB1-E867-8921-AC099D4B2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57346-DCFC-CB34-A426-560BE4F49A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8383B-5ED9-4ABD-268A-81AE622C66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B2F29D-03CF-1D6A-4FC9-04F3E7DAE58B}"/>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6" name="Footer Placeholder 5">
            <a:extLst>
              <a:ext uri="{FF2B5EF4-FFF2-40B4-BE49-F238E27FC236}">
                <a16:creationId xmlns:a16="http://schemas.microsoft.com/office/drawing/2014/main" id="{F85198DC-1520-4545-96BC-30E96985F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F5B9B-C490-DBC2-6BEB-6521688892FE}"/>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201039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B90C-6282-E921-0A79-7295F18227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59C393-C566-7ABE-8408-14D48EEB4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696065-0E4C-0411-7E7C-355EB473F2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24D3DE-C442-53FE-4FA4-FA6A1342E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67DB-0168-A9BC-60F2-E59E686497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32FBC-D9A5-4180-7E19-10C02A4861EA}"/>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8" name="Footer Placeholder 7">
            <a:extLst>
              <a:ext uri="{FF2B5EF4-FFF2-40B4-BE49-F238E27FC236}">
                <a16:creationId xmlns:a16="http://schemas.microsoft.com/office/drawing/2014/main" id="{8A34D45F-0D85-C721-442B-99C5B1A24B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2AF182-F562-2315-E445-E92A42C0D22A}"/>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1907412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D7F2-2091-AB4D-30DC-9209838AD2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0C1C9E-DEB6-A201-6E70-2CFB082909DD}"/>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4" name="Footer Placeholder 3">
            <a:extLst>
              <a:ext uri="{FF2B5EF4-FFF2-40B4-BE49-F238E27FC236}">
                <a16:creationId xmlns:a16="http://schemas.microsoft.com/office/drawing/2014/main" id="{4C1D93A1-4739-44D1-1641-4B98DD15D3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A616A-37BA-6A8D-B335-86AEA76FAF37}"/>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135725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86960-0A0D-FDDB-8D36-CBB58F7BB6BB}"/>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3" name="Footer Placeholder 2">
            <a:extLst>
              <a:ext uri="{FF2B5EF4-FFF2-40B4-BE49-F238E27FC236}">
                <a16:creationId xmlns:a16="http://schemas.microsoft.com/office/drawing/2014/main" id="{F37296C6-12C8-581E-EAE1-4505DC010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45E0CA-59A9-70B7-A81F-C7A8A8528244}"/>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18533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5DC7-549B-5854-FC9D-949735B9B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52DA55-D10C-79DC-DA7A-46C58AFCC1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4DA9D-AA20-DB3A-7FB7-5FFFFFF17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B62217-38A6-007F-04DF-F08EAEFD1847}"/>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6" name="Footer Placeholder 5">
            <a:extLst>
              <a:ext uri="{FF2B5EF4-FFF2-40B4-BE49-F238E27FC236}">
                <a16:creationId xmlns:a16="http://schemas.microsoft.com/office/drawing/2014/main" id="{F54E23FD-E9CB-DC78-E7F4-2BEF94064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3E976-FF28-EE4F-D632-2BBE9668C2BB}"/>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46994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28BA-6CCC-1630-CE50-08743AF4D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74610-CB71-1F3D-BAD3-FEB4E06CC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D9AD6-3FC8-E70F-46BF-7F17CC31D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05B5-737E-ADCE-BD4C-0507D5964FFE}"/>
              </a:ext>
            </a:extLst>
          </p:cNvPr>
          <p:cNvSpPr>
            <a:spLocks noGrp="1"/>
          </p:cNvSpPr>
          <p:nvPr>
            <p:ph type="dt" sz="half" idx="10"/>
          </p:nvPr>
        </p:nvSpPr>
        <p:spPr/>
        <p:txBody>
          <a:bodyPr/>
          <a:lstStyle/>
          <a:p>
            <a:fld id="{A60FA053-8EDB-4EE8-A27E-E308FD0578EC}" type="datetimeFigureOut">
              <a:rPr lang="en-US" smtClean="0"/>
              <a:t>12/1/2023</a:t>
            </a:fld>
            <a:endParaRPr lang="en-US"/>
          </a:p>
        </p:txBody>
      </p:sp>
      <p:sp>
        <p:nvSpPr>
          <p:cNvPr id="6" name="Footer Placeholder 5">
            <a:extLst>
              <a:ext uri="{FF2B5EF4-FFF2-40B4-BE49-F238E27FC236}">
                <a16:creationId xmlns:a16="http://schemas.microsoft.com/office/drawing/2014/main" id="{2EC026E7-0D66-ACE7-CC87-2AF241AF6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EA00D-D126-1DD7-431D-819710AAAB07}"/>
              </a:ext>
            </a:extLst>
          </p:cNvPr>
          <p:cNvSpPr>
            <a:spLocks noGrp="1"/>
          </p:cNvSpPr>
          <p:nvPr>
            <p:ph type="sldNum" sz="quarter" idx="12"/>
          </p:nvPr>
        </p:nvSpPr>
        <p:spPr/>
        <p:txBody>
          <a:bodyPr/>
          <a:lstStyle/>
          <a:p>
            <a:fld id="{E5B0379D-F51A-4AB7-8724-8EB069DB4245}" type="slidenum">
              <a:rPr lang="en-US" smtClean="0"/>
              <a:t>‹#›</a:t>
            </a:fld>
            <a:endParaRPr lang="en-US"/>
          </a:p>
        </p:txBody>
      </p:sp>
    </p:spTree>
    <p:extLst>
      <p:ext uri="{BB962C8B-B14F-4D97-AF65-F5344CB8AC3E}">
        <p14:creationId xmlns:p14="http://schemas.microsoft.com/office/powerpoint/2010/main" val="115580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63527-9DAB-C42A-A983-020EF103A6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26EF4-CE2B-F76D-7984-0C594F2DB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1A390-F314-03BA-D8F0-51C3E574A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FA053-8EDB-4EE8-A27E-E308FD0578EC}" type="datetimeFigureOut">
              <a:rPr lang="en-US" smtClean="0"/>
              <a:t>12/1/2023</a:t>
            </a:fld>
            <a:endParaRPr lang="en-US"/>
          </a:p>
        </p:txBody>
      </p:sp>
      <p:sp>
        <p:nvSpPr>
          <p:cNvPr id="5" name="Footer Placeholder 4">
            <a:extLst>
              <a:ext uri="{FF2B5EF4-FFF2-40B4-BE49-F238E27FC236}">
                <a16:creationId xmlns:a16="http://schemas.microsoft.com/office/drawing/2014/main" id="{3120131D-8C22-341E-E437-EFFCEB3A29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0308F4-A816-45AC-519C-37E5EA0A1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0379D-F51A-4AB7-8724-8EB069DB4245}" type="slidenum">
              <a:rPr lang="en-US" smtClean="0"/>
              <a:t>‹#›</a:t>
            </a:fld>
            <a:endParaRPr lang="en-US"/>
          </a:p>
        </p:txBody>
      </p:sp>
    </p:spTree>
    <p:extLst>
      <p:ext uri="{BB962C8B-B14F-4D97-AF65-F5344CB8AC3E}">
        <p14:creationId xmlns:p14="http://schemas.microsoft.com/office/powerpoint/2010/main" val="57377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lds.org/prophets-and-apostles/unto-all-the-world/education-is-a-commandment?lang=en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grass and bushes&#10;&#10;Description automatically generated">
            <a:extLst>
              <a:ext uri="{FF2B5EF4-FFF2-40B4-BE49-F238E27FC236}">
                <a16:creationId xmlns:a16="http://schemas.microsoft.com/office/drawing/2014/main" id="{1136F7B6-DAC1-2B85-202B-C70C846A1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0C03997-EB1A-ED61-6782-77B367B4F94E}"/>
              </a:ext>
            </a:extLst>
          </p:cNvPr>
          <p:cNvSpPr txBox="1"/>
          <p:nvPr/>
        </p:nvSpPr>
        <p:spPr>
          <a:xfrm>
            <a:off x="2209800" y="1524000"/>
            <a:ext cx="7924800" cy="769441"/>
          </a:xfrm>
          <a:prstGeom prst="rect">
            <a:avLst/>
          </a:prstGeom>
          <a:noFill/>
        </p:spPr>
        <p:txBody>
          <a:bodyPr wrap="square" rtlCol="0">
            <a:spAutoFit/>
          </a:bodyPr>
          <a:lstStyle/>
          <a:p>
            <a:pPr algn="ctr"/>
            <a:r>
              <a:rPr lang="en-US" sz="4400" dirty="0">
                <a:solidFill>
                  <a:schemeClr val="bg1"/>
                </a:solidFill>
                <a:latin typeface="Britannic Bold" panose="020B0903060703020204" pitchFamily="34" charset="0"/>
              </a:rPr>
              <a:t>1 Nephi 6-10</a:t>
            </a:r>
          </a:p>
        </p:txBody>
      </p:sp>
      <p:grpSp>
        <p:nvGrpSpPr>
          <p:cNvPr id="2" name="Group 1">
            <a:extLst>
              <a:ext uri="{FF2B5EF4-FFF2-40B4-BE49-F238E27FC236}">
                <a16:creationId xmlns:a16="http://schemas.microsoft.com/office/drawing/2014/main" id="{AADD7CDC-A08D-D81E-50AB-1FF68725E416}"/>
              </a:ext>
            </a:extLst>
          </p:cNvPr>
          <p:cNvGrpSpPr/>
          <p:nvPr/>
        </p:nvGrpSpPr>
        <p:grpSpPr>
          <a:xfrm>
            <a:off x="574981" y="4276306"/>
            <a:ext cx="11194437" cy="2406439"/>
            <a:chOff x="812881" y="2082233"/>
            <a:chExt cx="11194437" cy="2406439"/>
          </a:xfrm>
        </p:grpSpPr>
        <p:grpSp>
          <p:nvGrpSpPr>
            <p:cNvPr id="5" name="Group 4">
              <a:extLst>
                <a:ext uri="{FF2B5EF4-FFF2-40B4-BE49-F238E27FC236}">
                  <a16:creationId xmlns:a16="http://schemas.microsoft.com/office/drawing/2014/main" id="{3FC49F7D-F7B0-B5F0-18E0-C9AAAFD2D0CA}"/>
                </a:ext>
              </a:extLst>
            </p:cNvPr>
            <p:cNvGrpSpPr/>
            <p:nvPr/>
          </p:nvGrpSpPr>
          <p:grpSpPr>
            <a:xfrm>
              <a:off x="2946107" y="2596479"/>
              <a:ext cx="3307057" cy="1863298"/>
              <a:chOff x="1176345" y="3665054"/>
              <a:chExt cx="3009617" cy="1695711"/>
            </a:xfrm>
          </p:grpSpPr>
          <p:grpSp>
            <p:nvGrpSpPr>
              <p:cNvPr id="288" name="Group 287">
                <a:extLst>
                  <a:ext uri="{FF2B5EF4-FFF2-40B4-BE49-F238E27FC236}">
                    <a16:creationId xmlns:a16="http://schemas.microsoft.com/office/drawing/2014/main" id="{732FE7CD-8766-88CC-167F-C4584252B0F9}"/>
                  </a:ext>
                </a:extLst>
              </p:cNvPr>
              <p:cNvGrpSpPr/>
              <p:nvPr/>
            </p:nvGrpSpPr>
            <p:grpSpPr>
              <a:xfrm>
                <a:off x="1176345" y="3665054"/>
                <a:ext cx="667302" cy="1592228"/>
                <a:chOff x="397451" y="228208"/>
                <a:chExt cx="1468018" cy="3502792"/>
              </a:xfrm>
            </p:grpSpPr>
            <p:sp>
              <p:nvSpPr>
                <p:cNvPr id="337" name="Oval 336">
                  <a:extLst>
                    <a:ext uri="{FF2B5EF4-FFF2-40B4-BE49-F238E27FC236}">
                      <a16:creationId xmlns:a16="http://schemas.microsoft.com/office/drawing/2014/main" id="{AA56D181-4486-04F9-1BFD-F6B39BC5015E}"/>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C07F9D20-7986-F0B3-CB9A-A10E9ABE2EFD}"/>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338">
                  <a:extLst>
                    <a:ext uri="{FF2B5EF4-FFF2-40B4-BE49-F238E27FC236}">
                      <a16:creationId xmlns:a16="http://schemas.microsoft.com/office/drawing/2014/main" id="{6811539E-F314-29AC-7A6A-9ECC3DE957A8}"/>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A4600E0-807F-6FFC-E518-F34DA16544B0}"/>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a:extLst>
                    <a:ext uri="{FF2B5EF4-FFF2-40B4-BE49-F238E27FC236}">
                      <a16:creationId xmlns:a16="http://schemas.microsoft.com/office/drawing/2014/main" id="{B6A5A41C-C099-58D1-3994-68C5FB391289}"/>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94E31DA6-84DF-6838-A4CD-D656B57A3F51}"/>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342">
                  <a:extLst>
                    <a:ext uri="{FF2B5EF4-FFF2-40B4-BE49-F238E27FC236}">
                      <a16:creationId xmlns:a16="http://schemas.microsoft.com/office/drawing/2014/main" id="{7E36B707-192E-19EC-30A9-8C3DF7292F7A}"/>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F012734-8648-7C34-BE9D-D25FB5183C7C}"/>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reeform: Shape 344">
                  <a:extLst>
                    <a:ext uri="{FF2B5EF4-FFF2-40B4-BE49-F238E27FC236}">
                      <a16:creationId xmlns:a16="http://schemas.microsoft.com/office/drawing/2014/main" id="{56179C43-590A-E6B2-80DB-29092C4D64C4}"/>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6" name="Rounded Rectangle 152">
                  <a:extLst>
                    <a:ext uri="{FF2B5EF4-FFF2-40B4-BE49-F238E27FC236}">
                      <a16:creationId xmlns:a16="http://schemas.microsoft.com/office/drawing/2014/main" id="{4EA4B345-C217-EDED-B443-A1361F7976A8}"/>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3332F1B0-858F-4D5D-A38A-76991766467E}"/>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ed Rectangle 154">
                  <a:extLst>
                    <a:ext uri="{FF2B5EF4-FFF2-40B4-BE49-F238E27FC236}">
                      <a16:creationId xmlns:a16="http://schemas.microsoft.com/office/drawing/2014/main" id="{81DED816-2EE8-8CD4-7970-C937B899B3C0}"/>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145">
                <a:extLst>
                  <a:ext uri="{FF2B5EF4-FFF2-40B4-BE49-F238E27FC236}">
                    <a16:creationId xmlns:a16="http://schemas.microsoft.com/office/drawing/2014/main" id="{ABCD9DE6-4E85-A906-89E5-CC44993C021B}"/>
                  </a:ext>
                </a:extLst>
              </p:cNvPr>
              <p:cNvGrpSpPr/>
              <p:nvPr/>
            </p:nvGrpSpPr>
            <p:grpSpPr>
              <a:xfrm>
                <a:off x="1887926" y="3862673"/>
                <a:ext cx="646711" cy="1379122"/>
                <a:chOff x="3930669" y="1447801"/>
                <a:chExt cx="1343592" cy="2591351"/>
              </a:xfrm>
            </p:grpSpPr>
            <p:sp>
              <p:nvSpPr>
                <p:cNvPr id="324" name="Oval 323">
                  <a:extLst>
                    <a:ext uri="{FF2B5EF4-FFF2-40B4-BE49-F238E27FC236}">
                      <a16:creationId xmlns:a16="http://schemas.microsoft.com/office/drawing/2014/main" id="{2E885E8D-1532-AACA-6A60-FC8EE8CF2C5E}"/>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1D1AA276-D375-A584-684D-6CFCB0FE3472}"/>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a:extLst>
                    <a:ext uri="{FF2B5EF4-FFF2-40B4-BE49-F238E27FC236}">
                      <a16:creationId xmlns:a16="http://schemas.microsoft.com/office/drawing/2014/main" id="{63D76ABD-B8AB-02DB-8D43-D3D431170A8B}"/>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a:extLst>
                    <a:ext uri="{FF2B5EF4-FFF2-40B4-BE49-F238E27FC236}">
                      <a16:creationId xmlns:a16="http://schemas.microsoft.com/office/drawing/2014/main" id="{63CDAEB7-3667-D912-127A-DEB4D7B46E3B}"/>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a:extLst>
                    <a:ext uri="{FF2B5EF4-FFF2-40B4-BE49-F238E27FC236}">
                      <a16:creationId xmlns:a16="http://schemas.microsoft.com/office/drawing/2014/main" id="{0E6011AA-5373-D023-79F0-D1216DD1627A}"/>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19391A7A-7E76-0E68-9FF7-EA74CB77E6D9}"/>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B24CC1B3-5E72-AFAD-479E-B997A5474385}"/>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B08D60F2-FC84-9A7A-8821-4A387B8AD970}"/>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hord 331">
                  <a:extLst>
                    <a:ext uri="{FF2B5EF4-FFF2-40B4-BE49-F238E27FC236}">
                      <a16:creationId xmlns:a16="http://schemas.microsoft.com/office/drawing/2014/main" id="{9D1A8D6D-DB84-F322-1D67-C826FF8F11D1}"/>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a:extLst>
                    <a:ext uri="{FF2B5EF4-FFF2-40B4-BE49-F238E27FC236}">
                      <a16:creationId xmlns:a16="http://schemas.microsoft.com/office/drawing/2014/main" id="{50E40FAF-0892-AB96-2C92-8E3789145DF1}"/>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Cloud 333">
                  <a:extLst>
                    <a:ext uri="{FF2B5EF4-FFF2-40B4-BE49-F238E27FC236}">
                      <a16:creationId xmlns:a16="http://schemas.microsoft.com/office/drawing/2014/main" id="{4713D68C-887D-AFF3-026D-C8014B2CA1F4}"/>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Cloud 334">
                  <a:extLst>
                    <a:ext uri="{FF2B5EF4-FFF2-40B4-BE49-F238E27FC236}">
                      <a16:creationId xmlns:a16="http://schemas.microsoft.com/office/drawing/2014/main" id="{49D820F5-54F0-26E7-8EEF-CAD661AF51D4}"/>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EB8BBD7E-1AC2-6D8C-D364-8A1EEB5BAE68}"/>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159">
                <a:extLst>
                  <a:ext uri="{FF2B5EF4-FFF2-40B4-BE49-F238E27FC236}">
                    <a16:creationId xmlns:a16="http://schemas.microsoft.com/office/drawing/2014/main" id="{6603B21B-2CEF-48C8-0617-FD55A5C65C13}"/>
                  </a:ext>
                </a:extLst>
              </p:cNvPr>
              <p:cNvGrpSpPr/>
              <p:nvPr/>
            </p:nvGrpSpPr>
            <p:grpSpPr>
              <a:xfrm>
                <a:off x="2631622" y="3854352"/>
                <a:ext cx="763862" cy="1472143"/>
                <a:chOff x="5817073" y="1532681"/>
                <a:chExt cx="1306526" cy="2496891"/>
              </a:xfrm>
            </p:grpSpPr>
            <p:sp>
              <p:nvSpPr>
                <p:cNvPr id="310" name="Cloud 309">
                  <a:extLst>
                    <a:ext uri="{FF2B5EF4-FFF2-40B4-BE49-F238E27FC236}">
                      <a16:creationId xmlns:a16="http://schemas.microsoft.com/office/drawing/2014/main" id="{83C68122-0657-1A57-88AB-A91074682567}"/>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loud 310">
                  <a:extLst>
                    <a:ext uri="{FF2B5EF4-FFF2-40B4-BE49-F238E27FC236}">
                      <a16:creationId xmlns:a16="http://schemas.microsoft.com/office/drawing/2014/main" id="{B05C277D-2AE1-5269-59B7-70FC0CDB06C3}"/>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04CE44D7-55F1-025D-E925-316CC4642E42}"/>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7EA1D039-C186-D488-C2CD-51C3F8939FA4}"/>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a:extLst>
                    <a:ext uri="{FF2B5EF4-FFF2-40B4-BE49-F238E27FC236}">
                      <a16:creationId xmlns:a16="http://schemas.microsoft.com/office/drawing/2014/main" id="{41834535-73B8-078B-7B4B-32B9440D1B19}"/>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rapezoid 314">
                  <a:extLst>
                    <a:ext uri="{FF2B5EF4-FFF2-40B4-BE49-F238E27FC236}">
                      <a16:creationId xmlns:a16="http://schemas.microsoft.com/office/drawing/2014/main" id="{4C8EE2C4-3C11-65B0-458E-AD48196DF5B2}"/>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315">
                  <a:extLst>
                    <a:ext uri="{FF2B5EF4-FFF2-40B4-BE49-F238E27FC236}">
                      <a16:creationId xmlns:a16="http://schemas.microsoft.com/office/drawing/2014/main" id="{A6A01AEF-079F-DCE8-287D-98087D47983E}"/>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4E0283F8-7CB1-D533-6E4D-2E1C201B8862}"/>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DC122515-C0C3-C4C7-7A6F-DE0833783F96}"/>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rapezoid 318">
                  <a:extLst>
                    <a:ext uri="{FF2B5EF4-FFF2-40B4-BE49-F238E27FC236}">
                      <a16:creationId xmlns:a16="http://schemas.microsoft.com/office/drawing/2014/main" id="{D51F6680-31A9-3EEB-75A6-F9D28294A9B0}"/>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Isosceles Triangle 319">
                  <a:extLst>
                    <a:ext uri="{FF2B5EF4-FFF2-40B4-BE49-F238E27FC236}">
                      <a16:creationId xmlns:a16="http://schemas.microsoft.com/office/drawing/2014/main" id="{89E328D2-2BDF-7658-9356-ED6BEB6A6F68}"/>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6021130F-AE4F-40BF-447F-73C82B8FF7D5}"/>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Cloud 321">
                  <a:extLst>
                    <a:ext uri="{FF2B5EF4-FFF2-40B4-BE49-F238E27FC236}">
                      <a16:creationId xmlns:a16="http://schemas.microsoft.com/office/drawing/2014/main" id="{2714155F-6102-605B-619C-F31D69DA21BD}"/>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31">
                  <a:extLst>
                    <a:ext uri="{FF2B5EF4-FFF2-40B4-BE49-F238E27FC236}">
                      <a16:creationId xmlns:a16="http://schemas.microsoft.com/office/drawing/2014/main" id="{44F54AF2-8ECD-F661-02B5-CD800EE2BA66}"/>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97">
                <a:extLst>
                  <a:ext uri="{FF2B5EF4-FFF2-40B4-BE49-F238E27FC236}">
                    <a16:creationId xmlns:a16="http://schemas.microsoft.com/office/drawing/2014/main" id="{52A8C925-F56F-5CCC-E3D3-C994B44B949C}"/>
                  </a:ext>
                </a:extLst>
              </p:cNvPr>
              <p:cNvGrpSpPr/>
              <p:nvPr/>
            </p:nvGrpSpPr>
            <p:grpSpPr>
              <a:xfrm>
                <a:off x="3529369" y="3772942"/>
                <a:ext cx="656593" cy="1587823"/>
                <a:chOff x="3505200" y="4724400"/>
                <a:chExt cx="1808756" cy="3129951"/>
              </a:xfrm>
            </p:grpSpPr>
            <p:sp>
              <p:nvSpPr>
                <p:cNvPr id="292" name="Oval 291">
                  <a:extLst>
                    <a:ext uri="{FF2B5EF4-FFF2-40B4-BE49-F238E27FC236}">
                      <a16:creationId xmlns:a16="http://schemas.microsoft.com/office/drawing/2014/main" id="{2FCDE19E-2F32-B877-916F-14836CDFA979}"/>
                    </a:ext>
                  </a:extLst>
                </p:cNvPr>
                <p:cNvSpPr/>
                <p:nvPr/>
              </p:nvSpPr>
              <p:spPr>
                <a:xfrm rot="20566544">
                  <a:off x="3768637" y="7473351"/>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CB7B627D-4928-5D60-D5B3-8BBACB918CEC}"/>
                    </a:ext>
                  </a:extLst>
                </p:cNvPr>
                <p:cNvSpPr/>
                <p:nvPr/>
              </p:nvSpPr>
              <p:spPr>
                <a:xfrm rot="1440040">
                  <a:off x="4464049" y="746183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FB8D4AEB-00D3-5F3B-046C-75B34E5C8CD1}"/>
                    </a:ext>
                  </a:extLst>
                </p:cNvPr>
                <p:cNvSpPr/>
                <p:nvPr/>
              </p:nvSpPr>
              <p:spPr>
                <a:xfrm>
                  <a:off x="4932956" y="6374009"/>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82217B33-BA69-491D-99DB-4D6A8022D744}"/>
                    </a:ext>
                  </a:extLst>
                </p:cNvPr>
                <p:cNvSpPr/>
                <p:nvPr/>
              </p:nvSpPr>
              <p:spPr>
                <a:xfrm>
                  <a:off x="3505200" y="6400800"/>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lowchart: Manual Operation 295">
                  <a:extLst>
                    <a:ext uri="{FF2B5EF4-FFF2-40B4-BE49-F238E27FC236}">
                      <a16:creationId xmlns:a16="http://schemas.microsoft.com/office/drawing/2014/main" id="{29FA0E4E-7796-9138-403B-530AD5105179}"/>
                    </a:ext>
                  </a:extLst>
                </p:cNvPr>
                <p:cNvSpPr/>
                <p:nvPr/>
              </p:nvSpPr>
              <p:spPr>
                <a:xfrm rot="11339362">
                  <a:off x="3876220" y="6564395"/>
                  <a:ext cx="618699"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Manual Operation 296">
                  <a:extLst>
                    <a:ext uri="{FF2B5EF4-FFF2-40B4-BE49-F238E27FC236}">
                      <a16:creationId xmlns:a16="http://schemas.microsoft.com/office/drawing/2014/main" id="{85739B5D-3887-3613-DDFD-16B04FEBADA7}"/>
                    </a:ext>
                  </a:extLst>
                </p:cNvPr>
                <p:cNvSpPr/>
                <p:nvPr/>
              </p:nvSpPr>
              <p:spPr>
                <a:xfrm rot="10229274">
                  <a:off x="4351160" y="6545268"/>
                  <a:ext cx="609033"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Manual Operation 297">
                  <a:extLst>
                    <a:ext uri="{FF2B5EF4-FFF2-40B4-BE49-F238E27FC236}">
                      <a16:creationId xmlns:a16="http://schemas.microsoft.com/office/drawing/2014/main" id="{8B0D1BA3-DD8F-9E84-CBEA-774760FC5DBD}"/>
                    </a:ext>
                  </a:extLst>
                </p:cNvPr>
                <p:cNvSpPr/>
                <p:nvPr/>
              </p:nvSpPr>
              <p:spPr>
                <a:xfrm rot="10800000">
                  <a:off x="3810000" y="5867400"/>
                  <a:ext cx="1135240" cy="12192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Manual Operation 298">
                  <a:extLst>
                    <a:ext uri="{FF2B5EF4-FFF2-40B4-BE49-F238E27FC236}">
                      <a16:creationId xmlns:a16="http://schemas.microsoft.com/office/drawing/2014/main" id="{0BCF3F7B-9DB4-6366-F783-D360C9FBCEEC}"/>
                    </a:ext>
                  </a:extLst>
                </p:cNvPr>
                <p:cNvSpPr/>
                <p:nvPr/>
              </p:nvSpPr>
              <p:spPr>
                <a:xfrm>
                  <a:off x="4176953" y="5828426"/>
                  <a:ext cx="380908" cy="210961"/>
                </a:xfrm>
                <a:prstGeom prst="flowChartManualOperati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Manual Operation 299">
                  <a:extLst>
                    <a:ext uri="{FF2B5EF4-FFF2-40B4-BE49-F238E27FC236}">
                      <a16:creationId xmlns:a16="http://schemas.microsoft.com/office/drawing/2014/main" id="{224B7217-B992-4A4C-AFDF-5AF68626DAB9}"/>
                    </a:ext>
                  </a:extLst>
                </p:cNvPr>
                <p:cNvSpPr/>
                <p:nvPr/>
              </p:nvSpPr>
              <p:spPr>
                <a:xfrm rot="8763267">
                  <a:off x="4601251" y="5776362"/>
                  <a:ext cx="500320" cy="82492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Manual Operation 300">
                  <a:extLst>
                    <a:ext uri="{FF2B5EF4-FFF2-40B4-BE49-F238E27FC236}">
                      <a16:creationId xmlns:a16="http://schemas.microsoft.com/office/drawing/2014/main" id="{64D4036D-F5D3-A5DF-D0BA-4B156F647648}"/>
                    </a:ext>
                  </a:extLst>
                </p:cNvPr>
                <p:cNvSpPr/>
                <p:nvPr/>
              </p:nvSpPr>
              <p:spPr>
                <a:xfrm rot="12596204">
                  <a:off x="3675243" y="5785454"/>
                  <a:ext cx="500320" cy="81524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2461222E-98D4-9A83-9D5F-FAB12BD8D10F}"/>
                    </a:ext>
                  </a:extLst>
                </p:cNvPr>
                <p:cNvSpPr/>
                <p:nvPr/>
              </p:nvSpPr>
              <p:spPr>
                <a:xfrm>
                  <a:off x="3886200" y="4876800"/>
                  <a:ext cx="9144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loud 302">
                  <a:extLst>
                    <a:ext uri="{FF2B5EF4-FFF2-40B4-BE49-F238E27FC236}">
                      <a16:creationId xmlns:a16="http://schemas.microsoft.com/office/drawing/2014/main" id="{02F2A1CD-5E73-ED83-9B17-1F759C21DDC2}"/>
                    </a:ext>
                  </a:extLst>
                </p:cNvPr>
                <p:cNvSpPr/>
                <p:nvPr/>
              </p:nvSpPr>
              <p:spPr>
                <a:xfrm rot="3768235">
                  <a:off x="4347001" y="4927456"/>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loud 303">
                  <a:extLst>
                    <a:ext uri="{FF2B5EF4-FFF2-40B4-BE49-F238E27FC236}">
                      <a16:creationId xmlns:a16="http://schemas.microsoft.com/office/drawing/2014/main" id="{2FEFADD5-BFBA-8976-776D-14888B152C01}"/>
                    </a:ext>
                  </a:extLst>
                </p:cNvPr>
                <p:cNvSpPr/>
                <p:nvPr/>
              </p:nvSpPr>
              <p:spPr>
                <a:xfrm rot="6162984">
                  <a:off x="3517521" y="5057341"/>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loud 304">
                  <a:extLst>
                    <a:ext uri="{FF2B5EF4-FFF2-40B4-BE49-F238E27FC236}">
                      <a16:creationId xmlns:a16="http://schemas.microsoft.com/office/drawing/2014/main" id="{572BF8CC-8E8C-551D-124F-111751A69582}"/>
                    </a:ext>
                  </a:extLst>
                </p:cNvPr>
                <p:cNvSpPr/>
                <p:nvPr/>
              </p:nvSpPr>
              <p:spPr>
                <a:xfrm>
                  <a:off x="3810000" y="4724400"/>
                  <a:ext cx="9906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171">
                  <a:extLst>
                    <a:ext uri="{FF2B5EF4-FFF2-40B4-BE49-F238E27FC236}">
                      <a16:creationId xmlns:a16="http://schemas.microsoft.com/office/drawing/2014/main" id="{2537FC4D-3540-B372-2C36-8BDC640D3F99}"/>
                    </a:ext>
                  </a:extLst>
                </p:cNvPr>
                <p:cNvSpPr/>
                <p:nvPr/>
              </p:nvSpPr>
              <p:spPr>
                <a:xfrm>
                  <a:off x="3733800" y="5105400"/>
                  <a:ext cx="1219200" cy="76200"/>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 Diagonal Corner Rectangle 172">
                  <a:extLst>
                    <a:ext uri="{FF2B5EF4-FFF2-40B4-BE49-F238E27FC236}">
                      <a16:creationId xmlns:a16="http://schemas.microsoft.com/office/drawing/2014/main" id="{E4493D2C-E5C0-5A5F-4D42-AB159D93B638}"/>
                    </a:ext>
                  </a:extLst>
                </p:cNvPr>
                <p:cNvSpPr/>
                <p:nvPr/>
              </p:nvSpPr>
              <p:spPr>
                <a:xfrm rot="20219766">
                  <a:off x="3911329" y="6897509"/>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 Diagonal Corner Rectangle 173">
                  <a:extLst>
                    <a:ext uri="{FF2B5EF4-FFF2-40B4-BE49-F238E27FC236}">
                      <a16:creationId xmlns:a16="http://schemas.microsoft.com/office/drawing/2014/main" id="{3015C1F4-90A2-F09A-B880-049E26FFE84B}"/>
                    </a:ext>
                  </a:extLst>
                </p:cNvPr>
                <p:cNvSpPr/>
                <p:nvPr/>
              </p:nvSpPr>
              <p:spPr>
                <a:xfrm rot="20219766">
                  <a:off x="4292329" y="6897511"/>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 Diagonal Corner Rectangle 174">
                  <a:extLst>
                    <a:ext uri="{FF2B5EF4-FFF2-40B4-BE49-F238E27FC236}">
                      <a16:creationId xmlns:a16="http://schemas.microsoft.com/office/drawing/2014/main" id="{064016E7-80FE-3746-28EC-0AA8DD3626D2}"/>
                    </a:ext>
                  </a:extLst>
                </p:cNvPr>
                <p:cNvSpPr/>
                <p:nvPr/>
              </p:nvSpPr>
              <p:spPr>
                <a:xfrm rot="20219766">
                  <a:off x="4673329" y="6897510"/>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67B86308-1547-4A2C-79E8-391EA5354F3B}"/>
                </a:ext>
              </a:extLst>
            </p:cNvPr>
            <p:cNvGrpSpPr/>
            <p:nvPr/>
          </p:nvGrpSpPr>
          <p:grpSpPr>
            <a:xfrm>
              <a:off x="6429026" y="2893966"/>
              <a:ext cx="859822" cy="1535032"/>
              <a:chOff x="7396262" y="611050"/>
              <a:chExt cx="3283176" cy="6055615"/>
            </a:xfrm>
          </p:grpSpPr>
          <p:grpSp>
            <p:nvGrpSpPr>
              <p:cNvPr id="258" name="Group 257">
                <a:extLst>
                  <a:ext uri="{FF2B5EF4-FFF2-40B4-BE49-F238E27FC236}">
                    <a16:creationId xmlns:a16="http://schemas.microsoft.com/office/drawing/2014/main" id="{AE5ED866-E4EE-1297-1E8C-2E8A6D956454}"/>
                  </a:ext>
                </a:extLst>
              </p:cNvPr>
              <p:cNvGrpSpPr/>
              <p:nvPr/>
            </p:nvGrpSpPr>
            <p:grpSpPr>
              <a:xfrm>
                <a:off x="7396262" y="611050"/>
                <a:ext cx="3283176" cy="6055615"/>
                <a:chOff x="7396262" y="611050"/>
                <a:chExt cx="3283176" cy="6055615"/>
              </a:xfrm>
            </p:grpSpPr>
            <p:sp>
              <p:nvSpPr>
                <p:cNvPr id="265" name="Cloud 264">
                  <a:extLst>
                    <a:ext uri="{FF2B5EF4-FFF2-40B4-BE49-F238E27FC236}">
                      <a16:creationId xmlns:a16="http://schemas.microsoft.com/office/drawing/2014/main" id="{14918CEE-9091-B189-0ADC-31999326BEB9}"/>
                    </a:ext>
                  </a:extLst>
                </p:cNvPr>
                <p:cNvSpPr/>
                <p:nvPr/>
              </p:nvSpPr>
              <p:spPr>
                <a:xfrm>
                  <a:off x="8330602" y="2152181"/>
                  <a:ext cx="1734829" cy="202326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0B103F3C-3669-5C37-A70C-11B4FB1E3A4A}"/>
                    </a:ext>
                  </a:extLst>
                </p:cNvPr>
                <p:cNvSpPr/>
                <p:nvPr/>
              </p:nvSpPr>
              <p:spPr>
                <a:xfrm rot="19411276">
                  <a:off x="10221898" y="4222821"/>
                  <a:ext cx="457540" cy="9047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95939098-3B4A-0BB5-2D0E-2E6A0A2DF360}"/>
                    </a:ext>
                  </a:extLst>
                </p:cNvPr>
                <p:cNvSpPr/>
                <p:nvPr/>
              </p:nvSpPr>
              <p:spPr>
                <a:xfrm rot="2820608">
                  <a:off x="7692389" y="3999830"/>
                  <a:ext cx="569694" cy="11619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Isosceles Triangle 267">
                  <a:extLst>
                    <a:ext uri="{FF2B5EF4-FFF2-40B4-BE49-F238E27FC236}">
                      <a16:creationId xmlns:a16="http://schemas.microsoft.com/office/drawing/2014/main" id="{6B07410B-CEDF-6181-04F5-E9455C8D4BB8}"/>
                    </a:ext>
                  </a:extLst>
                </p:cNvPr>
                <p:cNvSpPr/>
                <p:nvPr/>
              </p:nvSpPr>
              <p:spPr>
                <a:xfrm rot="2023540">
                  <a:off x="8107266" y="2306761"/>
                  <a:ext cx="1016060" cy="2668227"/>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Isosceles Triangle 268">
                  <a:extLst>
                    <a:ext uri="{FF2B5EF4-FFF2-40B4-BE49-F238E27FC236}">
                      <a16:creationId xmlns:a16="http://schemas.microsoft.com/office/drawing/2014/main" id="{6B22C2EC-BF46-44E8-7ED6-817AD830A20C}"/>
                    </a:ext>
                  </a:extLst>
                </p:cNvPr>
                <p:cNvSpPr/>
                <p:nvPr/>
              </p:nvSpPr>
              <p:spPr>
                <a:xfrm rot="19541673">
                  <a:off x="9264994" y="2329210"/>
                  <a:ext cx="928704" cy="2625554"/>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B60F043F-5659-9DA9-DBE8-E0A929C2DD45}"/>
                    </a:ext>
                  </a:extLst>
                </p:cNvPr>
                <p:cNvSpPr/>
                <p:nvPr/>
              </p:nvSpPr>
              <p:spPr>
                <a:xfrm rot="4427519">
                  <a:off x="8439688" y="5895522"/>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D1944172-83EE-B498-3051-61CEC1F74CAD}"/>
                    </a:ext>
                  </a:extLst>
                </p:cNvPr>
                <p:cNvSpPr/>
                <p:nvPr/>
              </p:nvSpPr>
              <p:spPr>
                <a:xfrm rot="17172481" flipH="1">
                  <a:off x="9320535" y="5851074"/>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Isosceles Triangle 271">
                  <a:extLst>
                    <a:ext uri="{FF2B5EF4-FFF2-40B4-BE49-F238E27FC236}">
                      <a16:creationId xmlns:a16="http://schemas.microsoft.com/office/drawing/2014/main" id="{CE386D0E-9C10-2F3D-7C20-000AFD3F0A16}"/>
                    </a:ext>
                  </a:extLst>
                </p:cNvPr>
                <p:cNvSpPr/>
                <p:nvPr/>
              </p:nvSpPr>
              <p:spPr>
                <a:xfrm>
                  <a:off x="7924891" y="2500342"/>
                  <a:ext cx="2583823" cy="3735860"/>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Isosceles Triangle 272">
                  <a:extLst>
                    <a:ext uri="{FF2B5EF4-FFF2-40B4-BE49-F238E27FC236}">
                      <a16:creationId xmlns:a16="http://schemas.microsoft.com/office/drawing/2014/main" id="{22DA0275-E8A5-6F63-4DC5-B3F6554B5C65}"/>
                    </a:ext>
                  </a:extLst>
                </p:cNvPr>
                <p:cNvSpPr/>
                <p:nvPr/>
              </p:nvSpPr>
              <p:spPr>
                <a:xfrm rot="10800000">
                  <a:off x="8864463" y="2900613"/>
                  <a:ext cx="587232" cy="8005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9B0216B8-A7E0-EE59-381C-DB37FEFBD6E4}"/>
                    </a:ext>
                  </a:extLst>
                </p:cNvPr>
                <p:cNvSpPr/>
                <p:nvPr/>
              </p:nvSpPr>
              <p:spPr>
                <a:xfrm>
                  <a:off x="8394677" y="1223341"/>
                  <a:ext cx="1393324" cy="19441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loud 274">
                  <a:extLst>
                    <a:ext uri="{FF2B5EF4-FFF2-40B4-BE49-F238E27FC236}">
                      <a16:creationId xmlns:a16="http://schemas.microsoft.com/office/drawing/2014/main" id="{DC5B5B24-D188-6968-AEBF-DDCA494C5FEF}"/>
                    </a:ext>
                  </a:extLst>
                </p:cNvPr>
                <p:cNvSpPr/>
                <p:nvPr/>
              </p:nvSpPr>
              <p:spPr>
                <a:xfrm rot="5107997">
                  <a:off x="8539916" y="1816915"/>
                  <a:ext cx="2636417" cy="813582"/>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Cloud 275">
                  <a:extLst>
                    <a:ext uri="{FF2B5EF4-FFF2-40B4-BE49-F238E27FC236}">
                      <a16:creationId xmlns:a16="http://schemas.microsoft.com/office/drawing/2014/main" id="{4F6ABC41-9477-FCAE-611B-72FE074AE2D4}"/>
                    </a:ext>
                  </a:extLst>
                </p:cNvPr>
                <p:cNvSpPr/>
                <p:nvPr/>
              </p:nvSpPr>
              <p:spPr>
                <a:xfrm rot="6038579">
                  <a:off x="7003794" y="1763673"/>
                  <a:ext cx="2636417" cy="897395"/>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Shape 276">
                  <a:extLst>
                    <a:ext uri="{FF2B5EF4-FFF2-40B4-BE49-F238E27FC236}">
                      <a16:creationId xmlns:a16="http://schemas.microsoft.com/office/drawing/2014/main" id="{43851D36-B25D-71A2-A098-01CA48094A4D}"/>
                    </a:ext>
                  </a:extLst>
                </p:cNvPr>
                <p:cNvSpPr/>
                <p:nvPr/>
              </p:nvSpPr>
              <p:spPr>
                <a:xfrm rot="21363997">
                  <a:off x="7732266" y="611050"/>
                  <a:ext cx="2456636" cy="2487739"/>
                </a:xfrm>
                <a:custGeom>
                  <a:avLst/>
                  <a:gdLst>
                    <a:gd name="connsiteX0" fmla="*/ 1422434 w 2456636"/>
                    <a:gd name="connsiteY0" fmla="*/ 11391 h 2487739"/>
                    <a:gd name="connsiteX1" fmla="*/ 2347588 w 2456636"/>
                    <a:gd name="connsiteY1" fmla="*/ 253358 h 2487739"/>
                    <a:gd name="connsiteX2" fmla="*/ 2286574 w 2456636"/>
                    <a:gd name="connsiteY2" fmla="*/ 1140718 h 2487739"/>
                    <a:gd name="connsiteX3" fmla="*/ 2269988 w 2456636"/>
                    <a:gd name="connsiteY3" fmla="*/ 1103622 h 2487739"/>
                    <a:gd name="connsiteX4" fmla="*/ 2269925 w 2456636"/>
                    <a:gd name="connsiteY4" fmla="*/ 1103569 h 2487739"/>
                    <a:gd name="connsiteX5" fmla="*/ 2456636 w 2456636"/>
                    <a:gd name="connsiteY5" fmla="*/ 2487739 h 2487739"/>
                    <a:gd name="connsiteX6" fmla="*/ 1751957 w 2456636"/>
                    <a:gd name="connsiteY6" fmla="*/ 2487739 h 2487739"/>
                    <a:gd name="connsiteX7" fmla="*/ 1955146 w 2456636"/>
                    <a:gd name="connsiteY7" fmla="*/ 981410 h 2487739"/>
                    <a:gd name="connsiteX8" fmla="*/ 1883389 w 2456636"/>
                    <a:gd name="connsiteY8" fmla="*/ 965091 h 2487739"/>
                    <a:gd name="connsiteX9" fmla="*/ 1361421 w 2456636"/>
                    <a:gd name="connsiteY9" fmla="*/ 898751 h 2487739"/>
                    <a:gd name="connsiteX10" fmla="*/ 835286 w 2456636"/>
                    <a:gd name="connsiteY10" fmla="*/ 893026 h 2487739"/>
                    <a:gd name="connsiteX11" fmla="*/ 721876 w 2456636"/>
                    <a:gd name="connsiteY11" fmla="*/ 902839 h 2487739"/>
                    <a:gd name="connsiteX12" fmla="*/ 696661 w 2456636"/>
                    <a:gd name="connsiteY12" fmla="*/ 2458717 h 2487739"/>
                    <a:gd name="connsiteX13" fmla="*/ 0 w 2456636"/>
                    <a:gd name="connsiteY13" fmla="*/ 2352715 h 2487739"/>
                    <a:gd name="connsiteX14" fmla="*/ 417310 w 2456636"/>
                    <a:gd name="connsiteY14" fmla="*/ 932509 h 2487739"/>
                    <a:gd name="connsiteX15" fmla="*/ 472870 w 2456636"/>
                    <a:gd name="connsiteY15" fmla="*/ 124455 h 2487739"/>
                    <a:gd name="connsiteX16" fmla="*/ 1422434 w 2456636"/>
                    <a:gd name="connsiteY16" fmla="*/ 11391 h 248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6636" h="2487739">
                      <a:moveTo>
                        <a:pt x="1422434" y="11391"/>
                      </a:moveTo>
                      <a:cubicBezTo>
                        <a:pt x="1940044" y="46981"/>
                        <a:pt x="2354331" y="155282"/>
                        <a:pt x="2347588" y="253358"/>
                      </a:cubicBezTo>
                      <a:lnTo>
                        <a:pt x="2286574" y="1140718"/>
                      </a:lnTo>
                      <a:cubicBezTo>
                        <a:pt x="2287417" y="1128458"/>
                        <a:pt x="2281681" y="1116039"/>
                        <a:pt x="2269988" y="1103622"/>
                      </a:cubicBezTo>
                      <a:lnTo>
                        <a:pt x="2269925" y="1103569"/>
                      </a:lnTo>
                      <a:lnTo>
                        <a:pt x="2456636" y="2487739"/>
                      </a:lnTo>
                      <a:lnTo>
                        <a:pt x="1751957" y="2487739"/>
                      </a:lnTo>
                      <a:lnTo>
                        <a:pt x="1955146" y="981410"/>
                      </a:lnTo>
                      <a:lnTo>
                        <a:pt x="1883389" y="965091"/>
                      </a:lnTo>
                      <a:cubicBezTo>
                        <a:pt x="1735099" y="935669"/>
                        <a:pt x="1555525" y="912098"/>
                        <a:pt x="1361421" y="898751"/>
                      </a:cubicBezTo>
                      <a:cubicBezTo>
                        <a:pt x="1167317" y="885405"/>
                        <a:pt x="986208" y="884177"/>
                        <a:pt x="835286" y="893026"/>
                      </a:cubicBezTo>
                      <a:lnTo>
                        <a:pt x="721876" y="902839"/>
                      </a:lnTo>
                      <a:lnTo>
                        <a:pt x="696661" y="2458717"/>
                      </a:lnTo>
                      <a:lnTo>
                        <a:pt x="0" y="2352715"/>
                      </a:lnTo>
                      <a:lnTo>
                        <a:pt x="417310" y="932509"/>
                      </a:lnTo>
                      <a:lnTo>
                        <a:pt x="472870" y="124455"/>
                      </a:lnTo>
                      <a:cubicBezTo>
                        <a:pt x="479613" y="26379"/>
                        <a:pt x="904826" y="-24198"/>
                        <a:pt x="1422434" y="11391"/>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78" name="Group 277">
                  <a:extLst>
                    <a:ext uri="{FF2B5EF4-FFF2-40B4-BE49-F238E27FC236}">
                      <a16:creationId xmlns:a16="http://schemas.microsoft.com/office/drawing/2014/main" id="{FEA0F244-CC2B-D61F-3B68-C86EC43234E4}"/>
                    </a:ext>
                  </a:extLst>
                </p:cNvPr>
                <p:cNvGrpSpPr/>
                <p:nvPr/>
              </p:nvGrpSpPr>
              <p:grpSpPr>
                <a:xfrm>
                  <a:off x="8297677" y="5794026"/>
                  <a:ext cx="1767754" cy="401647"/>
                  <a:chOff x="8042337" y="5702508"/>
                  <a:chExt cx="2348930" cy="533694"/>
                </a:xfrm>
              </p:grpSpPr>
              <p:sp>
                <p:nvSpPr>
                  <p:cNvPr id="284" name="Cross 283">
                    <a:extLst>
                      <a:ext uri="{FF2B5EF4-FFF2-40B4-BE49-F238E27FC236}">
                        <a16:creationId xmlns:a16="http://schemas.microsoft.com/office/drawing/2014/main" id="{F0C56A23-2479-3506-5758-9C8DDCAC5D68}"/>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ross 284">
                    <a:extLst>
                      <a:ext uri="{FF2B5EF4-FFF2-40B4-BE49-F238E27FC236}">
                        <a16:creationId xmlns:a16="http://schemas.microsoft.com/office/drawing/2014/main" id="{76E99457-9049-9B3C-0173-E11446B8B217}"/>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Cross 285">
                    <a:extLst>
                      <a:ext uri="{FF2B5EF4-FFF2-40B4-BE49-F238E27FC236}">
                        <a16:creationId xmlns:a16="http://schemas.microsoft.com/office/drawing/2014/main" id="{870FF481-4172-CC24-3848-DF0D529DD8CD}"/>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ross 286">
                    <a:extLst>
                      <a:ext uri="{FF2B5EF4-FFF2-40B4-BE49-F238E27FC236}">
                        <a16:creationId xmlns:a16="http://schemas.microsoft.com/office/drawing/2014/main" id="{4434060C-B643-14C2-8A8D-85638C0977EE}"/>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DDB3782C-B2D0-D0D6-0E45-0C224CC55F23}"/>
                    </a:ext>
                  </a:extLst>
                </p:cNvPr>
                <p:cNvGrpSpPr/>
                <p:nvPr/>
              </p:nvGrpSpPr>
              <p:grpSpPr>
                <a:xfrm>
                  <a:off x="8535954" y="813940"/>
                  <a:ext cx="1312017" cy="298100"/>
                  <a:chOff x="8042337" y="5702508"/>
                  <a:chExt cx="2348930" cy="533694"/>
                </a:xfrm>
              </p:grpSpPr>
              <p:sp>
                <p:nvSpPr>
                  <p:cNvPr id="280" name="Cross 279">
                    <a:extLst>
                      <a:ext uri="{FF2B5EF4-FFF2-40B4-BE49-F238E27FC236}">
                        <a16:creationId xmlns:a16="http://schemas.microsoft.com/office/drawing/2014/main" id="{E1E51EBA-884B-5D3D-E40F-25B1735BF612}"/>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ross 280">
                    <a:extLst>
                      <a:ext uri="{FF2B5EF4-FFF2-40B4-BE49-F238E27FC236}">
                        <a16:creationId xmlns:a16="http://schemas.microsoft.com/office/drawing/2014/main" id="{1088C93A-7EC1-6B62-79D1-701762CB4AF3}"/>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ross 281">
                    <a:extLst>
                      <a:ext uri="{FF2B5EF4-FFF2-40B4-BE49-F238E27FC236}">
                        <a16:creationId xmlns:a16="http://schemas.microsoft.com/office/drawing/2014/main" id="{2AA83B40-9ED7-EC7E-2110-A5A929F04656}"/>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ross 282">
                    <a:extLst>
                      <a:ext uri="{FF2B5EF4-FFF2-40B4-BE49-F238E27FC236}">
                        <a16:creationId xmlns:a16="http://schemas.microsoft.com/office/drawing/2014/main" id="{BDAA9EDD-6169-704D-108D-1739703FFE8B}"/>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9" name="Group 258">
                <a:extLst>
                  <a:ext uri="{FF2B5EF4-FFF2-40B4-BE49-F238E27FC236}">
                    <a16:creationId xmlns:a16="http://schemas.microsoft.com/office/drawing/2014/main" id="{D13CBC29-3BE4-CF5E-F048-9383D525445A}"/>
                  </a:ext>
                </a:extLst>
              </p:cNvPr>
              <p:cNvGrpSpPr/>
              <p:nvPr/>
            </p:nvGrpSpPr>
            <p:grpSpPr>
              <a:xfrm>
                <a:off x="9098772" y="5599644"/>
                <a:ext cx="317583" cy="583924"/>
                <a:chOff x="5325642" y="1809606"/>
                <a:chExt cx="633102" cy="1164053"/>
              </a:xfrm>
            </p:grpSpPr>
            <p:sp>
              <p:nvSpPr>
                <p:cNvPr id="263" name="Diamond 262">
                  <a:extLst>
                    <a:ext uri="{FF2B5EF4-FFF2-40B4-BE49-F238E27FC236}">
                      <a16:creationId xmlns:a16="http://schemas.microsoft.com/office/drawing/2014/main" id="{52717E15-8978-BC64-9E62-B19A05311444}"/>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BB284DE6-57B5-FABF-CCFC-E29221A81CD6}"/>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id="{F66CD1CE-7518-D4D0-F26C-3BD22116A67A}"/>
                  </a:ext>
                </a:extLst>
              </p:cNvPr>
              <p:cNvGrpSpPr/>
              <p:nvPr/>
            </p:nvGrpSpPr>
            <p:grpSpPr>
              <a:xfrm>
                <a:off x="9092782" y="628120"/>
                <a:ext cx="317583" cy="583924"/>
                <a:chOff x="5325642" y="1809606"/>
                <a:chExt cx="633102" cy="1164053"/>
              </a:xfrm>
            </p:grpSpPr>
            <p:sp>
              <p:nvSpPr>
                <p:cNvPr id="261" name="Diamond 260">
                  <a:extLst>
                    <a:ext uri="{FF2B5EF4-FFF2-40B4-BE49-F238E27FC236}">
                      <a16:creationId xmlns:a16="http://schemas.microsoft.com/office/drawing/2014/main" id="{9372AF9F-A56A-A1BC-FF64-1E10733AE928}"/>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7402F403-B9F2-C77B-F24A-1444BC347F8D}"/>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B259E73B-E97E-0536-504A-E15CE871C9D6}"/>
                </a:ext>
              </a:extLst>
            </p:cNvPr>
            <p:cNvGrpSpPr/>
            <p:nvPr/>
          </p:nvGrpSpPr>
          <p:grpSpPr>
            <a:xfrm>
              <a:off x="7305764" y="2662484"/>
              <a:ext cx="1003822" cy="1715743"/>
              <a:chOff x="2045665" y="1008980"/>
              <a:chExt cx="3344525" cy="5905885"/>
            </a:xfrm>
          </p:grpSpPr>
          <p:sp>
            <p:nvSpPr>
              <p:cNvPr id="194" name="Oval 193">
                <a:extLst>
                  <a:ext uri="{FF2B5EF4-FFF2-40B4-BE49-F238E27FC236}">
                    <a16:creationId xmlns:a16="http://schemas.microsoft.com/office/drawing/2014/main" id="{38860F96-0D87-18AA-D047-E67FED1475F3}"/>
                  </a:ext>
                </a:extLst>
              </p:cNvPr>
              <p:cNvSpPr/>
              <p:nvPr/>
            </p:nvSpPr>
            <p:spPr>
              <a:xfrm rot="1712313">
                <a:off x="2274316" y="4744334"/>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8B84BCF3-A1AD-C17C-7668-C52DD7169B9B}"/>
                  </a:ext>
                </a:extLst>
              </p:cNvPr>
              <p:cNvSpPr/>
              <p:nvPr/>
            </p:nvSpPr>
            <p:spPr>
              <a:xfrm rot="19521371">
                <a:off x="4723537" y="4610308"/>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ABA4E1D5-02FF-858D-8FD3-C34A14EED711}"/>
                  </a:ext>
                </a:extLst>
              </p:cNvPr>
              <p:cNvSpPr/>
              <p:nvPr/>
            </p:nvSpPr>
            <p:spPr>
              <a:xfrm rot="1103632">
                <a:off x="2319405" y="3626526"/>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3AB01B7D-DCCA-FF8B-BD5A-EBE6EEBA98A9}"/>
                  </a:ext>
                </a:extLst>
              </p:cNvPr>
              <p:cNvSpPr/>
              <p:nvPr/>
            </p:nvSpPr>
            <p:spPr>
              <a:xfrm rot="20320750">
                <a:off x="4249191" y="3514182"/>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97579197-17A3-F30E-BD59-D8364228F7BF}"/>
                  </a:ext>
                </a:extLst>
              </p:cNvPr>
              <p:cNvSpPr/>
              <p:nvPr/>
            </p:nvSpPr>
            <p:spPr>
              <a:xfrm rot="4427519">
                <a:off x="3062911" y="6272984"/>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76B36F2B-500D-2845-9AE4-E2872D73D928}"/>
                  </a:ext>
                </a:extLst>
              </p:cNvPr>
              <p:cNvSpPr/>
              <p:nvPr/>
            </p:nvSpPr>
            <p:spPr>
              <a:xfrm rot="17172481" flipH="1">
                <a:off x="3733161" y="6229647"/>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a:extLst>
                  <a:ext uri="{FF2B5EF4-FFF2-40B4-BE49-F238E27FC236}">
                    <a16:creationId xmlns:a16="http://schemas.microsoft.com/office/drawing/2014/main" id="{D78DC34B-94D3-5703-F9E0-D60BB319A416}"/>
                  </a:ext>
                </a:extLst>
              </p:cNvPr>
              <p:cNvSpPr/>
              <p:nvPr/>
            </p:nvSpPr>
            <p:spPr>
              <a:xfrm>
                <a:off x="2686444" y="4583613"/>
                <a:ext cx="1978759" cy="194425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a:extLst>
                  <a:ext uri="{FF2B5EF4-FFF2-40B4-BE49-F238E27FC236}">
                    <a16:creationId xmlns:a16="http://schemas.microsoft.com/office/drawing/2014/main" id="{5AEBDA2D-F96E-1F0A-EA14-F137EE205FA4}"/>
                  </a:ext>
                </a:extLst>
              </p:cNvPr>
              <p:cNvSpPr/>
              <p:nvPr/>
            </p:nvSpPr>
            <p:spPr>
              <a:xfrm rot="1219066">
                <a:off x="2390533" y="321688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41422238-19C3-3B03-3350-FF8234C8159F}"/>
                  </a:ext>
                </a:extLst>
              </p:cNvPr>
              <p:cNvSpPr/>
              <p:nvPr/>
            </p:nvSpPr>
            <p:spPr>
              <a:xfrm rot="20401837">
                <a:off x="4116757" y="315747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524B4BD1-3A04-488C-70FE-0354696B0D1C}"/>
                  </a:ext>
                </a:extLst>
              </p:cNvPr>
              <p:cNvSpPr/>
              <p:nvPr/>
            </p:nvSpPr>
            <p:spPr>
              <a:xfrm>
                <a:off x="2767510" y="3430446"/>
                <a:ext cx="1838150" cy="257035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7CDB3CAA-DCE1-3F7D-D88E-B4CE317557BB}"/>
                  </a:ext>
                </a:extLst>
              </p:cNvPr>
              <p:cNvSpPr/>
              <p:nvPr/>
            </p:nvSpPr>
            <p:spPr>
              <a:xfrm>
                <a:off x="2568003" y="1008980"/>
                <a:ext cx="2237164" cy="3338119"/>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a:extLst>
                  <a:ext uri="{FF2B5EF4-FFF2-40B4-BE49-F238E27FC236}">
                    <a16:creationId xmlns:a16="http://schemas.microsoft.com/office/drawing/2014/main" id="{D94538B9-635D-183B-20D3-CBA7F03DC4E5}"/>
                  </a:ext>
                </a:extLst>
              </p:cNvPr>
              <p:cNvSpPr/>
              <p:nvPr/>
            </p:nvSpPr>
            <p:spPr>
              <a:xfrm rot="10800000">
                <a:off x="3450307" y="3296419"/>
                <a:ext cx="443633" cy="64938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92D5B85E-07C9-5063-5E92-0BF63C7DAFC3}"/>
                  </a:ext>
                </a:extLst>
              </p:cNvPr>
              <p:cNvSpPr/>
              <p:nvPr/>
            </p:nvSpPr>
            <p:spPr>
              <a:xfrm>
                <a:off x="3095401" y="1456493"/>
                <a:ext cx="1153445" cy="2056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loud 206">
                <a:extLst>
                  <a:ext uri="{FF2B5EF4-FFF2-40B4-BE49-F238E27FC236}">
                    <a16:creationId xmlns:a16="http://schemas.microsoft.com/office/drawing/2014/main" id="{76690990-B935-C60D-7508-A97965B732DB}"/>
                  </a:ext>
                </a:extLst>
              </p:cNvPr>
              <p:cNvSpPr/>
              <p:nvPr/>
            </p:nvSpPr>
            <p:spPr>
              <a:xfrm>
                <a:off x="3095401" y="1456493"/>
                <a:ext cx="1153445" cy="54115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07">
                <a:extLst>
                  <a:ext uri="{FF2B5EF4-FFF2-40B4-BE49-F238E27FC236}">
                    <a16:creationId xmlns:a16="http://schemas.microsoft.com/office/drawing/2014/main" id="{30330356-BB55-59E4-1CE3-AF6033DCAD88}"/>
                  </a:ext>
                </a:extLst>
              </p:cNvPr>
              <p:cNvSpPr/>
              <p:nvPr/>
            </p:nvSpPr>
            <p:spPr>
              <a:xfrm rot="5107997">
                <a:off x="3526594" y="2192290"/>
                <a:ext cx="1705211" cy="66377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loud 208">
                <a:extLst>
                  <a:ext uri="{FF2B5EF4-FFF2-40B4-BE49-F238E27FC236}">
                    <a16:creationId xmlns:a16="http://schemas.microsoft.com/office/drawing/2014/main" id="{CF3F86F3-A822-7313-6D84-45306DFDE41F}"/>
                  </a:ext>
                </a:extLst>
              </p:cNvPr>
              <p:cNvSpPr/>
              <p:nvPr/>
            </p:nvSpPr>
            <p:spPr>
              <a:xfrm rot="6038579">
                <a:off x="2074919" y="2117698"/>
                <a:ext cx="1713704" cy="74643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a:extLst>
                  <a:ext uri="{FF2B5EF4-FFF2-40B4-BE49-F238E27FC236}">
                    <a16:creationId xmlns:a16="http://schemas.microsoft.com/office/drawing/2014/main" id="{325F87D5-A994-9356-00D2-7C50ADE130A0}"/>
                  </a:ext>
                </a:extLst>
              </p:cNvPr>
              <p:cNvSpPr/>
              <p:nvPr/>
            </p:nvSpPr>
            <p:spPr>
              <a:xfrm rot="5400000">
                <a:off x="2377509" y="965496"/>
                <a:ext cx="2680837" cy="3344525"/>
              </a:xfrm>
              <a:custGeom>
                <a:avLst/>
                <a:gdLst>
                  <a:gd name="connsiteX0" fmla="*/ 0 w 2680837"/>
                  <a:gd name="connsiteY0" fmla="*/ 1721353 h 3344525"/>
                  <a:gd name="connsiteX1" fmla="*/ 116741 w 2680837"/>
                  <a:gd name="connsiteY1" fmla="*/ 737540 h 3344525"/>
                  <a:gd name="connsiteX2" fmla="*/ 553997 w 2680837"/>
                  <a:gd name="connsiteY2" fmla="*/ 737540 h 3344525"/>
                  <a:gd name="connsiteX3" fmla="*/ 2484178 w 2680837"/>
                  <a:gd name="connsiteY3" fmla="*/ 0 h 3344525"/>
                  <a:gd name="connsiteX4" fmla="*/ 2680837 w 2680837"/>
                  <a:gd name="connsiteY4" fmla="*/ 615852 h 3344525"/>
                  <a:gd name="connsiteX5" fmla="*/ 605302 w 2680837"/>
                  <a:gd name="connsiteY5" fmla="*/ 1152901 h 3344525"/>
                  <a:gd name="connsiteX6" fmla="*/ 603498 w 2680837"/>
                  <a:gd name="connsiteY6" fmla="*/ 1171331 h 3344525"/>
                  <a:gd name="connsiteX7" fmla="*/ 583567 w 2680837"/>
                  <a:gd name="connsiteY7" fmla="*/ 1721353 h 3344525"/>
                  <a:gd name="connsiteX8" fmla="*/ 592738 w 2680837"/>
                  <a:gd name="connsiteY8" fmla="*/ 2104262 h 3344525"/>
                  <a:gd name="connsiteX9" fmla="*/ 599783 w 2680837"/>
                  <a:gd name="connsiteY9" fmla="*/ 2213674 h 3344525"/>
                  <a:gd name="connsiteX10" fmla="*/ 2554380 w 2680837"/>
                  <a:gd name="connsiteY10" fmla="*/ 2710881 h 3344525"/>
                  <a:gd name="connsiteX11" fmla="*/ 2352040 w 2680837"/>
                  <a:gd name="connsiteY11" fmla="*/ 3344525 h 3344525"/>
                  <a:gd name="connsiteX12" fmla="*/ 699177 w 2680837"/>
                  <a:gd name="connsiteY12" fmla="*/ 2705166 h 3344525"/>
                  <a:gd name="connsiteX13" fmla="*/ 116741 w 2680837"/>
                  <a:gd name="connsiteY13" fmla="*/ 2705166 h 3344525"/>
                  <a:gd name="connsiteX14" fmla="*/ 0 w 2680837"/>
                  <a:gd name="connsiteY14" fmla="*/ 1721353 h 33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0837" h="3344525">
                    <a:moveTo>
                      <a:pt x="0" y="1721353"/>
                    </a:moveTo>
                    <a:cubicBezTo>
                      <a:pt x="0" y="1178092"/>
                      <a:pt x="52243" y="737540"/>
                      <a:pt x="116741" y="737540"/>
                    </a:cubicBezTo>
                    <a:lnTo>
                      <a:pt x="553997" y="737540"/>
                    </a:lnTo>
                    <a:lnTo>
                      <a:pt x="2484178" y="0"/>
                    </a:lnTo>
                    <a:lnTo>
                      <a:pt x="2680837" y="615852"/>
                    </a:lnTo>
                    <a:lnTo>
                      <a:pt x="605302" y="1152901"/>
                    </a:lnTo>
                    <a:lnTo>
                      <a:pt x="603498" y="1171331"/>
                    </a:lnTo>
                    <a:cubicBezTo>
                      <a:pt x="590914" y="1328351"/>
                      <a:pt x="583567" y="1517630"/>
                      <a:pt x="583567" y="1721353"/>
                    </a:cubicBezTo>
                    <a:cubicBezTo>
                      <a:pt x="583567" y="1857169"/>
                      <a:pt x="586832" y="1986564"/>
                      <a:pt x="592738" y="2104262"/>
                    </a:cubicBezTo>
                    <a:lnTo>
                      <a:pt x="599783" y="2213674"/>
                    </a:lnTo>
                    <a:lnTo>
                      <a:pt x="2554380" y="2710881"/>
                    </a:lnTo>
                    <a:lnTo>
                      <a:pt x="2352040" y="3344525"/>
                    </a:lnTo>
                    <a:lnTo>
                      <a:pt x="699177" y="2705166"/>
                    </a:lnTo>
                    <a:lnTo>
                      <a:pt x="116741" y="2705166"/>
                    </a:lnTo>
                    <a:cubicBezTo>
                      <a:pt x="52243" y="2705166"/>
                      <a:pt x="0" y="2264615"/>
                      <a:pt x="0" y="1721353"/>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1" name="Group 210">
                <a:extLst>
                  <a:ext uri="{FF2B5EF4-FFF2-40B4-BE49-F238E27FC236}">
                    <a16:creationId xmlns:a16="http://schemas.microsoft.com/office/drawing/2014/main" id="{D1587B82-9FBF-3B3D-4C79-A9F15CD79EF7}"/>
                  </a:ext>
                </a:extLst>
              </p:cNvPr>
              <p:cNvGrpSpPr/>
              <p:nvPr/>
            </p:nvGrpSpPr>
            <p:grpSpPr>
              <a:xfrm rot="2678625">
                <a:off x="2860123" y="3426136"/>
                <a:ext cx="415245" cy="434086"/>
                <a:chOff x="5263183" y="1206032"/>
                <a:chExt cx="1250491" cy="1307231"/>
              </a:xfrm>
            </p:grpSpPr>
            <p:sp>
              <p:nvSpPr>
                <p:cNvPr id="256" name="Arrow: Quad 255">
                  <a:extLst>
                    <a:ext uri="{FF2B5EF4-FFF2-40B4-BE49-F238E27FC236}">
                      <a16:creationId xmlns:a16="http://schemas.microsoft.com/office/drawing/2014/main" id="{F1240BCB-2A59-0A87-47E2-42AF3B647842}"/>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Arrow: Quad 256">
                  <a:extLst>
                    <a:ext uri="{FF2B5EF4-FFF2-40B4-BE49-F238E27FC236}">
                      <a16:creationId xmlns:a16="http://schemas.microsoft.com/office/drawing/2014/main" id="{475E911D-2628-5E25-2875-21E69D6EF68B}"/>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6CAD26FB-D8CC-4A5E-D4A4-D3A747F416EC}"/>
                  </a:ext>
                </a:extLst>
              </p:cNvPr>
              <p:cNvGrpSpPr/>
              <p:nvPr/>
            </p:nvGrpSpPr>
            <p:grpSpPr>
              <a:xfrm rot="2678625">
                <a:off x="3129377" y="3760561"/>
                <a:ext cx="415245" cy="434086"/>
                <a:chOff x="5263183" y="1206032"/>
                <a:chExt cx="1250491" cy="1307231"/>
              </a:xfrm>
            </p:grpSpPr>
            <p:sp>
              <p:nvSpPr>
                <p:cNvPr id="254" name="Arrow: Quad 253">
                  <a:extLst>
                    <a:ext uri="{FF2B5EF4-FFF2-40B4-BE49-F238E27FC236}">
                      <a16:creationId xmlns:a16="http://schemas.microsoft.com/office/drawing/2014/main" id="{64D0EA10-8515-CC6E-4AAC-D809AC5521FC}"/>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Arrow: Quad 254">
                  <a:extLst>
                    <a:ext uri="{FF2B5EF4-FFF2-40B4-BE49-F238E27FC236}">
                      <a16:creationId xmlns:a16="http://schemas.microsoft.com/office/drawing/2014/main" id="{0012CE51-88BC-289B-EB0A-39B89A8506E6}"/>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A395484E-A619-95D9-3E1D-B2B0306C4212}"/>
                  </a:ext>
                </a:extLst>
              </p:cNvPr>
              <p:cNvGrpSpPr/>
              <p:nvPr/>
            </p:nvGrpSpPr>
            <p:grpSpPr>
              <a:xfrm rot="2678625">
                <a:off x="3830866" y="3737832"/>
                <a:ext cx="415245" cy="434086"/>
                <a:chOff x="5263183" y="1206032"/>
                <a:chExt cx="1250491" cy="1307231"/>
              </a:xfrm>
            </p:grpSpPr>
            <p:sp>
              <p:nvSpPr>
                <p:cNvPr id="252" name="Arrow: Quad 251">
                  <a:extLst>
                    <a:ext uri="{FF2B5EF4-FFF2-40B4-BE49-F238E27FC236}">
                      <a16:creationId xmlns:a16="http://schemas.microsoft.com/office/drawing/2014/main" id="{AA9FC515-B6FB-CB85-4326-9D979F109D5C}"/>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Arrow: Quad 252">
                  <a:extLst>
                    <a:ext uri="{FF2B5EF4-FFF2-40B4-BE49-F238E27FC236}">
                      <a16:creationId xmlns:a16="http://schemas.microsoft.com/office/drawing/2014/main" id="{27100AFD-7FF7-D4DC-D632-445786B4FF8B}"/>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EA749EBE-F2DA-31A8-4080-408BCC64FEAC}"/>
                  </a:ext>
                </a:extLst>
              </p:cNvPr>
              <p:cNvGrpSpPr/>
              <p:nvPr/>
            </p:nvGrpSpPr>
            <p:grpSpPr>
              <a:xfrm rot="2678625">
                <a:off x="4171770" y="3408925"/>
                <a:ext cx="415245" cy="434086"/>
                <a:chOff x="5263183" y="1206032"/>
                <a:chExt cx="1250491" cy="1307231"/>
              </a:xfrm>
            </p:grpSpPr>
            <p:sp>
              <p:nvSpPr>
                <p:cNvPr id="250" name="Arrow: Quad 249">
                  <a:extLst>
                    <a:ext uri="{FF2B5EF4-FFF2-40B4-BE49-F238E27FC236}">
                      <a16:creationId xmlns:a16="http://schemas.microsoft.com/office/drawing/2014/main" id="{F11445A8-D120-E451-8A42-C2B68D8DFF9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Arrow: Quad 250">
                  <a:extLst>
                    <a:ext uri="{FF2B5EF4-FFF2-40B4-BE49-F238E27FC236}">
                      <a16:creationId xmlns:a16="http://schemas.microsoft.com/office/drawing/2014/main" id="{2993EBD3-AF88-8359-6E0D-AD1B49F7D639}"/>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3D9C92D7-4F7B-97DB-5B3A-04E0160DADE7}"/>
                  </a:ext>
                </a:extLst>
              </p:cNvPr>
              <p:cNvGrpSpPr/>
              <p:nvPr/>
            </p:nvGrpSpPr>
            <p:grpSpPr>
              <a:xfrm>
                <a:off x="3489720" y="3920287"/>
                <a:ext cx="415245" cy="434086"/>
                <a:chOff x="5263183" y="1206032"/>
                <a:chExt cx="1250491" cy="1307231"/>
              </a:xfrm>
            </p:grpSpPr>
            <p:sp>
              <p:nvSpPr>
                <p:cNvPr id="248" name="Arrow: Quad 247">
                  <a:extLst>
                    <a:ext uri="{FF2B5EF4-FFF2-40B4-BE49-F238E27FC236}">
                      <a16:creationId xmlns:a16="http://schemas.microsoft.com/office/drawing/2014/main" id="{0635C8A8-5BD4-135B-8554-29DCD3E10F33}"/>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Arrow: Quad 248">
                  <a:extLst>
                    <a:ext uri="{FF2B5EF4-FFF2-40B4-BE49-F238E27FC236}">
                      <a16:creationId xmlns:a16="http://schemas.microsoft.com/office/drawing/2014/main" id="{9AB35831-F8CB-3DD5-A891-B7021A1FBA7F}"/>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2D321556-7A3C-95C3-72A4-CBC74649F1D6}"/>
                  </a:ext>
                </a:extLst>
              </p:cNvPr>
              <p:cNvGrpSpPr/>
              <p:nvPr/>
            </p:nvGrpSpPr>
            <p:grpSpPr>
              <a:xfrm>
                <a:off x="3144980" y="1554585"/>
                <a:ext cx="1054462" cy="223880"/>
                <a:chOff x="5250645" y="1968989"/>
                <a:chExt cx="2017087" cy="428262"/>
              </a:xfrm>
            </p:grpSpPr>
            <p:grpSp>
              <p:nvGrpSpPr>
                <p:cNvPr id="233" name="Group 232">
                  <a:extLst>
                    <a:ext uri="{FF2B5EF4-FFF2-40B4-BE49-F238E27FC236}">
                      <a16:creationId xmlns:a16="http://schemas.microsoft.com/office/drawing/2014/main" id="{87EE8D72-2392-B48E-E446-B6390B2A569F}"/>
                    </a:ext>
                  </a:extLst>
                </p:cNvPr>
                <p:cNvGrpSpPr/>
                <p:nvPr/>
              </p:nvGrpSpPr>
              <p:grpSpPr>
                <a:xfrm rot="5400000">
                  <a:off x="5640039" y="1967324"/>
                  <a:ext cx="415245" cy="434086"/>
                  <a:chOff x="5263183" y="1206032"/>
                  <a:chExt cx="1250491" cy="1307231"/>
                </a:xfrm>
              </p:grpSpPr>
              <p:sp>
                <p:nvSpPr>
                  <p:cNvPr id="246" name="Arrow: Quad 245">
                    <a:extLst>
                      <a:ext uri="{FF2B5EF4-FFF2-40B4-BE49-F238E27FC236}">
                        <a16:creationId xmlns:a16="http://schemas.microsoft.com/office/drawing/2014/main" id="{DA2EF551-6685-9323-3FA1-8596CC4F8A32}"/>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Arrow: Quad 246">
                    <a:extLst>
                      <a:ext uri="{FF2B5EF4-FFF2-40B4-BE49-F238E27FC236}">
                        <a16:creationId xmlns:a16="http://schemas.microsoft.com/office/drawing/2014/main" id="{CC06FFD6-C83F-B297-1DF1-50058D50C0D0}"/>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73DB3022-1F5C-397C-6732-730BD9F35A4F}"/>
                    </a:ext>
                  </a:extLst>
                </p:cNvPr>
                <p:cNvGrpSpPr/>
                <p:nvPr/>
              </p:nvGrpSpPr>
              <p:grpSpPr>
                <a:xfrm rot="5400000">
                  <a:off x="6061670" y="1967324"/>
                  <a:ext cx="415245" cy="434086"/>
                  <a:chOff x="5263183" y="1206032"/>
                  <a:chExt cx="1250491" cy="1307231"/>
                </a:xfrm>
              </p:grpSpPr>
              <p:sp>
                <p:nvSpPr>
                  <p:cNvPr id="244" name="Arrow: Quad 243">
                    <a:extLst>
                      <a:ext uri="{FF2B5EF4-FFF2-40B4-BE49-F238E27FC236}">
                        <a16:creationId xmlns:a16="http://schemas.microsoft.com/office/drawing/2014/main" id="{645F641F-EF56-A424-AC19-A3CCFC2ED1F6}"/>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Arrow: Quad 244">
                    <a:extLst>
                      <a:ext uri="{FF2B5EF4-FFF2-40B4-BE49-F238E27FC236}">
                        <a16:creationId xmlns:a16="http://schemas.microsoft.com/office/drawing/2014/main" id="{D2E97CC6-009B-0033-650F-D884C615DADD}"/>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234">
                  <a:extLst>
                    <a:ext uri="{FF2B5EF4-FFF2-40B4-BE49-F238E27FC236}">
                      <a16:creationId xmlns:a16="http://schemas.microsoft.com/office/drawing/2014/main" id="{1D90ECF3-DFD2-5825-B6AA-6DD77A1ACC77}"/>
                    </a:ext>
                  </a:extLst>
                </p:cNvPr>
                <p:cNvGrpSpPr/>
                <p:nvPr/>
              </p:nvGrpSpPr>
              <p:grpSpPr>
                <a:xfrm rot="5400000">
                  <a:off x="6461475" y="1965184"/>
                  <a:ext cx="415245" cy="434086"/>
                  <a:chOff x="5263183" y="1206032"/>
                  <a:chExt cx="1250491" cy="1307231"/>
                </a:xfrm>
              </p:grpSpPr>
              <p:sp>
                <p:nvSpPr>
                  <p:cNvPr id="242" name="Arrow: Quad 241">
                    <a:extLst>
                      <a:ext uri="{FF2B5EF4-FFF2-40B4-BE49-F238E27FC236}">
                        <a16:creationId xmlns:a16="http://schemas.microsoft.com/office/drawing/2014/main" id="{930D4CE6-D139-62C1-CBB2-80147DD4673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Arrow: Quad 242">
                    <a:extLst>
                      <a:ext uri="{FF2B5EF4-FFF2-40B4-BE49-F238E27FC236}">
                        <a16:creationId xmlns:a16="http://schemas.microsoft.com/office/drawing/2014/main" id="{989C2573-B9CE-47E2-13B2-8CE7FDBA0478}"/>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a:extLst>
                    <a:ext uri="{FF2B5EF4-FFF2-40B4-BE49-F238E27FC236}">
                      <a16:creationId xmlns:a16="http://schemas.microsoft.com/office/drawing/2014/main" id="{DBE3343A-6DB6-BCB8-8AEC-17EBFF4CB089}"/>
                    </a:ext>
                  </a:extLst>
                </p:cNvPr>
                <p:cNvGrpSpPr/>
                <p:nvPr/>
              </p:nvGrpSpPr>
              <p:grpSpPr>
                <a:xfrm rot="5400000">
                  <a:off x="6843066" y="1959569"/>
                  <a:ext cx="415245" cy="434086"/>
                  <a:chOff x="5263183" y="1206032"/>
                  <a:chExt cx="1250491" cy="1307231"/>
                </a:xfrm>
              </p:grpSpPr>
              <p:sp>
                <p:nvSpPr>
                  <p:cNvPr id="240" name="Arrow: Quad 239">
                    <a:extLst>
                      <a:ext uri="{FF2B5EF4-FFF2-40B4-BE49-F238E27FC236}">
                        <a16:creationId xmlns:a16="http://schemas.microsoft.com/office/drawing/2014/main" id="{F55E2090-5D13-B01A-D73A-5061B2C0EA2E}"/>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Arrow: Quad 240">
                    <a:extLst>
                      <a:ext uri="{FF2B5EF4-FFF2-40B4-BE49-F238E27FC236}">
                        <a16:creationId xmlns:a16="http://schemas.microsoft.com/office/drawing/2014/main" id="{63AD8E99-7FF9-F38E-8066-CFF0B75784C6}"/>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505CE8FB-E8AA-B8BD-E9B4-0198C783932E}"/>
                    </a:ext>
                  </a:extLst>
                </p:cNvPr>
                <p:cNvGrpSpPr/>
                <p:nvPr/>
              </p:nvGrpSpPr>
              <p:grpSpPr>
                <a:xfrm rot="5400000">
                  <a:off x="5260065" y="1972586"/>
                  <a:ext cx="415245" cy="434086"/>
                  <a:chOff x="5263183" y="1206032"/>
                  <a:chExt cx="1250491" cy="1307231"/>
                </a:xfrm>
              </p:grpSpPr>
              <p:sp>
                <p:nvSpPr>
                  <p:cNvPr id="238" name="Arrow: Quad 237">
                    <a:extLst>
                      <a:ext uri="{FF2B5EF4-FFF2-40B4-BE49-F238E27FC236}">
                        <a16:creationId xmlns:a16="http://schemas.microsoft.com/office/drawing/2014/main" id="{0AC80E5E-0D47-DFA9-D6CA-523F6D329967}"/>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Quad 238">
                    <a:extLst>
                      <a:ext uri="{FF2B5EF4-FFF2-40B4-BE49-F238E27FC236}">
                        <a16:creationId xmlns:a16="http://schemas.microsoft.com/office/drawing/2014/main" id="{2B5A994F-BAF2-3CD4-76DA-A3D2B6547401}"/>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7" name="Group 216">
                <a:extLst>
                  <a:ext uri="{FF2B5EF4-FFF2-40B4-BE49-F238E27FC236}">
                    <a16:creationId xmlns:a16="http://schemas.microsoft.com/office/drawing/2014/main" id="{C65D0D56-F397-25F8-43B2-EF6B24BA8CC1}"/>
                  </a:ext>
                </a:extLst>
              </p:cNvPr>
              <p:cNvGrpSpPr/>
              <p:nvPr/>
            </p:nvGrpSpPr>
            <p:grpSpPr>
              <a:xfrm>
                <a:off x="2828868" y="5582093"/>
                <a:ext cx="1700601" cy="383412"/>
                <a:chOff x="5250645" y="1968989"/>
                <a:chExt cx="2017087" cy="428262"/>
              </a:xfrm>
            </p:grpSpPr>
            <p:grpSp>
              <p:nvGrpSpPr>
                <p:cNvPr id="218" name="Group 217">
                  <a:extLst>
                    <a:ext uri="{FF2B5EF4-FFF2-40B4-BE49-F238E27FC236}">
                      <a16:creationId xmlns:a16="http://schemas.microsoft.com/office/drawing/2014/main" id="{4BF7ED19-A079-3FF2-8F77-2ADA7407E2C6}"/>
                    </a:ext>
                  </a:extLst>
                </p:cNvPr>
                <p:cNvGrpSpPr/>
                <p:nvPr/>
              </p:nvGrpSpPr>
              <p:grpSpPr>
                <a:xfrm rot="5400000">
                  <a:off x="5640039" y="1967324"/>
                  <a:ext cx="415245" cy="434086"/>
                  <a:chOff x="5263183" y="1206032"/>
                  <a:chExt cx="1250491" cy="1307231"/>
                </a:xfrm>
              </p:grpSpPr>
              <p:sp>
                <p:nvSpPr>
                  <p:cNvPr id="231" name="Arrow: Quad 230">
                    <a:extLst>
                      <a:ext uri="{FF2B5EF4-FFF2-40B4-BE49-F238E27FC236}">
                        <a16:creationId xmlns:a16="http://schemas.microsoft.com/office/drawing/2014/main" id="{EC3FA1BD-5293-F13D-29FE-72AC35E3BCDB}"/>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Arrow: Quad 231">
                    <a:extLst>
                      <a:ext uri="{FF2B5EF4-FFF2-40B4-BE49-F238E27FC236}">
                        <a16:creationId xmlns:a16="http://schemas.microsoft.com/office/drawing/2014/main" id="{7556D125-AABB-51FE-E9BC-5A51C3FE8F28}"/>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33BBDA99-1AA9-EB7C-FD9F-946998D60DA8}"/>
                    </a:ext>
                  </a:extLst>
                </p:cNvPr>
                <p:cNvGrpSpPr/>
                <p:nvPr/>
              </p:nvGrpSpPr>
              <p:grpSpPr>
                <a:xfrm rot="5400000">
                  <a:off x="6061670" y="1967324"/>
                  <a:ext cx="415245" cy="434086"/>
                  <a:chOff x="5263183" y="1206032"/>
                  <a:chExt cx="1250491" cy="1307231"/>
                </a:xfrm>
              </p:grpSpPr>
              <p:sp>
                <p:nvSpPr>
                  <p:cNvPr id="229" name="Arrow: Quad 228">
                    <a:extLst>
                      <a:ext uri="{FF2B5EF4-FFF2-40B4-BE49-F238E27FC236}">
                        <a16:creationId xmlns:a16="http://schemas.microsoft.com/office/drawing/2014/main" id="{A186D567-4890-B9AC-8BF8-BE9687898120}"/>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Arrow: Quad 229">
                    <a:extLst>
                      <a:ext uri="{FF2B5EF4-FFF2-40B4-BE49-F238E27FC236}">
                        <a16:creationId xmlns:a16="http://schemas.microsoft.com/office/drawing/2014/main" id="{2077859E-8400-FBC7-612D-EDC48CFA6C98}"/>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8A10321E-B244-B826-5F4C-2C18898ED140}"/>
                    </a:ext>
                  </a:extLst>
                </p:cNvPr>
                <p:cNvGrpSpPr/>
                <p:nvPr/>
              </p:nvGrpSpPr>
              <p:grpSpPr>
                <a:xfrm rot="5400000">
                  <a:off x="6461475" y="1965184"/>
                  <a:ext cx="415245" cy="434086"/>
                  <a:chOff x="5263183" y="1206032"/>
                  <a:chExt cx="1250491" cy="1307231"/>
                </a:xfrm>
              </p:grpSpPr>
              <p:sp>
                <p:nvSpPr>
                  <p:cNvPr id="227" name="Arrow: Quad 226">
                    <a:extLst>
                      <a:ext uri="{FF2B5EF4-FFF2-40B4-BE49-F238E27FC236}">
                        <a16:creationId xmlns:a16="http://schemas.microsoft.com/office/drawing/2014/main" id="{0E2B765A-B648-8E9A-A925-07544556DBB1}"/>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Arrow: Quad 227">
                    <a:extLst>
                      <a:ext uri="{FF2B5EF4-FFF2-40B4-BE49-F238E27FC236}">
                        <a16:creationId xmlns:a16="http://schemas.microsoft.com/office/drawing/2014/main" id="{9958090F-AD89-1D2E-8F87-08E0C549AB49}"/>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a16="http://schemas.microsoft.com/office/drawing/2014/main" id="{FFD4C2BF-6ACE-442D-723D-D500CFE53B4C}"/>
                    </a:ext>
                  </a:extLst>
                </p:cNvPr>
                <p:cNvGrpSpPr/>
                <p:nvPr/>
              </p:nvGrpSpPr>
              <p:grpSpPr>
                <a:xfrm rot="5400000">
                  <a:off x="6843066" y="1959569"/>
                  <a:ext cx="415245" cy="434086"/>
                  <a:chOff x="5263183" y="1206032"/>
                  <a:chExt cx="1250491" cy="1307231"/>
                </a:xfrm>
              </p:grpSpPr>
              <p:sp>
                <p:nvSpPr>
                  <p:cNvPr id="225" name="Arrow: Quad 224">
                    <a:extLst>
                      <a:ext uri="{FF2B5EF4-FFF2-40B4-BE49-F238E27FC236}">
                        <a16:creationId xmlns:a16="http://schemas.microsoft.com/office/drawing/2014/main" id="{DD7F02B5-52EC-DCC8-8DE5-1352C22E2E26}"/>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Arrow: Quad 225">
                    <a:extLst>
                      <a:ext uri="{FF2B5EF4-FFF2-40B4-BE49-F238E27FC236}">
                        <a16:creationId xmlns:a16="http://schemas.microsoft.com/office/drawing/2014/main" id="{3EDD01D0-7A62-A9DB-9DC8-8D105FBF982E}"/>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221">
                  <a:extLst>
                    <a:ext uri="{FF2B5EF4-FFF2-40B4-BE49-F238E27FC236}">
                      <a16:creationId xmlns:a16="http://schemas.microsoft.com/office/drawing/2014/main" id="{46661BED-8D5D-235F-BEAB-89D60DE104D3}"/>
                    </a:ext>
                  </a:extLst>
                </p:cNvPr>
                <p:cNvGrpSpPr/>
                <p:nvPr/>
              </p:nvGrpSpPr>
              <p:grpSpPr>
                <a:xfrm rot="5400000">
                  <a:off x="5260065" y="1972586"/>
                  <a:ext cx="415245" cy="434086"/>
                  <a:chOff x="5263183" y="1206032"/>
                  <a:chExt cx="1250491" cy="1307231"/>
                </a:xfrm>
              </p:grpSpPr>
              <p:sp>
                <p:nvSpPr>
                  <p:cNvPr id="223" name="Arrow: Quad 222">
                    <a:extLst>
                      <a:ext uri="{FF2B5EF4-FFF2-40B4-BE49-F238E27FC236}">
                        <a16:creationId xmlns:a16="http://schemas.microsoft.com/office/drawing/2014/main" id="{F3D441AD-3899-D52A-4BEB-2F04E1F5FD98}"/>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Arrow: Quad 223">
                    <a:extLst>
                      <a:ext uri="{FF2B5EF4-FFF2-40B4-BE49-F238E27FC236}">
                        <a16:creationId xmlns:a16="http://schemas.microsoft.com/office/drawing/2014/main" id="{2E76FD0C-B3D0-71D3-88D4-4009871ACF7A}"/>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7">
              <a:extLst>
                <a:ext uri="{FF2B5EF4-FFF2-40B4-BE49-F238E27FC236}">
                  <a16:creationId xmlns:a16="http://schemas.microsoft.com/office/drawing/2014/main" id="{C81FBD39-5D60-C133-DE6E-8FC434AFB058}"/>
                </a:ext>
              </a:extLst>
            </p:cNvPr>
            <p:cNvGrpSpPr/>
            <p:nvPr/>
          </p:nvGrpSpPr>
          <p:grpSpPr>
            <a:xfrm>
              <a:off x="9363802" y="2855969"/>
              <a:ext cx="930596" cy="1513550"/>
              <a:chOff x="8322376" y="897040"/>
              <a:chExt cx="3332659" cy="5599922"/>
            </a:xfrm>
          </p:grpSpPr>
          <p:sp>
            <p:nvSpPr>
              <p:cNvPr id="152" name="Cloud 151">
                <a:extLst>
                  <a:ext uri="{FF2B5EF4-FFF2-40B4-BE49-F238E27FC236}">
                    <a16:creationId xmlns:a16="http://schemas.microsoft.com/office/drawing/2014/main" id="{5A677C41-571D-5153-94F2-D137639091B7}"/>
                  </a:ext>
                </a:extLst>
              </p:cNvPr>
              <p:cNvSpPr/>
              <p:nvPr/>
            </p:nvSpPr>
            <p:spPr>
              <a:xfrm rot="11003171">
                <a:off x="8997980" y="2590027"/>
                <a:ext cx="1994158" cy="14834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5F9518D2-090F-779B-EF46-67FC32209757}"/>
                  </a:ext>
                </a:extLst>
              </p:cNvPr>
              <p:cNvSpPr/>
              <p:nvPr/>
            </p:nvSpPr>
            <p:spPr>
              <a:xfrm rot="19411276">
                <a:off x="10904568" y="3620257"/>
                <a:ext cx="565092" cy="1412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50CC3F16-D13F-5B51-0025-C932E590CD4F}"/>
                  </a:ext>
                </a:extLst>
              </p:cNvPr>
              <p:cNvSpPr/>
              <p:nvPr/>
            </p:nvSpPr>
            <p:spPr>
              <a:xfrm rot="2820608">
                <a:off x="8589906" y="3992299"/>
                <a:ext cx="499878" cy="1034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a:extLst>
                  <a:ext uri="{FF2B5EF4-FFF2-40B4-BE49-F238E27FC236}">
                    <a16:creationId xmlns:a16="http://schemas.microsoft.com/office/drawing/2014/main" id="{D7276801-4301-F3D1-42D3-6032455BC381}"/>
                  </a:ext>
                </a:extLst>
              </p:cNvPr>
              <p:cNvSpPr/>
              <p:nvPr/>
            </p:nvSpPr>
            <p:spPr>
              <a:xfrm rot="2242960">
                <a:off x="8862856" y="2444339"/>
                <a:ext cx="1383428"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a:extLst>
                  <a:ext uri="{FF2B5EF4-FFF2-40B4-BE49-F238E27FC236}">
                    <a16:creationId xmlns:a16="http://schemas.microsoft.com/office/drawing/2014/main" id="{0AEFD195-3CE8-4C05-E10F-19B9F4B626BF}"/>
                  </a:ext>
                </a:extLst>
              </p:cNvPr>
              <p:cNvSpPr/>
              <p:nvPr/>
            </p:nvSpPr>
            <p:spPr>
              <a:xfrm rot="19284057">
                <a:off x="9809443" y="2450143"/>
                <a:ext cx="1401921"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E65E8939-1F30-6448-9A1A-B50A8700D4A0}"/>
                  </a:ext>
                </a:extLst>
              </p:cNvPr>
              <p:cNvSpPr/>
              <p:nvPr/>
            </p:nvSpPr>
            <p:spPr>
              <a:xfrm rot="4427519">
                <a:off x="9323653" y="5814944"/>
                <a:ext cx="489084"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72EA2ED9-79A8-E96D-D0D1-C378DDCCD476}"/>
                  </a:ext>
                </a:extLst>
              </p:cNvPr>
              <p:cNvSpPr/>
              <p:nvPr/>
            </p:nvSpPr>
            <p:spPr>
              <a:xfrm rot="17172481" flipH="1">
                <a:off x="10157597" y="5833966"/>
                <a:ext cx="468745"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a:extLst>
                  <a:ext uri="{FF2B5EF4-FFF2-40B4-BE49-F238E27FC236}">
                    <a16:creationId xmlns:a16="http://schemas.microsoft.com/office/drawing/2014/main" id="{329B2E77-6D94-5904-72A7-088794E07A98}"/>
                  </a:ext>
                </a:extLst>
              </p:cNvPr>
              <p:cNvSpPr/>
              <p:nvPr/>
            </p:nvSpPr>
            <p:spPr>
              <a:xfrm>
                <a:off x="8898542" y="2141146"/>
                <a:ext cx="2301392" cy="3996650"/>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id="{6C57899E-181B-E848-CA06-582F4D4FDEDD}"/>
                  </a:ext>
                </a:extLst>
              </p:cNvPr>
              <p:cNvSpPr/>
              <p:nvPr/>
            </p:nvSpPr>
            <p:spPr>
              <a:xfrm rot="10800000">
                <a:off x="9748667" y="3126207"/>
                <a:ext cx="523044" cy="85642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655EB544-AEEF-D32B-18C7-6CFBD9BE77AE}"/>
                  </a:ext>
                </a:extLst>
              </p:cNvPr>
              <p:cNvSpPr/>
              <p:nvPr/>
            </p:nvSpPr>
            <p:spPr>
              <a:xfrm>
                <a:off x="9330231" y="1003061"/>
                <a:ext cx="1359914" cy="2408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9B02244F-C7E3-EB71-9C19-D4743EEE0FB0}"/>
                  </a:ext>
                </a:extLst>
              </p:cNvPr>
              <p:cNvSpPr/>
              <p:nvPr/>
            </p:nvSpPr>
            <p:spPr>
              <a:xfrm rot="6417058">
                <a:off x="8353519" y="1402140"/>
                <a:ext cx="3705365" cy="2897667"/>
              </a:xfrm>
              <a:custGeom>
                <a:avLst/>
                <a:gdLst>
                  <a:gd name="connsiteX0" fmla="*/ 353456 w 2753301"/>
                  <a:gd name="connsiteY0" fmla="*/ 1306135 h 2107538"/>
                  <a:gd name="connsiteX1" fmla="*/ 371033 w 2753301"/>
                  <a:gd name="connsiteY1" fmla="*/ 1320815 h 2107538"/>
                  <a:gd name="connsiteX2" fmla="*/ 371462 w 2753301"/>
                  <a:gd name="connsiteY2" fmla="*/ 1320198 h 2107538"/>
                  <a:gd name="connsiteX3" fmla="*/ 390326 w 2753301"/>
                  <a:gd name="connsiteY3" fmla="*/ 1293076 h 2107538"/>
                  <a:gd name="connsiteX4" fmla="*/ 401534 w 2753301"/>
                  <a:gd name="connsiteY4" fmla="*/ 1287562 h 2107538"/>
                  <a:gd name="connsiteX5" fmla="*/ 377431 w 2753301"/>
                  <a:gd name="connsiteY5" fmla="*/ 1292713 h 2107538"/>
                  <a:gd name="connsiteX6" fmla="*/ 66870 w 2753301"/>
                  <a:gd name="connsiteY6" fmla="*/ 1676552 h 2107538"/>
                  <a:gd name="connsiteX7" fmla="*/ 81162 w 2753301"/>
                  <a:gd name="connsiteY7" fmla="*/ 1603673 h 2107538"/>
                  <a:gd name="connsiteX8" fmla="*/ 50982 w 2753301"/>
                  <a:gd name="connsiteY8" fmla="*/ 1528901 h 2107538"/>
                  <a:gd name="connsiteX9" fmla="*/ 106098 w 2753301"/>
                  <a:gd name="connsiteY9" fmla="*/ 1462442 h 2107538"/>
                  <a:gd name="connsiteX10" fmla="*/ 106625 w 2753301"/>
                  <a:gd name="connsiteY10" fmla="*/ 1460690 h 2107538"/>
                  <a:gd name="connsiteX11" fmla="*/ 110175 w 2753301"/>
                  <a:gd name="connsiteY11" fmla="*/ 1409620 h 2107538"/>
                  <a:gd name="connsiteX12" fmla="*/ 117177 w 2753301"/>
                  <a:gd name="connsiteY12" fmla="*/ 1394826 h 2107538"/>
                  <a:gd name="connsiteX13" fmla="*/ 115534 w 2753301"/>
                  <a:gd name="connsiteY13" fmla="*/ 1394972 h 2107538"/>
                  <a:gd name="connsiteX14" fmla="*/ 138122 w 2753301"/>
                  <a:gd name="connsiteY14" fmla="*/ 1315431 h 2107538"/>
                  <a:gd name="connsiteX15" fmla="*/ 20 w 2753301"/>
                  <a:gd name="connsiteY15" fmla="*/ 1327120 h 2107538"/>
                  <a:gd name="connsiteX16" fmla="*/ 171967 w 2753301"/>
                  <a:gd name="connsiteY16" fmla="*/ 1167031 h 2107538"/>
                  <a:gd name="connsiteX17" fmla="*/ 173171 w 2753301"/>
                  <a:gd name="connsiteY17" fmla="*/ 1164737 h 2107538"/>
                  <a:gd name="connsiteX18" fmla="*/ 223737 w 2753301"/>
                  <a:gd name="connsiteY18" fmla="*/ 1048434 h 2107538"/>
                  <a:gd name="connsiteX19" fmla="*/ 644666 w 2753301"/>
                  <a:gd name="connsiteY19" fmla="*/ 785041 h 2107538"/>
                  <a:gd name="connsiteX20" fmla="*/ 644747 w 2753301"/>
                  <a:gd name="connsiteY20" fmla="*/ 784961 h 2107538"/>
                  <a:gd name="connsiteX21" fmla="*/ 717207 w 2753301"/>
                  <a:gd name="connsiteY21" fmla="*/ 713132 h 2107538"/>
                  <a:gd name="connsiteX22" fmla="*/ 1068802 w 2753301"/>
                  <a:gd name="connsiteY22" fmla="*/ 519036 h 2107538"/>
                  <a:gd name="connsiteX23" fmla="*/ 1070101 w 2753301"/>
                  <a:gd name="connsiteY23" fmla="*/ 517721 h 2107538"/>
                  <a:gd name="connsiteX24" fmla="*/ 1127223 w 2753301"/>
                  <a:gd name="connsiteY24" fmla="*/ 459938 h 2107538"/>
                  <a:gd name="connsiteX25" fmla="*/ 1221216 w 2753301"/>
                  <a:gd name="connsiteY25" fmla="*/ 393166 h 2107538"/>
                  <a:gd name="connsiteX26" fmla="*/ 1339457 w 2753301"/>
                  <a:gd name="connsiteY26" fmla="*/ 329262 h 2107538"/>
                  <a:gd name="connsiteX27" fmla="*/ 1439066 w 2753301"/>
                  <a:gd name="connsiteY27" fmla="*/ 293106 h 2107538"/>
                  <a:gd name="connsiteX28" fmla="*/ 1442040 w 2753301"/>
                  <a:gd name="connsiteY28" fmla="*/ 292027 h 2107538"/>
                  <a:gd name="connsiteX29" fmla="*/ 1721503 w 2753301"/>
                  <a:gd name="connsiteY29" fmla="*/ 109469 h 2107538"/>
                  <a:gd name="connsiteX30" fmla="*/ 1892514 w 2753301"/>
                  <a:gd name="connsiteY30" fmla="*/ 67532 h 2107538"/>
                  <a:gd name="connsiteX31" fmla="*/ 1893382 w 2753301"/>
                  <a:gd name="connsiteY31" fmla="*/ 67170 h 2107538"/>
                  <a:gd name="connsiteX32" fmla="*/ 2017650 w 2753301"/>
                  <a:gd name="connsiteY32" fmla="*/ 15458 h 2107538"/>
                  <a:gd name="connsiteX33" fmla="*/ 2104256 w 2753301"/>
                  <a:gd name="connsiteY33" fmla="*/ 352 h 2107538"/>
                  <a:gd name="connsiteX34" fmla="*/ 2121849 w 2753301"/>
                  <a:gd name="connsiteY34" fmla="*/ 50153 h 2107538"/>
                  <a:gd name="connsiteX35" fmla="*/ 2222990 w 2753301"/>
                  <a:gd name="connsiteY35" fmla="*/ 83348 h 2107538"/>
                  <a:gd name="connsiteX36" fmla="*/ 1970189 w 2753301"/>
                  <a:gd name="connsiteY36" fmla="*/ 309865 h 2107538"/>
                  <a:gd name="connsiteX37" fmla="*/ 1897048 w 2753301"/>
                  <a:gd name="connsiteY37" fmla="*/ 420961 h 2107538"/>
                  <a:gd name="connsiteX38" fmla="*/ 1550132 w 2753301"/>
                  <a:gd name="connsiteY38" fmla="*/ 629978 h 2107538"/>
                  <a:gd name="connsiteX39" fmla="*/ 1331444 w 2753301"/>
                  <a:gd name="connsiteY39" fmla="*/ 829868 h 2107538"/>
                  <a:gd name="connsiteX40" fmla="*/ 943721 w 2753301"/>
                  <a:gd name="connsiteY40" fmla="*/ 1009373 h 2107538"/>
                  <a:gd name="connsiteX41" fmla="*/ 433707 w 2753301"/>
                  <a:gd name="connsiteY41" fmla="*/ 1280686 h 2107538"/>
                  <a:gd name="connsiteX42" fmla="*/ 430431 w 2753301"/>
                  <a:gd name="connsiteY42" fmla="*/ 1281386 h 2107538"/>
                  <a:gd name="connsiteX43" fmla="*/ 450290 w 2753301"/>
                  <a:gd name="connsiteY43" fmla="*/ 1284415 h 2107538"/>
                  <a:gd name="connsiteX44" fmla="*/ 475399 w 2753301"/>
                  <a:gd name="connsiteY44" fmla="*/ 1307950 h 2107538"/>
                  <a:gd name="connsiteX45" fmla="*/ 476149 w 2753301"/>
                  <a:gd name="connsiteY45" fmla="*/ 1308653 h 2107538"/>
                  <a:gd name="connsiteX46" fmla="*/ 534812 w 2753301"/>
                  <a:gd name="connsiteY46" fmla="*/ 1279143 h 2107538"/>
                  <a:gd name="connsiteX47" fmla="*/ 556372 w 2753301"/>
                  <a:gd name="connsiteY47" fmla="*/ 1285750 h 2107538"/>
                  <a:gd name="connsiteX48" fmla="*/ 597053 w 2753301"/>
                  <a:gd name="connsiteY48" fmla="*/ 1348232 h 2107538"/>
                  <a:gd name="connsiteX49" fmla="*/ 597278 w 2753301"/>
                  <a:gd name="connsiteY49" fmla="*/ 1348386 h 2107538"/>
                  <a:gd name="connsiteX50" fmla="*/ 629399 w 2753301"/>
                  <a:gd name="connsiteY50" fmla="*/ 1370506 h 2107538"/>
                  <a:gd name="connsiteX51" fmla="*/ 649263 w 2753301"/>
                  <a:gd name="connsiteY51" fmla="*/ 1408873 h 2107538"/>
                  <a:gd name="connsiteX52" fmla="*/ 646926 w 2753301"/>
                  <a:gd name="connsiteY52" fmla="*/ 1474629 h 2107538"/>
                  <a:gd name="connsiteX53" fmla="*/ 664892 w 2753301"/>
                  <a:gd name="connsiteY53" fmla="*/ 1522511 h 2107538"/>
                  <a:gd name="connsiteX54" fmla="*/ 664123 w 2753301"/>
                  <a:gd name="connsiteY54" fmla="*/ 1567695 h 2107538"/>
                  <a:gd name="connsiteX55" fmla="*/ 682587 w 2753301"/>
                  <a:gd name="connsiteY55" fmla="*/ 1562963 h 2107538"/>
                  <a:gd name="connsiteX56" fmla="*/ 1061812 w 2753301"/>
                  <a:gd name="connsiteY56" fmla="*/ 1565953 h 2107538"/>
                  <a:gd name="connsiteX57" fmla="*/ 1061920 w 2753301"/>
                  <a:gd name="connsiteY57" fmla="*/ 1565912 h 2107538"/>
                  <a:gd name="connsiteX58" fmla="*/ 1158432 w 2753301"/>
                  <a:gd name="connsiteY58" fmla="*/ 1529516 h 2107538"/>
                  <a:gd name="connsiteX59" fmla="*/ 1551107 w 2753301"/>
                  <a:gd name="connsiteY59" fmla="*/ 1540831 h 2107538"/>
                  <a:gd name="connsiteX60" fmla="*/ 1552851 w 2753301"/>
                  <a:gd name="connsiteY60" fmla="*/ 1540146 h 2107538"/>
                  <a:gd name="connsiteX61" fmla="*/ 1629501 w 2753301"/>
                  <a:gd name="connsiteY61" fmla="*/ 1510044 h 2107538"/>
                  <a:gd name="connsiteX62" fmla="*/ 1741765 w 2753301"/>
                  <a:gd name="connsiteY62" fmla="*/ 1494959 h 2107538"/>
                  <a:gd name="connsiteX63" fmla="*/ 1873150 w 2753301"/>
                  <a:gd name="connsiteY63" fmla="*/ 1500432 h 2107538"/>
                  <a:gd name="connsiteX64" fmla="*/ 1975174 w 2753301"/>
                  <a:gd name="connsiteY64" fmla="*/ 1526553 h 2107538"/>
                  <a:gd name="connsiteX65" fmla="*/ 1978220 w 2753301"/>
                  <a:gd name="connsiteY65" fmla="*/ 1527333 h 2107538"/>
                  <a:gd name="connsiteX66" fmla="*/ 2216582 w 2753301"/>
                  <a:gd name="connsiteY66" fmla="*/ 1494580 h 2107538"/>
                  <a:gd name="connsiteX67" fmla="*/ 2304186 w 2753301"/>
                  <a:gd name="connsiteY67" fmla="*/ 1501914 h 2107538"/>
                  <a:gd name="connsiteX68" fmla="*/ 2469484 w 2753301"/>
                  <a:gd name="connsiteY68" fmla="*/ 1571261 h 2107538"/>
                  <a:gd name="connsiteX69" fmla="*/ 2470396 w 2753301"/>
                  <a:gd name="connsiteY69" fmla="*/ 1571432 h 2107538"/>
                  <a:gd name="connsiteX70" fmla="*/ 2600913 w 2753301"/>
                  <a:gd name="connsiteY70" fmla="*/ 1595982 h 2107538"/>
                  <a:gd name="connsiteX71" fmla="*/ 2681622 w 2753301"/>
                  <a:gd name="connsiteY71" fmla="*/ 1638565 h 2107538"/>
                  <a:gd name="connsiteX72" fmla="*/ 2672127 w 2753301"/>
                  <a:gd name="connsiteY72" fmla="*/ 1711546 h 2107538"/>
                  <a:gd name="connsiteX73" fmla="*/ 2741489 w 2753301"/>
                  <a:gd name="connsiteY73" fmla="*/ 1823132 h 2107538"/>
                  <a:gd name="connsiteX74" fmla="*/ 2416566 w 2753301"/>
                  <a:gd name="connsiteY74" fmla="*/ 1920808 h 2107538"/>
                  <a:gd name="connsiteX75" fmla="*/ 2300249 w 2753301"/>
                  <a:gd name="connsiteY75" fmla="*/ 2004505 h 2107538"/>
                  <a:gd name="connsiteX76" fmla="*/ 1904227 w 2753301"/>
                  <a:gd name="connsiteY76" fmla="*/ 2014639 h 2107538"/>
                  <a:gd name="connsiteX77" fmla="*/ 1621222 w 2753301"/>
                  <a:gd name="connsiteY77" fmla="*/ 2103928 h 2107538"/>
                  <a:gd name="connsiteX78" fmla="*/ 1205109 w 2753301"/>
                  <a:gd name="connsiteY78" fmla="*/ 2049427 h 2107538"/>
                  <a:gd name="connsiteX79" fmla="*/ 586991 w 2753301"/>
                  <a:gd name="connsiteY79" fmla="*/ 1995578 h 2107538"/>
                  <a:gd name="connsiteX80" fmla="*/ 315218 w 2753301"/>
                  <a:gd name="connsiteY80" fmla="*/ 1935655 h 2107538"/>
                  <a:gd name="connsiteX81" fmla="*/ 373289 w 2753301"/>
                  <a:gd name="connsiteY81" fmla="*/ 1854768 h 2107538"/>
                  <a:gd name="connsiteX82" fmla="*/ 252578 w 2753301"/>
                  <a:gd name="connsiteY82" fmla="*/ 1796448 h 2107538"/>
                  <a:gd name="connsiteX83" fmla="*/ 252354 w 2753301"/>
                  <a:gd name="connsiteY83" fmla="*/ 1793565 h 2107538"/>
                  <a:gd name="connsiteX84" fmla="*/ 244132 w 2753301"/>
                  <a:gd name="connsiteY84" fmla="*/ 1797122 h 2107538"/>
                  <a:gd name="connsiteX85" fmla="*/ 133755 w 2753301"/>
                  <a:gd name="connsiteY85" fmla="*/ 1730543 h 2107538"/>
                  <a:gd name="connsiteX86" fmla="*/ 66870 w 2753301"/>
                  <a:gd name="connsiteY86" fmla="*/ 1676552 h 21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753301" h="2107538">
                    <a:moveTo>
                      <a:pt x="353456" y="1306135"/>
                    </a:moveTo>
                    <a:lnTo>
                      <a:pt x="371033" y="1320815"/>
                    </a:lnTo>
                    <a:lnTo>
                      <a:pt x="371462" y="1320198"/>
                    </a:lnTo>
                    <a:lnTo>
                      <a:pt x="390326" y="1293076"/>
                    </a:lnTo>
                    <a:lnTo>
                      <a:pt x="401534" y="1287562"/>
                    </a:lnTo>
                    <a:lnTo>
                      <a:pt x="377431" y="1292713"/>
                    </a:lnTo>
                    <a:close/>
                    <a:moveTo>
                      <a:pt x="66870" y="1676552"/>
                    </a:moveTo>
                    <a:cubicBezTo>
                      <a:pt x="60728" y="1650886"/>
                      <a:pt x="66157" y="1623188"/>
                      <a:pt x="81162" y="1603673"/>
                    </a:cubicBezTo>
                    <a:cubicBezTo>
                      <a:pt x="59873" y="1588366"/>
                      <a:pt x="48018" y="1558992"/>
                      <a:pt x="50982" y="1528901"/>
                    </a:cubicBezTo>
                    <a:cubicBezTo>
                      <a:pt x="54459" y="1493671"/>
                      <a:pt x="77343" y="1466074"/>
                      <a:pt x="106098" y="1462442"/>
                    </a:cubicBezTo>
                    <a:cubicBezTo>
                      <a:pt x="106269" y="1461854"/>
                      <a:pt x="106454" y="1461278"/>
                      <a:pt x="106625" y="1460690"/>
                    </a:cubicBezTo>
                    <a:cubicBezTo>
                      <a:pt x="104694" y="1443343"/>
                      <a:pt x="105980" y="1425922"/>
                      <a:pt x="110175" y="1409620"/>
                    </a:cubicBezTo>
                    <a:lnTo>
                      <a:pt x="117177" y="1394826"/>
                    </a:lnTo>
                    <a:lnTo>
                      <a:pt x="115534" y="1394972"/>
                    </a:lnTo>
                    <a:cubicBezTo>
                      <a:pt x="83300" y="1390209"/>
                      <a:pt x="91874" y="1359984"/>
                      <a:pt x="138122" y="1315431"/>
                    </a:cubicBezTo>
                    <a:cubicBezTo>
                      <a:pt x="55508" y="1349261"/>
                      <a:pt x="1258" y="1353851"/>
                      <a:pt x="20" y="1327120"/>
                    </a:cubicBezTo>
                    <a:cubicBezTo>
                      <a:pt x="-1404" y="1295809"/>
                      <a:pt x="69988" y="1229338"/>
                      <a:pt x="171967" y="1167031"/>
                    </a:cubicBezTo>
                    <a:cubicBezTo>
                      <a:pt x="172350" y="1166273"/>
                      <a:pt x="172788" y="1165494"/>
                      <a:pt x="173171" y="1164737"/>
                    </a:cubicBezTo>
                    <a:cubicBezTo>
                      <a:pt x="145567" y="1149060"/>
                      <a:pt x="164122" y="1106413"/>
                      <a:pt x="223737" y="1048434"/>
                    </a:cubicBezTo>
                    <a:cubicBezTo>
                      <a:pt x="317938" y="956835"/>
                      <a:pt x="493152" y="847204"/>
                      <a:pt x="644666" y="785041"/>
                    </a:cubicBezTo>
                    <a:lnTo>
                      <a:pt x="644747" y="784961"/>
                    </a:lnTo>
                    <a:lnTo>
                      <a:pt x="717207" y="713132"/>
                    </a:lnTo>
                    <a:cubicBezTo>
                      <a:pt x="810927" y="636745"/>
                      <a:pt x="958170" y="553204"/>
                      <a:pt x="1068802" y="519036"/>
                    </a:cubicBezTo>
                    <a:lnTo>
                      <a:pt x="1070101" y="517721"/>
                    </a:lnTo>
                    <a:lnTo>
                      <a:pt x="1127223" y="459938"/>
                    </a:lnTo>
                    <a:cubicBezTo>
                      <a:pt x="1153396" y="438322"/>
                      <a:pt x="1185498" y="415426"/>
                      <a:pt x="1221216" y="393166"/>
                    </a:cubicBezTo>
                    <a:cubicBezTo>
                      <a:pt x="1260528" y="368663"/>
                      <a:pt x="1301297" y="346740"/>
                      <a:pt x="1339457" y="329262"/>
                    </a:cubicBezTo>
                    <a:lnTo>
                      <a:pt x="1439066" y="293106"/>
                    </a:lnTo>
                    <a:lnTo>
                      <a:pt x="1442040" y="292027"/>
                    </a:lnTo>
                    <a:cubicBezTo>
                      <a:pt x="1501669" y="231707"/>
                      <a:pt x="1615143" y="157584"/>
                      <a:pt x="1721503" y="109469"/>
                    </a:cubicBezTo>
                    <a:cubicBezTo>
                      <a:pt x="1802545" y="72804"/>
                      <a:pt x="1866754" y="57052"/>
                      <a:pt x="1892514" y="67532"/>
                    </a:cubicBezTo>
                    <a:lnTo>
                      <a:pt x="1893382" y="67170"/>
                    </a:lnTo>
                    <a:lnTo>
                      <a:pt x="2017650" y="15458"/>
                    </a:lnTo>
                    <a:cubicBezTo>
                      <a:pt x="2054057" y="3905"/>
                      <a:pt x="2084042" y="-1485"/>
                      <a:pt x="2104256" y="352"/>
                    </a:cubicBezTo>
                    <a:cubicBezTo>
                      <a:pt x="2133628" y="3004"/>
                      <a:pt x="2139902" y="20708"/>
                      <a:pt x="2121849" y="50153"/>
                    </a:cubicBezTo>
                    <a:cubicBezTo>
                      <a:pt x="2197765" y="32293"/>
                      <a:pt x="2235006" y="44529"/>
                      <a:pt x="2222990" y="83348"/>
                    </a:cubicBezTo>
                    <a:cubicBezTo>
                      <a:pt x="2207018" y="134952"/>
                      <a:pt x="2107105" y="224478"/>
                      <a:pt x="1970189" y="309865"/>
                    </a:cubicBezTo>
                    <a:cubicBezTo>
                      <a:pt x="1980984" y="330063"/>
                      <a:pt x="1954290" y="370584"/>
                      <a:pt x="1897048" y="420961"/>
                    </a:cubicBezTo>
                    <a:cubicBezTo>
                      <a:pt x="1810077" y="497507"/>
                      <a:pt x="1669482" y="582210"/>
                      <a:pt x="1550132" y="629978"/>
                    </a:cubicBezTo>
                    <a:cubicBezTo>
                      <a:pt x="1530355" y="677963"/>
                      <a:pt x="1447094" y="754065"/>
                      <a:pt x="1331444" y="829868"/>
                    </a:cubicBezTo>
                    <a:cubicBezTo>
                      <a:pt x="1195164" y="919191"/>
                      <a:pt x="1040443" y="990827"/>
                      <a:pt x="943721" y="1009373"/>
                    </a:cubicBezTo>
                    <a:cubicBezTo>
                      <a:pt x="790918" y="1128836"/>
                      <a:pt x="576235" y="1241632"/>
                      <a:pt x="433707" y="1280686"/>
                    </a:cubicBezTo>
                    <a:lnTo>
                      <a:pt x="430431" y="1281386"/>
                    </a:lnTo>
                    <a:lnTo>
                      <a:pt x="450290" y="1284415"/>
                    </a:lnTo>
                    <a:lnTo>
                      <a:pt x="475399" y="1307950"/>
                    </a:lnTo>
                    <a:lnTo>
                      <a:pt x="476149" y="1308653"/>
                    </a:lnTo>
                    <a:cubicBezTo>
                      <a:pt x="490918" y="1287419"/>
                      <a:pt x="512933" y="1276880"/>
                      <a:pt x="534812" y="1279143"/>
                    </a:cubicBezTo>
                    <a:cubicBezTo>
                      <a:pt x="542105" y="1279897"/>
                      <a:pt x="549383" y="1282073"/>
                      <a:pt x="556372" y="1285750"/>
                    </a:cubicBezTo>
                    <a:cubicBezTo>
                      <a:pt x="577675" y="1296952"/>
                      <a:pt x="592950" y="1320405"/>
                      <a:pt x="597053" y="1348232"/>
                    </a:cubicBezTo>
                    <a:lnTo>
                      <a:pt x="597278" y="1348386"/>
                    </a:lnTo>
                    <a:lnTo>
                      <a:pt x="629399" y="1370506"/>
                    </a:lnTo>
                    <a:cubicBezTo>
                      <a:pt x="638376" y="1380931"/>
                      <a:pt x="645273" y="1394039"/>
                      <a:pt x="649263" y="1408873"/>
                    </a:cubicBezTo>
                    <a:cubicBezTo>
                      <a:pt x="655062" y="1430408"/>
                      <a:pt x="654235" y="1453797"/>
                      <a:pt x="646926" y="1474629"/>
                    </a:cubicBezTo>
                    <a:cubicBezTo>
                      <a:pt x="655910" y="1488913"/>
                      <a:pt x="661973" y="1505314"/>
                      <a:pt x="664892" y="1522511"/>
                    </a:cubicBezTo>
                    <a:lnTo>
                      <a:pt x="664123" y="1567695"/>
                    </a:lnTo>
                    <a:lnTo>
                      <a:pt x="682587" y="1562963"/>
                    </a:lnTo>
                    <a:cubicBezTo>
                      <a:pt x="799404" y="1542540"/>
                      <a:pt x="942788" y="1542694"/>
                      <a:pt x="1061812" y="1565953"/>
                    </a:cubicBezTo>
                    <a:lnTo>
                      <a:pt x="1061920" y="1565912"/>
                    </a:lnTo>
                    <a:lnTo>
                      <a:pt x="1158432" y="1529516"/>
                    </a:lnTo>
                    <a:cubicBezTo>
                      <a:pt x="1275173" y="1502539"/>
                      <a:pt x="1440725" y="1504532"/>
                      <a:pt x="1551107" y="1540831"/>
                    </a:cubicBezTo>
                    <a:lnTo>
                      <a:pt x="1552851" y="1540146"/>
                    </a:lnTo>
                    <a:lnTo>
                      <a:pt x="1629501" y="1510044"/>
                    </a:lnTo>
                    <a:cubicBezTo>
                      <a:pt x="1662242" y="1502165"/>
                      <a:pt x="1700629" y="1496903"/>
                      <a:pt x="1741765" y="1494959"/>
                    </a:cubicBezTo>
                    <a:cubicBezTo>
                      <a:pt x="1787041" y="1492815"/>
                      <a:pt x="1832288" y="1494838"/>
                      <a:pt x="1873150" y="1500432"/>
                    </a:cubicBezTo>
                    <a:lnTo>
                      <a:pt x="1975174" y="1526553"/>
                    </a:lnTo>
                    <a:lnTo>
                      <a:pt x="1978220" y="1527333"/>
                    </a:lnTo>
                    <a:cubicBezTo>
                      <a:pt x="2038232" y="1503766"/>
                      <a:pt x="2127684" y="1492070"/>
                      <a:pt x="2216582" y="1494580"/>
                    </a:cubicBezTo>
                    <a:cubicBezTo>
                      <a:pt x="2246215" y="1495417"/>
                      <a:pt x="2275787" y="1497833"/>
                      <a:pt x="2304186" y="1501914"/>
                    </a:cubicBezTo>
                    <a:cubicBezTo>
                      <a:pt x="2390743" y="1514347"/>
                      <a:pt x="2452810" y="1540377"/>
                      <a:pt x="2469484" y="1571261"/>
                    </a:cubicBezTo>
                    <a:lnTo>
                      <a:pt x="2470396" y="1571432"/>
                    </a:lnTo>
                    <a:lnTo>
                      <a:pt x="2600913" y="1595982"/>
                    </a:lnTo>
                    <a:cubicBezTo>
                      <a:pt x="2637388" y="1607553"/>
                      <a:pt x="2665411" y="1622101"/>
                      <a:pt x="2681622" y="1638565"/>
                    </a:cubicBezTo>
                    <a:cubicBezTo>
                      <a:pt x="2705187" y="1662466"/>
                      <a:pt x="2701829" y="1688425"/>
                      <a:pt x="2672127" y="1711546"/>
                    </a:cubicBezTo>
                    <a:cubicBezTo>
                      <a:pt x="2745136" y="1743253"/>
                      <a:pt x="2770669" y="1784356"/>
                      <a:pt x="2741489" y="1823132"/>
                    </a:cubicBezTo>
                    <a:cubicBezTo>
                      <a:pt x="2702697" y="1874681"/>
                      <a:pt x="2574280" y="1913286"/>
                      <a:pt x="2416566" y="1920808"/>
                    </a:cubicBezTo>
                    <a:cubicBezTo>
                      <a:pt x="2415813" y="1952984"/>
                      <a:pt x="2373374" y="1983500"/>
                      <a:pt x="2300249" y="2004505"/>
                    </a:cubicBezTo>
                    <a:cubicBezTo>
                      <a:pt x="2189142" y="2036426"/>
                      <a:pt x="2028649" y="2040527"/>
                      <a:pt x="1904227" y="2014639"/>
                    </a:cubicBezTo>
                    <a:cubicBezTo>
                      <a:pt x="1863988" y="2059106"/>
                      <a:pt x="1756240" y="2093099"/>
                      <a:pt x="1621222" y="2103928"/>
                    </a:cubicBezTo>
                    <a:cubicBezTo>
                      <a:pt x="1462118" y="2116688"/>
                      <a:pt x="1296067" y="2094944"/>
                      <a:pt x="1205109" y="2049427"/>
                    </a:cubicBezTo>
                    <a:cubicBezTo>
                      <a:pt x="990424" y="2092631"/>
                      <a:pt x="711587" y="2068346"/>
                      <a:pt x="586991" y="1995578"/>
                    </a:cubicBezTo>
                    <a:cubicBezTo>
                      <a:pt x="464595" y="2000361"/>
                      <a:pt x="349667" y="1975026"/>
                      <a:pt x="315218" y="1935655"/>
                    </a:cubicBezTo>
                    <a:cubicBezTo>
                      <a:pt x="290264" y="1907169"/>
                      <a:pt x="312323" y="1876427"/>
                      <a:pt x="373289" y="1854768"/>
                    </a:cubicBezTo>
                    <a:cubicBezTo>
                      <a:pt x="308415" y="1842026"/>
                      <a:pt x="265100" y="1820503"/>
                      <a:pt x="252578" y="1796448"/>
                    </a:cubicBezTo>
                    <a:lnTo>
                      <a:pt x="252354" y="1793565"/>
                    </a:lnTo>
                    <a:lnTo>
                      <a:pt x="244132" y="1797122"/>
                    </a:lnTo>
                    <a:cubicBezTo>
                      <a:pt x="201104" y="1804317"/>
                      <a:pt x="156753" y="1779716"/>
                      <a:pt x="133755" y="1730543"/>
                    </a:cubicBezTo>
                    <a:cubicBezTo>
                      <a:pt x="103633" y="1734852"/>
                      <a:pt x="75348" y="1712026"/>
                      <a:pt x="66870" y="1676552"/>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 name="Freeform: Shape 162">
                <a:extLst>
                  <a:ext uri="{FF2B5EF4-FFF2-40B4-BE49-F238E27FC236}">
                    <a16:creationId xmlns:a16="http://schemas.microsoft.com/office/drawing/2014/main" id="{832DBF32-8F95-92BA-7C19-CCC4FCCCC76E}"/>
                  </a:ext>
                </a:extLst>
              </p:cNvPr>
              <p:cNvSpPr/>
              <p:nvPr/>
            </p:nvSpPr>
            <p:spPr>
              <a:xfrm rot="21363997">
                <a:off x="8734116" y="897040"/>
                <a:ext cx="2291315" cy="2587966"/>
              </a:xfrm>
              <a:custGeom>
                <a:avLst/>
                <a:gdLst>
                  <a:gd name="connsiteX0" fmla="*/ 979970 w 1702580"/>
                  <a:gd name="connsiteY0" fmla="*/ 9798 h 1923009"/>
                  <a:gd name="connsiteX1" fmla="*/ 1594284 w 1702580"/>
                  <a:gd name="connsiteY1" fmla="*/ 140649 h 1923009"/>
                  <a:gd name="connsiteX2" fmla="*/ 1563970 w 1702580"/>
                  <a:gd name="connsiteY2" fmla="*/ 581516 h 1923009"/>
                  <a:gd name="connsiteX3" fmla="*/ 1552587 w 1702580"/>
                  <a:gd name="connsiteY3" fmla="*/ 562870 h 1923009"/>
                  <a:gd name="connsiteX4" fmla="*/ 1549649 w 1702580"/>
                  <a:gd name="connsiteY4" fmla="*/ 561272 h 1923009"/>
                  <a:gd name="connsiteX5" fmla="*/ 1702580 w 1702580"/>
                  <a:gd name="connsiteY5" fmla="*/ 1923009 h 1923009"/>
                  <a:gd name="connsiteX6" fmla="*/ 1236198 w 1702580"/>
                  <a:gd name="connsiteY6" fmla="*/ 1923009 h 1923009"/>
                  <a:gd name="connsiteX7" fmla="*/ 1395031 w 1702580"/>
                  <a:gd name="connsiteY7" fmla="*/ 508723 h 1923009"/>
                  <a:gd name="connsiteX8" fmla="*/ 1386534 w 1702580"/>
                  <a:gd name="connsiteY8" fmla="*/ 506651 h 1923009"/>
                  <a:gd name="connsiteX9" fmla="*/ 949656 w 1702580"/>
                  <a:gd name="connsiteY9" fmla="*/ 450665 h 1923009"/>
                  <a:gd name="connsiteX10" fmla="*/ 601785 w 1702580"/>
                  <a:gd name="connsiteY10" fmla="*/ 441875 h 1923009"/>
                  <a:gd name="connsiteX11" fmla="*/ 515616 w 1702580"/>
                  <a:gd name="connsiteY11" fmla="*/ 446021 h 1923009"/>
                  <a:gd name="connsiteX12" fmla="*/ 461075 w 1702580"/>
                  <a:gd name="connsiteY12" fmla="*/ 1859617 h 1923009"/>
                  <a:gd name="connsiteX13" fmla="*/ 0 w 1702580"/>
                  <a:gd name="connsiteY13" fmla="*/ 1789460 h 1923009"/>
                  <a:gd name="connsiteX14" fmla="*/ 355203 w 1702580"/>
                  <a:gd name="connsiteY14" fmla="*/ 472438 h 1923009"/>
                  <a:gd name="connsiteX15" fmla="*/ 337043 w 1702580"/>
                  <a:gd name="connsiteY15" fmla="*/ 479291 h 1923009"/>
                  <a:gd name="connsiteX16" fmla="*/ 323214 w 1702580"/>
                  <a:gd name="connsiteY16" fmla="*/ 496204 h 1923009"/>
                  <a:gd name="connsiteX17" fmla="*/ 353527 w 1702580"/>
                  <a:gd name="connsiteY17" fmla="*/ 55336 h 1923009"/>
                  <a:gd name="connsiteX18" fmla="*/ 979970 w 1702580"/>
                  <a:gd name="connsiteY18" fmla="*/ 9798 h 192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2580" h="1923009">
                    <a:moveTo>
                      <a:pt x="979970" y="9798"/>
                    </a:moveTo>
                    <a:cubicBezTo>
                      <a:pt x="1322542" y="33353"/>
                      <a:pt x="1597634" y="91922"/>
                      <a:pt x="1594284" y="140649"/>
                    </a:cubicBezTo>
                    <a:lnTo>
                      <a:pt x="1563970" y="581516"/>
                    </a:lnTo>
                    <a:cubicBezTo>
                      <a:pt x="1564389" y="575425"/>
                      <a:pt x="1560457" y="569181"/>
                      <a:pt x="1552587" y="562870"/>
                    </a:cubicBezTo>
                    <a:lnTo>
                      <a:pt x="1549649" y="561272"/>
                    </a:lnTo>
                    <a:lnTo>
                      <a:pt x="1702580" y="1923009"/>
                    </a:lnTo>
                    <a:lnTo>
                      <a:pt x="1236198" y="1923009"/>
                    </a:lnTo>
                    <a:lnTo>
                      <a:pt x="1395031" y="508723"/>
                    </a:lnTo>
                    <a:lnTo>
                      <a:pt x="1386534" y="506651"/>
                    </a:lnTo>
                    <a:cubicBezTo>
                      <a:pt x="1275359" y="482973"/>
                      <a:pt x="1120942" y="462442"/>
                      <a:pt x="949656" y="450665"/>
                    </a:cubicBezTo>
                    <a:cubicBezTo>
                      <a:pt x="821192" y="441832"/>
                      <a:pt x="701453" y="439176"/>
                      <a:pt x="601785" y="441875"/>
                    </a:cubicBezTo>
                    <a:lnTo>
                      <a:pt x="515616" y="446021"/>
                    </a:lnTo>
                    <a:lnTo>
                      <a:pt x="461075" y="1859617"/>
                    </a:lnTo>
                    <a:lnTo>
                      <a:pt x="0" y="1789460"/>
                    </a:lnTo>
                    <a:lnTo>
                      <a:pt x="355203" y="472438"/>
                    </a:lnTo>
                    <a:lnTo>
                      <a:pt x="337043" y="479291"/>
                    </a:lnTo>
                    <a:cubicBezTo>
                      <a:pt x="328382" y="484465"/>
                      <a:pt x="323633" y="490113"/>
                      <a:pt x="323214" y="496204"/>
                    </a:cubicBezTo>
                    <a:lnTo>
                      <a:pt x="353527" y="55336"/>
                    </a:lnTo>
                    <a:cubicBezTo>
                      <a:pt x="356878" y="6609"/>
                      <a:pt x="637396" y="-13757"/>
                      <a:pt x="979970" y="9798"/>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64" name="Group 163">
                <a:extLst>
                  <a:ext uri="{FF2B5EF4-FFF2-40B4-BE49-F238E27FC236}">
                    <a16:creationId xmlns:a16="http://schemas.microsoft.com/office/drawing/2014/main" id="{7182BBDA-2FAE-3D89-C517-19F3BD3203A1}"/>
                  </a:ext>
                </a:extLst>
              </p:cNvPr>
              <p:cNvGrpSpPr/>
              <p:nvPr/>
            </p:nvGrpSpPr>
            <p:grpSpPr>
              <a:xfrm>
                <a:off x="9137434" y="4587072"/>
                <a:ext cx="1783718" cy="365315"/>
                <a:chOff x="8191105" y="456956"/>
                <a:chExt cx="3123114" cy="622403"/>
              </a:xfrm>
            </p:grpSpPr>
            <p:sp>
              <p:nvSpPr>
                <p:cNvPr id="185" name="Rectangle: Rounded Corners 184">
                  <a:extLst>
                    <a:ext uri="{FF2B5EF4-FFF2-40B4-BE49-F238E27FC236}">
                      <a16:creationId xmlns:a16="http://schemas.microsoft.com/office/drawing/2014/main" id="{1D9A52E0-54A1-1FCA-325C-DEF45AB587F4}"/>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185">
                  <a:extLst>
                    <a:ext uri="{FF2B5EF4-FFF2-40B4-BE49-F238E27FC236}">
                      <a16:creationId xmlns:a16="http://schemas.microsoft.com/office/drawing/2014/main" id="{CD5FD374-C80C-9CA1-C70E-31DF75B89A7D}"/>
                    </a:ext>
                  </a:extLst>
                </p:cNvPr>
                <p:cNvGrpSpPr/>
                <p:nvPr/>
              </p:nvGrpSpPr>
              <p:grpSpPr>
                <a:xfrm>
                  <a:off x="8322968" y="474749"/>
                  <a:ext cx="2859388" cy="577680"/>
                  <a:chOff x="8322968" y="474749"/>
                  <a:chExt cx="2859388" cy="577680"/>
                </a:xfrm>
              </p:grpSpPr>
              <p:sp>
                <p:nvSpPr>
                  <p:cNvPr id="187" name="Flowchart: Collate 186">
                    <a:extLst>
                      <a:ext uri="{FF2B5EF4-FFF2-40B4-BE49-F238E27FC236}">
                        <a16:creationId xmlns:a16="http://schemas.microsoft.com/office/drawing/2014/main" id="{4FB9CC69-F10C-5BC4-A07C-7FA085A431EF}"/>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Flowchart: Collate 187">
                    <a:extLst>
                      <a:ext uri="{FF2B5EF4-FFF2-40B4-BE49-F238E27FC236}">
                        <a16:creationId xmlns:a16="http://schemas.microsoft.com/office/drawing/2014/main" id="{A2DC1266-8FD4-51EC-E758-A539215B205D}"/>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Flowchart: Collate 188">
                    <a:extLst>
                      <a:ext uri="{FF2B5EF4-FFF2-40B4-BE49-F238E27FC236}">
                        <a16:creationId xmlns:a16="http://schemas.microsoft.com/office/drawing/2014/main" id="{D5FD3ED8-C93A-D401-2852-11F9EAF4185F}"/>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Flowchart: Collate 189">
                    <a:extLst>
                      <a:ext uri="{FF2B5EF4-FFF2-40B4-BE49-F238E27FC236}">
                        <a16:creationId xmlns:a16="http://schemas.microsoft.com/office/drawing/2014/main" id="{FFF55371-B22F-64C4-682C-A7B7AAC30E46}"/>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Flowchart: Collate 190">
                    <a:extLst>
                      <a:ext uri="{FF2B5EF4-FFF2-40B4-BE49-F238E27FC236}">
                        <a16:creationId xmlns:a16="http://schemas.microsoft.com/office/drawing/2014/main" id="{12752445-2329-5E15-A24D-FFBF4B39970F}"/>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Flowchart: Collate 191">
                    <a:extLst>
                      <a:ext uri="{FF2B5EF4-FFF2-40B4-BE49-F238E27FC236}">
                        <a16:creationId xmlns:a16="http://schemas.microsoft.com/office/drawing/2014/main" id="{1AFFB77C-EA16-AE40-1B0B-BC40E1ED65A4}"/>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Flowchart: Collate 192">
                    <a:extLst>
                      <a:ext uri="{FF2B5EF4-FFF2-40B4-BE49-F238E27FC236}">
                        <a16:creationId xmlns:a16="http://schemas.microsoft.com/office/drawing/2014/main" id="{9544DF7E-F87A-A2EB-2352-0EBE32A7425A}"/>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5" name="Group 164">
                <a:extLst>
                  <a:ext uri="{FF2B5EF4-FFF2-40B4-BE49-F238E27FC236}">
                    <a16:creationId xmlns:a16="http://schemas.microsoft.com/office/drawing/2014/main" id="{9C99CB5B-98D0-5DA1-B1D6-D269B5C70074}"/>
                  </a:ext>
                </a:extLst>
              </p:cNvPr>
              <p:cNvGrpSpPr/>
              <p:nvPr/>
            </p:nvGrpSpPr>
            <p:grpSpPr>
              <a:xfrm>
                <a:off x="9166256" y="1201008"/>
                <a:ext cx="1605492" cy="251752"/>
                <a:chOff x="8191105" y="456956"/>
                <a:chExt cx="3123114" cy="622403"/>
              </a:xfrm>
            </p:grpSpPr>
            <p:sp>
              <p:nvSpPr>
                <p:cNvPr id="176" name="Rectangle: Rounded Corners 175">
                  <a:extLst>
                    <a:ext uri="{FF2B5EF4-FFF2-40B4-BE49-F238E27FC236}">
                      <a16:creationId xmlns:a16="http://schemas.microsoft.com/office/drawing/2014/main" id="{5704D08D-C9F3-DD42-3C54-B0D20FED4FF7}"/>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53235520-12D8-A38A-EACF-E3C5CC2ACE2F}"/>
                    </a:ext>
                  </a:extLst>
                </p:cNvPr>
                <p:cNvGrpSpPr/>
                <p:nvPr/>
              </p:nvGrpSpPr>
              <p:grpSpPr>
                <a:xfrm>
                  <a:off x="8322968" y="474749"/>
                  <a:ext cx="2859387" cy="577680"/>
                  <a:chOff x="8322968" y="474749"/>
                  <a:chExt cx="2859387" cy="577680"/>
                </a:xfrm>
              </p:grpSpPr>
              <p:sp>
                <p:nvSpPr>
                  <p:cNvPr id="178" name="Flowchart: Collate 177">
                    <a:extLst>
                      <a:ext uri="{FF2B5EF4-FFF2-40B4-BE49-F238E27FC236}">
                        <a16:creationId xmlns:a16="http://schemas.microsoft.com/office/drawing/2014/main" id="{3B985C46-682A-5F55-13B4-FFCAE3710F54}"/>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Flowchart: Collate 178">
                    <a:extLst>
                      <a:ext uri="{FF2B5EF4-FFF2-40B4-BE49-F238E27FC236}">
                        <a16:creationId xmlns:a16="http://schemas.microsoft.com/office/drawing/2014/main" id="{35E4D229-BD54-C841-BBA4-A982B82E05D0}"/>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Flowchart: Collate 179">
                    <a:extLst>
                      <a:ext uri="{FF2B5EF4-FFF2-40B4-BE49-F238E27FC236}">
                        <a16:creationId xmlns:a16="http://schemas.microsoft.com/office/drawing/2014/main" id="{D0ED20F9-220F-9C17-7DDA-D9D8D466F6C8}"/>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Flowchart: Collate 180">
                    <a:extLst>
                      <a:ext uri="{FF2B5EF4-FFF2-40B4-BE49-F238E27FC236}">
                        <a16:creationId xmlns:a16="http://schemas.microsoft.com/office/drawing/2014/main" id="{CDEEB267-6B10-5780-1C1E-622D97032973}"/>
                      </a:ext>
                    </a:extLst>
                  </p:cNvPr>
                  <p:cNvSpPr/>
                  <p:nvPr/>
                </p:nvSpPr>
                <p:spPr>
                  <a:xfrm rot="5400000">
                    <a:off x="10598535" y="450888"/>
                    <a:ext cx="559958"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Flowchart: Collate 181">
                    <a:extLst>
                      <a:ext uri="{FF2B5EF4-FFF2-40B4-BE49-F238E27FC236}">
                        <a16:creationId xmlns:a16="http://schemas.microsoft.com/office/drawing/2014/main" id="{B036DB7B-0BEC-3A43-E36C-C0658A5E8554}"/>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Flowchart: Collate 182">
                    <a:extLst>
                      <a:ext uri="{FF2B5EF4-FFF2-40B4-BE49-F238E27FC236}">
                        <a16:creationId xmlns:a16="http://schemas.microsoft.com/office/drawing/2014/main" id="{E8E1FBC1-0DAF-F9CA-9923-DD1BB8163F5E}"/>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Flowchart: Collate 183">
                    <a:extLst>
                      <a:ext uri="{FF2B5EF4-FFF2-40B4-BE49-F238E27FC236}">
                        <a16:creationId xmlns:a16="http://schemas.microsoft.com/office/drawing/2014/main" id="{25FD0F4B-90B8-A6B4-9C05-42ECBD3F1078}"/>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6" name="Group 165">
                <a:extLst>
                  <a:ext uri="{FF2B5EF4-FFF2-40B4-BE49-F238E27FC236}">
                    <a16:creationId xmlns:a16="http://schemas.microsoft.com/office/drawing/2014/main" id="{44EC7482-B679-BA57-13B2-CBC9006A70E3}"/>
                  </a:ext>
                </a:extLst>
              </p:cNvPr>
              <p:cNvGrpSpPr/>
              <p:nvPr/>
            </p:nvGrpSpPr>
            <p:grpSpPr>
              <a:xfrm>
                <a:off x="9168772" y="957114"/>
                <a:ext cx="1605492" cy="251752"/>
                <a:chOff x="8191105" y="456956"/>
                <a:chExt cx="3123114" cy="622403"/>
              </a:xfrm>
            </p:grpSpPr>
            <p:sp>
              <p:nvSpPr>
                <p:cNvPr id="167" name="Rectangle: Rounded Corners 166">
                  <a:extLst>
                    <a:ext uri="{FF2B5EF4-FFF2-40B4-BE49-F238E27FC236}">
                      <a16:creationId xmlns:a16="http://schemas.microsoft.com/office/drawing/2014/main" id="{B573E9F9-9666-3D5C-8BDC-82518D81F833}"/>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6E1247E9-BD7B-63A5-0252-BB1A6D88B690}"/>
                    </a:ext>
                  </a:extLst>
                </p:cNvPr>
                <p:cNvGrpSpPr/>
                <p:nvPr/>
              </p:nvGrpSpPr>
              <p:grpSpPr>
                <a:xfrm>
                  <a:off x="8322968" y="474749"/>
                  <a:ext cx="2859388" cy="577680"/>
                  <a:chOff x="8322968" y="474749"/>
                  <a:chExt cx="2859388" cy="577680"/>
                </a:xfrm>
              </p:grpSpPr>
              <p:sp>
                <p:nvSpPr>
                  <p:cNvPr id="169" name="Flowchart: Collate 168">
                    <a:extLst>
                      <a:ext uri="{FF2B5EF4-FFF2-40B4-BE49-F238E27FC236}">
                        <a16:creationId xmlns:a16="http://schemas.microsoft.com/office/drawing/2014/main" id="{D19EBF28-E12A-E9AF-90B2-2833BFDDEE40}"/>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Flowchart: Collate 169">
                    <a:extLst>
                      <a:ext uri="{FF2B5EF4-FFF2-40B4-BE49-F238E27FC236}">
                        <a16:creationId xmlns:a16="http://schemas.microsoft.com/office/drawing/2014/main" id="{5CDD87C4-AF89-BC79-95C0-9D1727C1F665}"/>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Flowchart: Collate 170">
                    <a:extLst>
                      <a:ext uri="{FF2B5EF4-FFF2-40B4-BE49-F238E27FC236}">
                        <a16:creationId xmlns:a16="http://schemas.microsoft.com/office/drawing/2014/main" id="{758083A8-E166-4D33-3CBD-0DB23D6B0BED}"/>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Flowchart: Collate 171">
                    <a:extLst>
                      <a:ext uri="{FF2B5EF4-FFF2-40B4-BE49-F238E27FC236}">
                        <a16:creationId xmlns:a16="http://schemas.microsoft.com/office/drawing/2014/main" id="{8FBAFF91-FB93-0A2C-2828-E1F26F9B3526}"/>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Flowchart: Collate 172">
                    <a:extLst>
                      <a:ext uri="{FF2B5EF4-FFF2-40B4-BE49-F238E27FC236}">
                        <a16:creationId xmlns:a16="http://schemas.microsoft.com/office/drawing/2014/main" id="{05AC771F-D892-C3A1-EC55-6935A0B3DA6A}"/>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Flowchart: Collate 173">
                    <a:extLst>
                      <a:ext uri="{FF2B5EF4-FFF2-40B4-BE49-F238E27FC236}">
                        <a16:creationId xmlns:a16="http://schemas.microsoft.com/office/drawing/2014/main" id="{AEE7FE5D-173A-B967-A635-C26B9405515B}"/>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Flowchart: Collate 174">
                    <a:extLst>
                      <a:ext uri="{FF2B5EF4-FFF2-40B4-BE49-F238E27FC236}">
                        <a16:creationId xmlns:a16="http://schemas.microsoft.com/office/drawing/2014/main" id="{D36AC32C-31F1-E877-1FC5-C7723CBB019F}"/>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9" name="Group 8">
              <a:extLst>
                <a:ext uri="{FF2B5EF4-FFF2-40B4-BE49-F238E27FC236}">
                  <a16:creationId xmlns:a16="http://schemas.microsoft.com/office/drawing/2014/main" id="{1870D7FA-B43E-91D6-F0EA-DAA8D32370E7}"/>
                </a:ext>
              </a:extLst>
            </p:cNvPr>
            <p:cNvGrpSpPr/>
            <p:nvPr/>
          </p:nvGrpSpPr>
          <p:grpSpPr>
            <a:xfrm>
              <a:off x="8375205" y="2862149"/>
              <a:ext cx="898827" cy="1626523"/>
              <a:chOff x="5031550" y="1098123"/>
              <a:chExt cx="2437027" cy="4556168"/>
            </a:xfrm>
          </p:grpSpPr>
          <p:sp>
            <p:nvSpPr>
              <p:cNvPr id="99" name="Cloud 98">
                <a:extLst>
                  <a:ext uri="{FF2B5EF4-FFF2-40B4-BE49-F238E27FC236}">
                    <a16:creationId xmlns:a16="http://schemas.microsoft.com/office/drawing/2014/main" id="{181D354D-877E-9402-DFB2-D33F7F21A4FE}"/>
                  </a:ext>
                </a:extLst>
              </p:cNvPr>
              <p:cNvSpPr/>
              <p:nvPr/>
            </p:nvSpPr>
            <p:spPr>
              <a:xfrm>
                <a:off x="5155765" y="1308548"/>
                <a:ext cx="2189861" cy="154311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B96D593-BDDE-8576-F072-373DFBE4F7B8}"/>
                  </a:ext>
                </a:extLst>
              </p:cNvPr>
              <p:cNvSpPr/>
              <p:nvPr/>
            </p:nvSpPr>
            <p:spPr>
              <a:xfrm rot="20077215">
                <a:off x="6970590" y="3240603"/>
                <a:ext cx="497987"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FF821727-FB26-BE16-E1DF-4CE3FC28845F}"/>
                  </a:ext>
                </a:extLst>
              </p:cNvPr>
              <p:cNvSpPr/>
              <p:nvPr/>
            </p:nvSpPr>
            <p:spPr>
              <a:xfrm rot="2647766">
                <a:off x="5031550" y="3224734"/>
                <a:ext cx="436064"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B3EB830-8DC7-CCEA-92FB-02160DAFA9F5}"/>
                  </a:ext>
                </a:extLst>
              </p:cNvPr>
              <p:cNvSpPr/>
              <p:nvPr/>
            </p:nvSpPr>
            <p:spPr>
              <a:xfrm rot="19352409">
                <a:off x="6369481" y="4846824"/>
                <a:ext cx="489889"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EA2DC01-E0E8-AB36-3570-03E9E4550523}"/>
                  </a:ext>
                </a:extLst>
              </p:cNvPr>
              <p:cNvSpPr/>
              <p:nvPr/>
            </p:nvSpPr>
            <p:spPr>
              <a:xfrm rot="2647766">
                <a:off x="5806289" y="4830852"/>
                <a:ext cx="487545"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292C3F22-7174-3E76-6602-9AE032BA2B7A}"/>
                  </a:ext>
                </a:extLst>
              </p:cNvPr>
              <p:cNvSpPr/>
              <p:nvPr/>
            </p:nvSpPr>
            <p:spPr>
              <a:xfrm rot="20169292">
                <a:off x="6312744" y="2429384"/>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3EE7972A-FA91-88F5-1356-AEA6E0B0E7B6}"/>
                  </a:ext>
                </a:extLst>
              </p:cNvPr>
              <p:cNvSpPr/>
              <p:nvPr/>
            </p:nvSpPr>
            <p:spPr>
              <a:xfrm rot="1790291">
                <a:off x="5170808" y="2382193"/>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71C8EFD3-0192-4323-43D2-B997A9EB3095}"/>
                  </a:ext>
                </a:extLst>
              </p:cNvPr>
              <p:cNvSpPr/>
              <p:nvPr/>
            </p:nvSpPr>
            <p:spPr>
              <a:xfrm>
                <a:off x="5478591" y="2614730"/>
                <a:ext cx="1560813" cy="2631618"/>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747CBAA7-7619-8B66-871F-EF095AB87A48}"/>
                  </a:ext>
                </a:extLst>
              </p:cNvPr>
              <p:cNvSpPr/>
              <p:nvPr/>
            </p:nvSpPr>
            <p:spPr>
              <a:xfrm>
                <a:off x="6041648" y="2140813"/>
                <a:ext cx="367371" cy="7936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D6936350-1097-5F71-1A57-D7B3C2DF132E}"/>
                  </a:ext>
                </a:extLst>
              </p:cNvPr>
              <p:cNvSpPr/>
              <p:nvPr/>
            </p:nvSpPr>
            <p:spPr>
              <a:xfrm>
                <a:off x="5478591" y="1238407"/>
                <a:ext cx="1487649" cy="15090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108">
                <a:extLst>
                  <a:ext uri="{FF2B5EF4-FFF2-40B4-BE49-F238E27FC236}">
                    <a16:creationId xmlns:a16="http://schemas.microsoft.com/office/drawing/2014/main" id="{0120175A-8BEE-7530-B66C-5EA42ABB1B40}"/>
                  </a:ext>
                </a:extLst>
              </p:cNvPr>
              <p:cNvSpPr/>
              <p:nvPr/>
            </p:nvSpPr>
            <p:spPr>
              <a:xfrm>
                <a:off x="5492667" y="1098123"/>
                <a:ext cx="1431832" cy="619527"/>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00A50DA4-3D04-4C4A-0B01-5C905B86B0E8}"/>
                  </a:ext>
                </a:extLst>
              </p:cNvPr>
              <p:cNvSpPr/>
              <p:nvPr/>
            </p:nvSpPr>
            <p:spPr>
              <a:xfrm rot="16005868">
                <a:off x="5299121" y="1327309"/>
                <a:ext cx="1877861" cy="1722282"/>
              </a:xfrm>
              <a:custGeom>
                <a:avLst/>
                <a:gdLst>
                  <a:gd name="connsiteX0" fmla="*/ 1823676 w 1877861"/>
                  <a:gd name="connsiteY0" fmla="*/ 1544392 h 1722282"/>
                  <a:gd name="connsiteX1" fmla="*/ 1798158 w 1877861"/>
                  <a:gd name="connsiteY1" fmla="*/ 1569910 h 1722282"/>
                  <a:gd name="connsiteX2" fmla="*/ 1791442 w 1877861"/>
                  <a:gd name="connsiteY2" fmla="*/ 1688711 h 1722282"/>
                  <a:gd name="connsiteX3" fmla="*/ 1754447 w 1877861"/>
                  <a:gd name="connsiteY3" fmla="*/ 1721747 h 1722282"/>
                  <a:gd name="connsiteX4" fmla="*/ 1652106 w 1877861"/>
                  <a:gd name="connsiteY4" fmla="*/ 1715962 h 1722282"/>
                  <a:gd name="connsiteX5" fmla="*/ 1645786 w 1877861"/>
                  <a:gd name="connsiteY5" fmla="*/ 1722282 h 1722282"/>
                  <a:gd name="connsiteX6" fmla="*/ 0 w 1877861"/>
                  <a:gd name="connsiteY6" fmla="*/ 1722282 h 1722282"/>
                  <a:gd name="connsiteX7" fmla="*/ 177891 w 1877861"/>
                  <a:gd name="connsiteY7" fmla="*/ 1544392 h 1722282"/>
                  <a:gd name="connsiteX8" fmla="*/ 0 w 1877861"/>
                  <a:gd name="connsiteY8" fmla="*/ 1366501 h 1722282"/>
                  <a:gd name="connsiteX9" fmla="*/ 1598896 w 1877861"/>
                  <a:gd name="connsiteY9" fmla="*/ 1366501 h 1722282"/>
                  <a:gd name="connsiteX10" fmla="*/ 1650896 w 1877861"/>
                  <a:gd name="connsiteY10" fmla="*/ 446657 h 1722282"/>
                  <a:gd name="connsiteX11" fmla="*/ 33319 w 1877861"/>
                  <a:gd name="connsiteY11" fmla="*/ 355214 h 1722282"/>
                  <a:gd name="connsiteX12" fmla="*/ 220966 w 1877861"/>
                  <a:gd name="connsiteY12" fmla="*/ 187648 h 1722282"/>
                  <a:gd name="connsiteX13" fmla="*/ 53399 w 1877861"/>
                  <a:gd name="connsiteY13" fmla="*/ 0 h 1722282"/>
                  <a:gd name="connsiteX14" fmla="*/ 1696562 w 1877861"/>
                  <a:gd name="connsiteY14" fmla="*/ 92890 h 1722282"/>
                  <a:gd name="connsiteX15" fmla="*/ 1717954 w 1877861"/>
                  <a:gd name="connsiteY15" fmla="*/ 116846 h 1722282"/>
                  <a:gd name="connsiteX16" fmla="*/ 1844769 w 1877861"/>
                  <a:gd name="connsiteY16" fmla="*/ 124015 h 1722282"/>
                  <a:gd name="connsiteX17" fmla="*/ 1877805 w 1877861"/>
                  <a:gd name="connsiteY17" fmla="*/ 161010 h 1722282"/>
                  <a:gd name="connsiteX18" fmla="*/ 1800888 w 1877861"/>
                  <a:gd name="connsiteY18" fmla="*/ 1521604 h 172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7861" h="1722282">
                    <a:moveTo>
                      <a:pt x="1823676" y="1544392"/>
                    </a:moveTo>
                    <a:lnTo>
                      <a:pt x="1798158" y="1569910"/>
                    </a:lnTo>
                    <a:lnTo>
                      <a:pt x="1791442" y="1688711"/>
                    </a:lnTo>
                    <a:cubicBezTo>
                      <a:pt x="1790348" y="1708050"/>
                      <a:pt x="1773785" y="1722840"/>
                      <a:pt x="1754447" y="1721747"/>
                    </a:cubicBezTo>
                    <a:lnTo>
                      <a:pt x="1652106" y="1715962"/>
                    </a:lnTo>
                    <a:lnTo>
                      <a:pt x="1645786" y="1722282"/>
                    </a:lnTo>
                    <a:lnTo>
                      <a:pt x="0" y="1722282"/>
                    </a:lnTo>
                    <a:lnTo>
                      <a:pt x="177891" y="1544392"/>
                    </a:lnTo>
                    <a:lnTo>
                      <a:pt x="0" y="1366501"/>
                    </a:lnTo>
                    <a:lnTo>
                      <a:pt x="1598896" y="1366501"/>
                    </a:lnTo>
                    <a:lnTo>
                      <a:pt x="1650896" y="446657"/>
                    </a:lnTo>
                    <a:lnTo>
                      <a:pt x="33319" y="355214"/>
                    </a:lnTo>
                    <a:lnTo>
                      <a:pt x="220966" y="187648"/>
                    </a:lnTo>
                    <a:lnTo>
                      <a:pt x="53399" y="0"/>
                    </a:lnTo>
                    <a:lnTo>
                      <a:pt x="1696562" y="92890"/>
                    </a:lnTo>
                    <a:lnTo>
                      <a:pt x="1717954" y="116846"/>
                    </a:lnTo>
                    <a:lnTo>
                      <a:pt x="1844769" y="124015"/>
                    </a:lnTo>
                    <a:cubicBezTo>
                      <a:pt x="1864107" y="125108"/>
                      <a:pt x="1878898" y="141672"/>
                      <a:pt x="1877805" y="161010"/>
                    </a:cubicBezTo>
                    <a:lnTo>
                      <a:pt x="1800888" y="1521604"/>
                    </a:lnTo>
                    <a:close/>
                  </a:path>
                </a:pathLst>
              </a:cu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1" name="Trapezoid 110">
                <a:extLst>
                  <a:ext uri="{FF2B5EF4-FFF2-40B4-BE49-F238E27FC236}">
                    <a16:creationId xmlns:a16="http://schemas.microsoft.com/office/drawing/2014/main" id="{D1436C53-5621-5429-B6C2-C3EF4C3DEC33}"/>
                  </a:ext>
                </a:extLst>
              </p:cNvPr>
              <p:cNvSpPr/>
              <p:nvPr/>
            </p:nvSpPr>
            <p:spPr>
              <a:xfrm>
                <a:off x="5397386" y="3878365"/>
                <a:ext cx="1753428" cy="1182794"/>
              </a:xfrm>
              <a:prstGeom prst="trapezoid">
                <a:avLst/>
              </a:prstGeom>
              <a:solidFill>
                <a:srgbClr val="FECE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08C8528E-01B3-6C6D-14EB-2D9EB32ED523}"/>
                  </a:ext>
                </a:extLst>
              </p:cNvPr>
              <p:cNvGrpSpPr/>
              <p:nvPr/>
            </p:nvGrpSpPr>
            <p:grpSpPr>
              <a:xfrm>
                <a:off x="5608002" y="1246622"/>
                <a:ext cx="1316497" cy="277385"/>
                <a:chOff x="3146640" y="5602814"/>
                <a:chExt cx="5639399" cy="1188218"/>
              </a:xfrm>
            </p:grpSpPr>
            <p:grpSp>
              <p:nvGrpSpPr>
                <p:cNvPr id="133" name="Group 132">
                  <a:extLst>
                    <a:ext uri="{FF2B5EF4-FFF2-40B4-BE49-F238E27FC236}">
                      <a16:creationId xmlns:a16="http://schemas.microsoft.com/office/drawing/2014/main" id="{3DBAB43F-2924-3161-19CA-901110015D64}"/>
                    </a:ext>
                  </a:extLst>
                </p:cNvPr>
                <p:cNvGrpSpPr/>
                <p:nvPr/>
              </p:nvGrpSpPr>
              <p:grpSpPr>
                <a:xfrm>
                  <a:off x="3146640" y="5683036"/>
                  <a:ext cx="1125165" cy="1107996"/>
                  <a:chOff x="3689416" y="5042699"/>
                  <a:chExt cx="1125165" cy="1107996"/>
                </a:xfrm>
              </p:grpSpPr>
              <p:sp>
                <p:nvSpPr>
                  <p:cNvPr id="150" name="Callout: Quad Arrow 149">
                    <a:extLst>
                      <a:ext uri="{FF2B5EF4-FFF2-40B4-BE49-F238E27FC236}">
                        <a16:creationId xmlns:a16="http://schemas.microsoft.com/office/drawing/2014/main" id="{7E79149A-3AF0-B5CD-23D3-D6A52280D7A8}"/>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allout: Quad Arrow 150">
                    <a:extLst>
                      <a:ext uri="{FF2B5EF4-FFF2-40B4-BE49-F238E27FC236}">
                        <a16:creationId xmlns:a16="http://schemas.microsoft.com/office/drawing/2014/main" id="{120C3C9C-3C32-4953-3B05-2873DCBE2D08}"/>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0456F6ED-1CF2-75C9-86EC-6B936A7D9D0B}"/>
                    </a:ext>
                  </a:extLst>
                </p:cNvPr>
                <p:cNvGrpSpPr/>
                <p:nvPr/>
              </p:nvGrpSpPr>
              <p:grpSpPr>
                <a:xfrm>
                  <a:off x="4286655" y="5654734"/>
                  <a:ext cx="1125165" cy="1107996"/>
                  <a:chOff x="3689416" y="5042699"/>
                  <a:chExt cx="1125165" cy="1107996"/>
                </a:xfrm>
              </p:grpSpPr>
              <p:sp>
                <p:nvSpPr>
                  <p:cNvPr id="148" name="Callout: Quad Arrow 147">
                    <a:extLst>
                      <a:ext uri="{FF2B5EF4-FFF2-40B4-BE49-F238E27FC236}">
                        <a16:creationId xmlns:a16="http://schemas.microsoft.com/office/drawing/2014/main" id="{21BD9C49-263C-53DA-4832-C19D346505EC}"/>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allout: Quad Arrow 148">
                    <a:extLst>
                      <a:ext uri="{FF2B5EF4-FFF2-40B4-BE49-F238E27FC236}">
                        <a16:creationId xmlns:a16="http://schemas.microsoft.com/office/drawing/2014/main" id="{C9E7D815-4475-D55A-1D4E-D08B71ED6D6D}"/>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88B9CC88-39F0-FDCA-31E3-80BC2D2A58E1}"/>
                    </a:ext>
                  </a:extLst>
                </p:cNvPr>
                <p:cNvGrpSpPr/>
                <p:nvPr/>
              </p:nvGrpSpPr>
              <p:grpSpPr>
                <a:xfrm>
                  <a:off x="5403757" y="5639705"/>
                  <a:ext cx="1125165" cy="1107996"/>
                  <a:chOff x="3689416" y="5042699"/>
                  <a:chExt cx="1125165" cy="1107996"/>
                </a:xfrm>
              </p:grpSpPr>
              <p:sp>
                <p:nvSpPr>
                  <p:cNvPr id="146" name="Callout: Quad Arrow 145">
                    <a:extLst>
                      <a:ext uri="{FF2B5EF4-FFF2-40B4-BE49-F238E27FC236}">
                        <a16:creationId xmlns:a16="http://schemas.microsoft.com/office/drawing/2014/main" id="{126D8EFF-D6B9-3A25-8EF4-BB7CCFAD545F}"/>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allout: Quad Arrow 146">
                    <a:extLst>
                      <a:ext uri="{FF2B5EF4-FFF2-40B4-BE49-F238E27FC236}">
                        <a16:creationId xmlns:a16="http://schemas.microsoft.com/office/drawing/2014/main" id="{FECAE9DB-C0A0-D012-381D-3E49280EBDA0}"/>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DB187D9-06F9-6DB6-0CF9-726C1425B50B}"/>
                    </a:ext>
                  </a:extLst>
                </p:cNvPr>
                <p:cNvGrpSpPr/>
                <p:nvPr/>
              </p:nvGrpSpPr>
              <p:grpSpPr>
                <a:xfrm>
                  <a:off x="6543772" y="5611403"/>
                  <a:ext cx="1125165" cy="1107996"/>
                  <a:chOff x="3689416" y="5042699"/>
                  <a:chExt cx="1125165" cy="1107996"/>
                </a:xfrm>
              </p:grpSpPr>
              <p:sp>
                <p:nvSpPr>
                  <p:cNvPr id="144" name="Callout: Quad Arrow 143">
                    <a:extLst>
                      <a:ext uri="{FF2B5EF4-FFF2-40B4-BE49-F238E27FC236}">
                        <a16:creationId xmlns:a16="http://schemas.microsoft.com/office/drawing/2014/main" id="{40FBBF42-966B-E047-8570-540010CC3A3D}"/>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allout: Quad Arrow 144">
                    <a:extLst>
                      <a:ext uri="{FF2B5EF4-FFF2-40B4-BE49-F238E27FC236}">
                        <a16:creationId xmlns:a16="http://schemas.microsoft.com/office/drawing/2014/main" id="{20A7A078-96E3-4F9B-7C32-996337CBC0BB}"/>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77E5CE54-F95C-D1CD-99C8-4035DC2CBCED}"/>
                    </a:ext>
                  </a:extLst>
                </p:cNvPr>
                <p:cNvGrpSpPr/>
                <p:nvPr/>
              </p:nvGrpSpPr>
              <p:grpSpPr>
                <a:xfrm>
                  <a:off x="7660874" y="5602814"/>
                  <a:ext cx="1125165" cy="1107996"/>
                  <a:chOff x="3689416" y="5042699"/>
                  <a:chExt cx="1125165" cy="1107996"/>
                </a:xfrm>
              </p:grpSpPr>
              <p:sp>
                <p:nvSpPr>
                  <p:cNvPr id="142" name="Callout: Quad Arrow 141">
                    <a:extLst>
                      <a:ext uri="{FF2B5EF4-FFF2-40B4-BE49-F238E27FC236}">
                        <a16:creationId xmlns:a16="http://schemas.microsoft.com/office/drawing/2014/main" id="{A73A3EEA-90EC-B343-6327-37B669A5D7D7}"/>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allout: Quad Arrow 142">
                    <a:extLst>
                      <a:ext uri="{FF2B5EF4-FFF2-40B4-BE49-F238E27FC236}">
                        <a16:creationId xmlns:a16="http://schemas.microsoft.com/office/drawing/2014/main" id="{2ADF8411-C1E5-E60F-CBBA-CDEC0187EBD7}"/>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Oval 137">
                  <a:extLst>
                    <a:ext uri="{FF2B5EF4-FFF2-40B4-BE49-F238E27FC236}">
                      <a16:creationId xmlns:a16="http://schemas.microsoft.com/office/drawing/2014/main" id="{B00E4F89-0905-9DB4-9FDA-00E511AB48E2}"/>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1657563E-09D6-84BC-3CFD-05580F22A48E}"/>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EA578826-9E67-884B-AA39-AFDC13F1A0A0}"/>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80D9273F-A749-5806-599A-C30CEB3B6348}"/>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24D05E79-73EF-AA73-25D5-AF6DFE681CA4}"/>
                  </a:ext>
                </a:extLst>
              </p:cNvPr>
              <p:cNvGrpSpPr/>
              <p:nvPr/>
            </p:nvGrpSpPr>
            <p:grpSpPr>
              <a:xfrm>
                <a:off x="5589885" y="3715962"/>
                <a:ext cx="1316497" cy="277385"/>
                <a:chOff x="3146640" y="5602814"/>
                <a:chExt cx="5639399" cy="1188218"/>
              </a:xfrm>
            </p:grpSpPr>
            <p:grpSp>
              <p:nvGrpSpPr>
                <p:cNvPr id="114" name="Group 113">
                  <a:extLst>
                    <a:ext uri="{FF2B5EF4-FFF2-40B4-BE49-F238E27FC236}">
                      <a16:creationId xmlns:a16="http://schemas.microsoft.com/office/drawing/2014/main" id="{3A1ADDB2-FA8A-D743-54B0-258DF9F6BD34}"/>
                    </a:ext>
                  </a:extLst>
                </p:cNvPr>
                <p:cNvGrpSpPr/>
                <p:nvPr/>
              </p:nvGrpSpPr>
              <p:grpSpPr>
                <a:xfrm>
                  <a:off x="3146640" y="5683036"/>
                  <a:ext cx="1125165" cy="1107996"/>
                  <a:chOff x="3689416" y="5042699"/>
                  <a:chExt cx="1125165" cy="1107996"/>
                </a:xfrm>
              </p:grpSpPr>
              <p:sp>
                <p:nvSpPr>
                  <p:cNvPr id="131" name="Callout: Quad Arrow 130">
                    <a:extLst>
                      <a:ext uri="{FF2B5EF4-FFF2-40B4-BE49-F238E27FC236}">
                        <a16:creationId xmlns:a16="http://schemas.microsoft.com/office/drawing/2014/main" id="{6CAA33FE-EF5D-6814-4C46-E64DE06658B3}"/>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allout: Quad Arrow 131">
                    <a:extLst>
                      <a:ext uri="{FF2B5EF4-FFF2-40B4-BE49-F238E27FC236}">
                        <a16:creationId xmlns:a16="http://schemas.microsoft.com/office/drawing/2014/main" id="{1AAFEBA8-2FFC-27EB-D1A6-258BCD36C40C}"/>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CF61E6C7-EBE6-3635-8142-95F3B0CF3016}"/>
                    </a:ext>
                  </a:extLst>
                </p:cNvPr>
                <p:cNvGrpSpPr/>
                <p:nvPr/>
              </p:nvGrpSpPr>
              <p:grpSpPr>
                <a:xfrm>
                  <a:off x="4286655" y="5654734"/>
                  <a:ext cx="1125165" cy="1107996"/>
                  <a:chOff x="3689416" y="5042699"/>
                  <a:chExt cx="1125165" cy="1107996"/>
                </a:xfrm>
              </p:grpSpPr>
              <p:sp>
                <p:nvSpPr>
                  <p:cNvPr id="129" name="Callout: Quad Arrow 128">
                    <a:extLst>
                      <a:ext uri="{FF2B5EF4-FFF2-40B4-BE49-F238E27FC236}">
                        <a16:creationId xmlns:a16="http://schemas.microsoft.com/office/drawing/2014/main" id="{3BB36E4C-9778-DE87-A1D2-110085B90BC9}"/>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allout: Quad Arrow 129">
                    <a:extLst>
                      <a:ext uri="{FF2B5EF4-FFF2-40B4-BE49-F238E27FC236}">
                        <a16:creationId xmlns:a16="http://schemas.microsoft.com/office/drawing/2014/main" id="{7E3C4402-43EE-9587-9A11-C91FFDAAF911}"/>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F44FFA99-5EF3-7252-A7A1-A98B195092D4}"/>
                    </a:ext>
                  </a:extLst>
                </p:cNvPr>
                <p:cNvGrpSpPr/>
                <p:nvPr/>
              </p:nvGrpSpPr>
              <p:grpSpPr>
                <a:xfrm>
                  <a:off x="5403757" y="5639705"/>
                  <a:ext cx="1125165" cy="1107996"/>
                  <a:chOff x="3689416" y="5042699"/>
                  <a:chExt cx="1125165" cy="1107996"/>
                </a:xfrm>
              </p:grpSpPr>
              <p:sp>
                <p:nvSpPr>
                  <p:cNvPr id="127" name="Callout: Quad Arrow 126">
                    <a:extLst>
                      <a:ext uri="{FF2B5EF4-FFF2-40B4-BE49-F238E27FC236}">
                        <a16:creationId xmlns:a16="http://schemas.microsoft.com/office/drawing/2014/main" id="{96375146-8BD3-7887-382A-B53B56F6CA96}"/>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allout: Quad Arrow 127">
                    <a:extLst>
                      <a:ext uri="{FF2B5EF4-FFF2-40B4-BE49-F238E27FC236}">
                        <a16:creationId xmlns:a16="http://schemas.microsoft.com/office/drawing/2014/main" id="{E17B08DE-40FF-A222-D470-0A98C1686E45}"/>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CA587404-1C7A-0D57-B898-3E54FD4612D7}"/>
                    </a:ext>
                  </a:extLst>
                </p:cNvPr>
                <p:cNvGrpSpPr/>
                <p:nvPr/>
              </p:nvGrpSpPr>
              <p:grpSpPr>
                <a:xfrm>
                  <a:off x="6543772" y="5611403"/>
                  <a:ext cx="1125165" cy="1107996"/>
                  <a:chOff x="3689416" y="5042699"/>
                  <a:chExt cx="1125165" cy="1107996"/>
                </a:xfrm>
              </p:grpSpPr>
              <p:sp>
                <p:nvSpPr>
                  <p:cNvPr id="125" name="Callout: Quad Arrow 124">
                    <a:extLst>
                      <a:ext uri="{FF2B5EF4-FFF2-40B4-BE49-F238E27FC236}">
                        <a16:creationId xmlns:a16="http://schemas.microsoft.com/office/drawing/2014/main" id="{3259D07A-F3DD-E978-217D-FD5A319136B3}"/>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allout: Quad Arrow 125">
                    <a:extLst>
                      <a:ext uri="{FF2B5EF4-FFF2-40B4-BE49-F238E27FC236}">
                        <a16:creationId xmlns:a16="http://schemas.microsoft.com/office/drawing/2014/main" id="{093D18CA-E4C2-CA8D-BE03-452927CD7466}"/>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E1EC7869-E76B-22C5-5BBB-BB082003A6CB}"/>
                    </a:ext>
                  </a:extLst>
                </p:cNvPr>
                <p:cNvGrpSpPr/>
                <p:nvPr/>
              </p:nvGrpSpPr>
              <p:grpSpPr>
                <a:xfrm>
                  <a:off x="7660874" y="5602814"/>
                  <a:ext cx="1125165" cy="1107996"/>
                  <a:chOff x="3689416" y="5042699"/>
                  <a:chExt cx="1125165" cy="1107996"/>
                </a:xfrm>
              </p:grpSpPr>
              <p:sp>
                <p:nvSpPr>
                  <p:cNvPr id="123" name="Callout: Quad Arrow 122">
                    <a:extLst>
                      <a:ext uri="{FF2B5EF4-FFF2-40B4-BE49-F238E27FC236}">
                        <a16:creationId xmlns:a16="http://schemas.microsoft.com/office/drawing/2014/main" id="{66753D89-6EA9-0547-EC0D-DFE0F1950E14}"/>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allout: Quad Arrow 123">
                    <a:extLst>
                      <a:ext uri="{FF2B5EF4-FFF2-40B4-BE49-F238E27FC236}">
                        <a16:creationId xmlns:a16="http://schemas.microsoft.com/office/drawing/2014/main" id="{2E359A0F-EFE1-F46B-F426-81D581075250}"/>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Oval 118">
                  <a:extLst>
                    <a:ext uri="{FF2B5EF4-FFF2-40B4-BE49-F238E27FC236}">
                      <a16:creationId xmlns:a16="http://schemas.microsoft.com/office/drawing/2014/main" id="{463EA35F-C221-9D45-E5DA-1EDF69E463D4}"/>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A29CA925-AE18-BD77-2E64-BF574AA23FC5}"/>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54DE78-EAF5-8474-0A9F-C9BDE055A74E}"/>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D567D518-7CBC-DEA1-0528-B7205E7A9E9B}"/>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7F304264-6022-C845-5528-BEAB603F7322}"/>
                </a:ext>
              </a:extLst>
            </p:cNvPr>
            <p:cNvGrpSpPr/>
            <p:nvPr/>
          </p:nvGrpSpPr>
          <p:grpSpPr>
            <a:xfrm>
              <a:off x="11091704" y="2298098"/>
              <a:ext cx="915614" cy="2021742"/>
              <a:chOff x="40572" y="581259"/>
              <a:chExt cx="3004604" cy="6176130"/>
            </a:xfrm>
          </p:grpSpPr>
          <p:grpSp>
            <p:nvGrpSpPr>
              <p:cNvPr id="83" name="Group 82">
                <a:extLst>
                  <a:ext uri="{FF2B5EF4-FFF2-40B4-BE49-F238E27FC236}">
                    <a16:creationId xmlns:a16="http://schemas.microsoft.com/office/drawing/2014/main" id="{3216AE45-B744-4519-8A42-24F362D5044A}"/>
                  </a:ext>
                </a:extLst>
              </p:cNvPr>
              <p:cNvGrpSpPr/>
              <p:nvPr/>
            </p:nvGrpSpPr>
            <p:grpSpPr>
              <a:xfrm>
                <a:off x="40572" y="581259"/>
                <a:ext cx="3004604" cy="6176130"/>
                <a:chOff x="4800600" y="457200"/>
                <a:chExt cx="1853816" cy="3311628"/>
              </a:xfrm>
            </p:grpSpPr>
            <p:sp>
              <p:nvSpPr>
                <p:cNvPr id="85" name="Oval 84">
                  <a:extLst>
                    <a:ext uri="{FF2B5EF4-FFF2-40B4-BE49-F238E27FC236}">
                      <a16:creationId xmlns:a16="http://schemas.microsoft.com/office/drawing/2014/main" id="{91DD5EF0-ADA5-4185-5146-126A1B83F501}"/>
                    </a:ext>
                  </a:extLst>
                </p:cNvPr>
                <p:cNvSpPr/>
                <p:nvPr/>
              </p:nvSpPr>
              <p:spPr>
                <a:xfrm rot="6128217">
                  <a:off x="5845811" y="3405957"/>
                  <a:ext cx="301986" cy="42375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A9B60A10-A941-2D13-F18E-73A1C9B4B0E3}"/>
                    </a:ext>
                  </a:extLst>
                </p:cNvPr>
                <p:cNvSpPr/>
                <p:nvPr/>
              </p:nvSpPr>
              <p:spPr>
                <a:xfrm rot="4472555">
                  <a:off x="5449646" y="3394636"/>
                  <a:ext cx="276648" cy="445382"/>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98EB223-BA8D-0CC8-6185-8FC6665D6745}"/>
                    </a:ext>
                  </a:extLst>
                </p:cNvPr>
                <p:cNvSpPr/>
                <p:nvPr/>
              </p:nvSpPr>
              <p:spPr>
                <a:xfrm rot="2901859">
                  <a:off x="4918664" y="2162743"/>
                  <a:ext cx="253191" cy="4893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795F423-3135-ABB9-9027-7CE7A6232015}"/>
                    </a:ext>
                  </a:extLst>
                </p:cNvPr>
                <p:cNvSpPr/>
                <p:nvPr/>
              </p:nvSpPr>
              <p:spPr>
                <a:xfrm rot="20226769">
                  <a:off x="6339629" y="2218248"/>
                  <a:ext cx="314787" cy="3895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13FEA637-E521-022D-BF94-2DD0154ECDE7}"/>
                    </a:ext>
                  </a:extLst>
                </p:cNvPr>
                <p:cNvSpPr/>
                <p:nvPr/>
              </p:nvSpPr>
              <p:spPr>
                <a:xfrm>
                  <a:off x="5121013" y="1579044"/>
                  <a:ext cx="1364078" cy="200235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CC644E4A-D301-3297-9537-670408FF6466}"/>
                    </a:ext>
                  </a:extLst>
                </p:cNvPr>
                <p:cNvSpPr/>
                <p:nvPr/>
              </p:nvSpPr>
              <p:spPr>
                <a:xfrm rot="1442139">
                  <a:off x="5072397" y="1459384"/>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94ED13C9-17D0-017F-E89A-E1BC285F9132}"/>
                    </a:ext>
                  </a:extLst>
                </p:cNvPr>
                <p:cNvSpPr/>
                <p:nvPr/>
              </p:nvSpPr>
              <p:spPr>
                <a:xfrm rot="20249249">
                  <a:off x="6109883" y="1460582"/>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10">
                  <a:extLst>
                    <a:ext uri="{FF2B5EF4-FFF2-40B4-BE49-F238E27FC236}">
                      <a16:creationId xmlns:a16="http://schemas.microsoft.com/office/drawing/2014/main" id="{E90B7D50-0227-B60B-C680-154B4AEBE560}"/>
                    </a:ext>
                  </a:extLst>
                </p:cNvPr>
                <p:cNvSpPr/>
                <p:nvPr/>
              </p:nvSpPr>
              <p:spPr>
                <a:xfrm rot="5400000">
                  <a:off x="5562600" y="76200"/>
                  <a:ext cx="381000" cy="1143000"/>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4A10F01D-0F87-E6B1-37EC-07FB8A11B836}"/>
                    </a:ext>
                  </a:extLst>
                </p:cNvPr>
                <p:cNvSpPr/>
                <p:nvPr/>
              </p:nvSpPr>
              <p:spPr>
                <a:xfrm rot="21093752">
                  <a:off x="4849574" y="1702541"/>
                  <a:ext cx="1529133" cy="1818971"/>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87C5E69-F674-CD03-5529-501919729B57}"/>
                    </a:ext>
                  </a:extLst>
                </p:cNvPr>
                <p:cNvSpPr/>
                <p:nvPr/>
              </p:nvSpPr>
              <p:spPr>
                <a:xfrm>
                  <a:off x="5257800" y="685800"/>
                  <a:ext cx="996826" cy="11199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13">
                  <a:extLst>
                    <a:ext uri="{FF2B5EF4-FFF2-40B4-BE49-F238E27FC236}">
                      <a16:creationId xmlns:a16="http://schemas.microsoft.com/office/drawing/2014/main" id="{5B7D1A29-22F7-279C-1894-DE9C2CDA0E27}"/>
                    </a:ext>
                  </a:extLst>
                </p:cNvPr>
                <p:cNvSpPr/>
                <p:nvPr/>
              </p:nvSpPr>
              <p:spPr>
                <a:xfrm rot="1254567">
                  <a:off x="5054687" y="696412"/>
                  <a:ext cx="425184"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14">
                  <a:extLst>
                    <a:ext uri="{FF2B5EF4-FFF2-40B4-BE49-F238E27FC236}">
                      <a16:creationId xmlns:a16="http://schemas.microsoft.com/office/drawing/2014/main" id="{AE8BD298-1A40-DBE2-6BD6-B98C5FBA5798}"/>
                    </a:ext>
                  </a:extLst>
                </p:cNvPr>
                <p:cNvSpPr/>
                <p:nvPr/>
              </p:nvSpPr>
              <p:spPr>
                <a:xfrm rot="20345433" flipH="1">
                  <a:off x="6012808" y="661831"/>
                  <a:ext cx="482931"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15">
                  <a:extLst>
                    <a:ext uri="{FF2B5EF4-FFF2-40B4-BE49-F238E27FC236}">
                      <a16:creationId xmlns:a16="http://schemas.microsoft.com/office/drawing/2014/main" id="{B88531E9-E4DA-C319-5768-5ED28E169649}"/>
                    </a:ext>
                  </a:extLst>
                </p:cNvPr>
                <p:cNvSpPr/>
                <p:nvPr/>
              </p:nvSpPr>
              <p:spPr>
                <a:xfrm>
                  <a:off x="5181600" y="685800"/>
                  <a:ext cx="1154219" cy="19478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11B00D7B-D3F0-4CA3-E962-325E5DF0D062}"/>
                    </a:ext>
                  </a:extLst>
                </p:cNvPr>
                <p:cNvSpPr/>
                <p:nvPr/>
              </p:nvSpPr>
              <p:spPr>
                <a:xfrm rot="21093752">
                  <a:off x="5081286" y="1736547"/>
                  <a:ext cx="954005" cy="1818971"/>
                </a:xfrm>
                <a:prstGeom prst="trapezoid">
                  <a:avLst>
                    <a:gd name="adj" fmla="val 428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Oval 83">
                <a:extLst>
                  <a:ext uri="{FF2B5EF4-FFF2-40B4-BE49-F238E27FC236}">
                    <a16:creationId xmlns:a16="http://schemas.microsoft.com/office/drawing/2014/main" id="{5CA4F983-9B91-923D-1F9B-B86DFF6F689C}"/>
                  </a:ext>
                </a:extLst>
              </p:cNvPr>
              <p:cNvSpPr/>
              <p:nvPr/>
            </p:nvSpPr>
            <p:spPr>
              <a:xfrm>
                <a:off x="796954" y="2830713"/>
                <a:ext cx="364910" cy="366611"/>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69">
              <a:extLst>
                <a:ext uri="{FF2B5EF4-FFF2-40B4-BE49-F238E27FC236}">
                  <a16:creationId xmlns:a16="http://schemas.microsoft.com/office/drawing/2014/main" id="{C01CFD1C-FF9A-11E2-2D56-EEEA4D908545}"/>
                </a:ext>
              </a:extLst>
            </p:cNvPr>
            <p:cNvGrpSpPr/>
            <p:nvPr/>
          </p:nvGrpSpPr>
          <p:grpSpPr>
            <a:xfrm>
              <a:off x="10263764" y="2472175"/>
              <a:ext cx="963734" cy="1866023"/>
              <a:chOff x="4495800" y="838200"/>
              <a:chExt cx="3175490" cy="5298049"/>
            </a:xfrm>
          </p:grpSpPr>
          <p:sp>
            <p:nvSpPr>
              <p:cNvPr id="42" name="Oval 41">
                <a:extLst>
                  <a:ext uri="{FF2B5EF4-FFF2-40B4-BE49-F238E27FC236}">
                    <a16:creationId xmlns:a16="http://schemas.microsoft.com/office/drawing/2014/main" id="{A94D3823-3C25-8BD4-6EE1-C805656166F1}"/>
                  </a:ext>
                </a:extLst>
              </p:cNvPr>
              <p:cNvSpPr/>
              <p:nvPr/>
            </p:nvSpPr>
            <p:spPr>
              <a:xfrm rot="2542647">
                <a:off x="4495800" y="3495852"/>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B3CA49D-C319-81BD-6D66-E6E218513AD6}"/>
                  </a:ext>
                </a:extLst>
              </p:cNvPr>
              <p:cNvSpPr/>
              <p:nvPr/>
            </p:nvSpPr>
            <p:spPr>
              <a:xfrm rot="19057353" flipH="1">
                <a:off x="7118079" y="3469428"/>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A5F33CF-FC16-4FB7-89F9-1AE6833615F6}"/>
                  </a:ext>
                </a:extLst>
              </p:cNvPr>
              <p:cNvSpPr/>
              <p:nvPr/>
            </p:nvSpPr>
            <p:spPr>
              <a:xfrm rot="2500661">
                <a:off x="5420214" y="5272810"/>
                <a:ext cx="578516" cy="86184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E13ED5D-E8D0-9DA8-96FF-37B3412E36E9}"/>
                  </a:ext>
                </a:extLst>
              </p:cNvPr>
              <p:cNvSpPr/>
              <p:nvPr/>
            </p:nvSpPr>
            <p:spPr>
              <a:xfrm rot="19779230">
                <a:off x="6295159" y="5271014"/>
                <a:ext cx="580789" cy="8652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88B1246-5CDE-8CA5-B373-9548B9342FFA}"/>
                  </a:ext>
                </a:extLst>
              </p:cNvPr>
              <p:cNvSpPr/>
              <p:nvPr/>
            </p:nvSpPr>
            <p:spPr>
              <a:xfrm rot="19779230">
                <a:off x="6152273" y="4963597"/>
                <a:ext cx="580789" cy="9034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DAFFA5D-7A51-3283-7E43-B9FD688428E3}"/>
                  </a:ext>
                </a:extLst>
              </p:cNvPr>
              <p:cNvSpPr/>
              <p:nvPr/>
            </p:nvSpPr>
            <p:spPr>
              <a:xfrm rot="2542647">
                <a:off x="5535433" y="5033087"/>
                <a:ext cx="578516" cy="8999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76">
                <a:extLst>
                  <a:ext uri="{FF2B5EF4-FFF2-40B4-BE49-F238E27FC236}">
                    <a16:creationId xmlns:a16="http://schemas.microsoft.com/office/drawing/2014/main" id="{8F542363-A277-320F-D0B8-A9BD1B66D4ED}"/>
                  </a:ext>
                </a:extLst>
              </p:cNvPr>
              <p:cNvSpPr/>
              <p:nvPr/>
            </p:nvSpPr>
            <p:spPr>
              <a:xfrm rot="2292215" flipH="1">
                <a:off x="4933260" y="2673213"/>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77">
                <a:extLst>
                  <a:ext uri="{FF2B5EF4-FFF2-40B4-BE49-F238E27FC236}">
                    <a16:creationId xmlns:a16="http://schemas.microsoft.com/office/drawing/2014/main" id="{8EAE84CA-45CA-8E7A-A5AA-94D78CFA8A17}"/>
                  </a:ext>
                </a:extLst>
              </p:cNvPr>
              <p:cNvSpPr/>
              <p:nvPr/>
            </p:nvSpPr>
            <p:spPr>
              <a:xfrm rot="19307785">
                <a:off x="6533460" y="2673214"/>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DADD99E5-F553-48BD-26EB-A65A42BE60D5}"/>
                  </a:ext>
                </a:extLst>
              </p:cNvPr>
              <p:cNvSpPr/>
              <p:nvPr/>
            </p:nvSpPr>
            <p:spPr>
              <a:xfrm>
                <a:off x="5166279" y="2811106"/>
                <a:ext cx="1905000" cy="20574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CDCCA0D-5C53-7128-DD1B-3D2579764321}"/>
                  </a:ext>
                </a:extLst>
              </p:cNvPr>
              <p:cNvSpPr/>
              <p:nvPr/>
            </p:nvSpPr>
            <p:spPr>
              <a:xfrm>
                <a:off x="6004479" y="2811106"/>
                <a:ext cx="152400" cy="20574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80">
                <a:extLst>
                  <a:ext uri="{FF2B5EF4-FFF2-40B4-BE49-F238E27FC236}">
                    <a16:creationId xmlns:a16="http://schemas.microsoft.com/office/drawing/2014/main" id="{5C89026F-43F5-82EC-BE68-710BF734B99C}"/>
                  </a:ext>
                </a:extLst>
              </p:cNvPr>
              <p:cNvSpPr/>
              <p:nvPr/>
            </p:nvSpPr>
            <p:spPr>
              <a:xfrm rot="19307785">
                <a:off x="6904039" y="3606165"/>
                <a:ext cx="767251"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81">
                <a:extLst>
                  <a:ext uri="{FF2B5EF4-FFF2-40B4-BE49-F238E27FC236}">
                    <a16:creationId xmlns:a16="http://schemas.microsoft.com/office/drawing/2014/main" id="{0A97EC3C-B476-0F27-7245-06367487D61A}"/>
                  </a:ext>
                </a:extLst>
              </p:cNvPr>
              <p:cNvSpPr/>
              <p:nvPr/>
            </p:nvSpPr>
            <p:spPr>
              <a:xfrm rot="2292215" flipH="1">
                <a:off x="4504931" y="3560244"/>
                <a:ext cx="823862"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B6FDCC2-3223-B09A-E140-ED5FBFF56979}"/>
                  </a:ext>
                </a:extLst>
              </p:cNvPr>
              <p:cNvSpPr/>
              <p:nvPr/>
            </p:nvSpPr>
            <p:spPr>
              <a:xfrm>
                <a:off x="5257800" y="990600"/>
                <a:ext cx="1600200" cy="1905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302D60D5-2DE6-CD50-CD07-F85639D0E2B6}"/>
                  </a:ext>
                </a:extLst>
              </p:cNvPr>
              <p:cNvSpPr/>
              <p:nvPr/>
            </p:nvSpPr>
            <p:spPr>
              <a:xfrm>
                <a:off x="4962131" y="4800600"/>
                <a:ext cx="2286000" cy="762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Block Arc 55">
                <a:extLst>
                  <a:ext uri="{FF2B5EF4-FFF2-40B4-BE49-F238E27FC236}">
                    <a16:creationId xmlns:a16="http://schemas.microsoft.com/office/drawing/2014/main" id="{DEDF3381-2BF8-9180-CE3C-053D388CA149}"/>
                  </a:ext>
                </a:extLst>
              </p:cNvPr>
              <p:cNvSpPr/>
              <p:nvPr/>
            </p:nvSpPr>
            <p:spPr>
              <a:xfrm>
                <a:off x="5343131" y="5638800"/>
                <a:ext cx="642794" cy="192838"/>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Block Arc 56">
                <a:extLst>
                  <a:ext uri="{FF2B5EF4-FFF2-40B4-BE49-F238E27FC236}">
                    <a16:creationId xmlns:a16="http://schemas.microsoft.com/office/drawing/2014/main" id="{2AB77AAC-53E7-EA18-A4BB-9276F384658E}"/>
                  </a:ext>
                </a:extLst>
              </p:cNvPr>
              <p:cNvSpPr/>
              <p:nvPr/>
            </p:nvSpPr>
            <p:spPr>
              <a:xfrm rot="21278537">
                <a:off x="6304022" y="5573380"/>
                <a:ext cx="645320" cy="212969"/>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Quad Arrow 86">
                <a:extLst>
                  <a:ext uri="{FF2B5EF4-FFF2-40B4-BE49-F238E27FC236}">
                    <a16:creationId xmlns:a16="http://schemas.microsoft.com/office/drawing/2014/main" id="{34198132-51B4-93BC-B811-90AF6B50CC62}"/>
                  </a:ext>
                </a:extLst>
              </p:cNvPr>
              <p:cNvSpPr/>
              <p:nvPr/>
            </p:nvSpPr>
            <p:spPr>
              <a:xfrm>
                <a:off x="5029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87">
                <a:extLst>
                  <a:ext uri="{FF2B5EF4-FFF2-40B4-BE49-F238E27FC236}">
                    <a16:creationId xmlns:a16="http://schemas.microsoft.com/office/drawing/2014/main" id="{8D4A4617-77FC-C9A7-6D7C-0218361A9F43}"/>
                  </a:ext>
                </a:extLst>
              </p:cNvPr>
              <p:cNvSpPr/>
              <p:nvPr/>
            </p:nvSpPr>
            <p:spPr>
              <a:xfrm>
                <a:off x="5410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88">
                <a:extLst>
                  <a:ext uri="{FF2B5EF4-FFF2-40B4-BE49-F238E27FC236}">
                    <a16:creationId xmlns:a16="http://schemas.microsoft.com/office/drawing/2014/main" id="{C8764753-6FF8-4E37-D97F-49CEA72EFCF8}"/>
                  </a:ext>
                </a:extLst>
              </p:cNvPr>
              <p:cNvSpPr/>
              <p:nvPr/>
            </p:nvSpPr>
            <p:spPr>
              <a:xfrm>
                <a:off x="5791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89">
                <a:extLst>
                  <a:ext uri="{FF2B5EF4-FFF2-40B4-BE49-F238E27FC236}">
                    <a16:creationId xmlns:a16="http://schemas.microsoft.com/office/drawing/2014/main" id="{4CED9863-D210-6354-D6EB-45A7E4EDF934}"/>
                  </a:ext>
                </a:extLst>
              </p:cNvPr>
              <p:cNvSpPr/>
              <p:nvPr/>
            </p:nvSpPr>
            <p:spPr>
              <a:xfrm>
                <a:off x="6248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90">
                <a:extLst>
                  <a:ext uri="{FF2B5EF4-FFF2-40B4-BE49-F238E27FC236}">
                    <a16:creationId xmlns:a16="http://schemas.microsoft.com/office/drawing/2014/main" id="{C382D994-E7AF-C618-1E8A-B11AB7FE61FF}"/>
                  </a:ext>
                </a:extLst>
              </p:cNvPr>
              <p:cNvSpPr/>
              <p:nvPr/>
            </p:nvSpPr>
            <p:spPr>
              <a:xfrm>
                <a:off x="6629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91">
                <a:extLst>
                  <a:ext uri="{FF2B5EF4-FFF2-40B4-BE49-F238E27FC236}">
                    <a16:creationId xmlns:a16="http://schemas.microsoft.com/office/drawing/2014/main" id="{C1EA6BF7-3E4F-8CA6-8B71-83EAA9C43DBF}"/>
                  </a:ext>
                </a:extLst>
              </p:cNvPr>
              <p:cNvSpPr/>
              <p:nvPr/>
            </p:nvSpPr>
            <p:spPr>
              <a:xfrm rot="2046229">
                <a:off x="4585044" y="3412302"/>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92">
                <a:extLst>
                  <a:ext uri="{FF2B5EF4-FFF2-40B4-BE49-F238E27FC236}">
                    <a16:creationId xmlns:a16="http://schemas.microsoft.com/office/drawing/2014/main" id="{B745B92A-3926-4A1C-40AC-BDA0BFE9A510}"/>
                  </a:ext>
                </a:extLst>
              </p:cNvPr>
              <p:cNvSpPr/>
              <p:nvPr/>
            </p:nvSpPr>
            <p:spPr>
              <a:xfrm rot="2046229">
                <a:off x="4889845" y="3638497"/>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93">
                <a:extLst>
                  <a:ext uri="{FF2B5EF4-FFF2-40B4-BE49-F238E27FC236}">
                    <a16:creationId xmlns:a16="http://schemas.microsoft.com/office/drawing/2014/main" id="{D6F32BBC-7671-FE3D-8D8D-3F9A0C26E085}"/>
                  </a:ext>
                </a:extLst>
              </p:cNvPr>
              <p:cNvSpPr/>
              <p:nvPr/>
            </p:nvSpPr>
            <p:spPr>
              <a:xfrm rot="19553771" flipH="1">
                <a:off x="7023445" y="36384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94">
                <a:extLst>
                  <a:ext uri="{FF2B5EF4-FFF2-40B4-BE49-F238E27FC236}">
                    <a16:creationId xmlns:a16="http://schemas.microsoft.com/office/drawing/2014/main" id="{C9CF0E92-68BA-5881-17C9-11BA979B4713}"/>
                  </a:ext>
                </a:extLst>
              </p:cNvPr>
              <p:cNvSpPr/>
              <p:nvPr/>
            </p:nvSpPr>
            <p:spPr>
              <a:xfrm rot="19553771" flipH="1">
                <a:off x="7252045" y="34860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B72AF899-B82B-046F-2B89-EBA2D3F26E12}"/>
                  </a:ext>
                </a:extLst>
              </p:cNvPr>
              <p:cNvSpPr/>
              <p:nvPr/>
            </p:nvSpPr>
            <p:spPr>
              <a:xfrm rot="3201000">
                <a:off x="5501728" y="27338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A7C2F40-95F4-C534-B5AA-E43947F0B5C1}"/>
                  </a:ext>
                </a:extLst>
              </p:cNvPr>
              <p:cNvSpPr/>
              <p:nvPr/>
            </p:nvSpPr>
            <p:spPr>
              <a:xfrm rot="1914900">
                <a:off x="5654128" y="28862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062E8BA-7F94-126A-3885-92AD11B72805}"/>
                  </a:ext>
                </a:extLst>
              </p:cNvPr>
              <p:cNvSpPr/>
              <p:nvPr/>
            </p:nvSpPr>
            <p:spPr>
              <a:xfrm rot="18907975">
                <a:off x="6125358" y="2725786"/>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14B7DAD-00F1-518F-9C75-1DFB0AA3F846}"/>
                  </a:ext>
                </a:extLst>
              </p:cNvPr>
              <p:cNvSpPr/>
              <p:nvPr/>
            </p:nvSpPr>
            <p:spPr>
              <a:xfrm rot="18907975">
                <a:off x="6049158" y="2954388"/>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E5D88E2-050A-7996-2807-F80E78D3E344}"/>
                  </a:ext>
                </a:extLst>
              </p:cNvPr>
              <p:cNvSpPr/>
              <p:nvPr/>
            </p:nvSpPr>
            <p:spPr>
              <a:xfrm rot="317470">
                <a:off x="5806528" y="30386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a:extLst>
                  <a:ext uri="{FF2B5EF4-FFF2-40B4-BE49-F238E27FC236}">
                    <a16:creationId xmlns:a16="http://schemas.microsoft.com/office/drawing/2014/main" id="{1BA59BDA-7213-5A48-1279-F82E4FAC9804}"/>
                  </a:ext>
                </a:extLst>
              </p:cNvPr>
              <p:cNvSpPr/>
              <p:nvPr/>
            </p:nvSpPr>
            <p:spPr>
              <a:xfrm>
                <a:off x="4953000" y="838200"/>
                <a:ext cx="21336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E6787309-1E58-8B4D-6DB5-8BCA2E462D76}"/>
                  </a:ext>
                </a:extLst>
              </p:cNvPr>
              <p:cNvSpPr/>
              <p:nvPr/>
            </p:nvSpPr>
            <p:spPr>
              <a:xfrm rot="16448485">
                <a:off x="4288357" y="2162884"/>
                <a:ext cx="2097224" cy="551222"/>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a:extLst>
                  <a:ext uri="{FF2B5EF4-FFF2-40B4-BE49-F238E27FC236}">
                    <a16:creationId xmlns:a16="http://schemas.microsoft.com/office/drawing/2014/main" id="{3C590DD8-A70A-28D5-DA80-AF5BF586463E}"/>
                  </a:ext>
                </a:extLst>
              </p:cNvPr>
              <p:cNvSpPr/>
              <p:nvPr/>
            </p:nvSpPr>
            <p:spPr>
              <a:xfrm rot="16448485">
                <a:off x="5737813" y="2112431"/>
                <a:ext cx="2182668" cy="591759"/>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4D10713-509D-2FDE-D6DB-55DD83DDB67A}"/>
                  </a:ext>
                </a:extLst>
              </p:cNvPr>
              <p:cNvSpPr/>
              <p:nvPr/>
            </p:nvSpPr>
            <p:spPr>
              <a:xfrm>
                <a:off x="50292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68E3237-7F56-4DAB-0BBA-E9D7F0231A7C}"/>
                  </a:ext>
                </a:extLst>
              </p:cNvPr>
              <p:cNvSpPr/>
              <p:nvPr/>
            </p:nvSpPr>
            <p:spPr>
              <a:xfrm>
                <a:off x="68580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18531DC3-E908-2C79-1E35-3092FD8FB2CB}"/>
                  </a:ext>
                </a:extLst>
              </p:cNvPr>
              <p:cNvSpPr/>
              <p:nvPr/>
            </p:nvSpPr>
            <p:spPr>
              <a:xfrm>
                <a:off x="4953000" y="1219200"/>
                <a:ext cx="2286000" cy="3810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106">
                <a:extLst>
                  <a:ext uri="{FF2B5EF4-FFF2-40B4-BE49-F238E27FC236}">
                    <a16:creationId xmlns:a16="http://schemas.microsoft.com/office/drawing/2014/main" id="{DE3861EB-F9E4-46EE-0FE7-36BAEF62972D}"/>
                  </a:ext>
                </a:extLst>
              </p:cNvPr>
              <p:cNvSpPr/>
              <p:nvPr/>
            </p:nvSpPr>
            <p:spPr>
              <a:xfrm>
                <a:off x="5181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107">
                <a:extLst>
                  <a:ext uri="{FF2B5EF4-FFF2-40B4-BE49-F238E27FC236}">
                    <a16:creationId xmlns:a16="http://schemas.microsoft.com/office/drawing/2014/main" id="{81F5BA2E-4020-B9F2-1E41-8B86178127D7}"/>
                  </a:ext>
                </a:extLst>
              </p:cNvPr>
              <p:cNvSpPr/>
              <p:nvPr/>
            </p:nvSpPr>
            <p:spPr>
              <a:xfrm>
                <a:off x="5562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108">
                <a:extLst>
                  <a:ext uri="{FF2B5EF4-FFF2-40B4-BE49-F238E27FC236}">
                    <a16:creationId xmlns:a16="http://schemas.microsoft.com/office/drawing/2014/main" id="{EF6BC6F5-F6BF-D81C-6607-FE17BC698AF1}"/>
                  </a:ext>
                </a:extLst>
              </p:cNvPr>
              <p:cNvSpPr/>
              <p:nvPr/>
            </p:nvSpPr>
            <p:spPr>
              <a:xfrm>
                <a:off x="5867400" y="1143000"/>
                <a:ext cx="381000" cy="5334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109">
                <a:extLst>
                  <a:ext uri="{FF2B5EF4-FFF2-40B4-BE49-F238E27FC236}">
                    <a16:creationId xmlns:a16="http://schemas.microsoft.com/office/drawing/2014/main" id="{6148384F-D79C-5B54-7760-8CEA5144312F}"/>
                  </a:ext>
                </a:extLst>
              </p:cNvPr>
              <p:cNvSpPr/>
              <p:nvPr/>
            </p:nvSpPr>
            <p:spPr>
              <a:xfrm>
                <a:off x="6248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110">
                <a:extLst>
                  <a:ext uri="{FF2B5EF4-FFF2-40B4-BE49-F238E27FC236}">
                    <a16:creationId xmlns:a16="http://schemas.microsoft.com/office/drawing/2014/main" id="{FAEDABC1-34EA-ABB0-D6F9-312584B8A4E1}"/>
                  </a:ext>
                </a:extLst>
              </p:cNvPr>
              <p:cNvSpPr/>
              <p:nvPr/>
            </p:nvSpPr>
            <p:spPr>
              <a:xfrm>
                <a:off x="6629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1A0800E-CF5D-032C-03E4-816FBE5A85EA}"/>
                </a:ext>
              </a:extLst>
            </p:cNvPr>
            <p:cNvGrpSpPr/>
            <p:nvPr/>
          </p:nvGrpSpPr>
          <p:grpSpPr>
            <a:xfrm>
              <a:off x="812881" y="2082233"/>
              <a:ext cx="1067077" cy="2167262"/>
              <a:chOff x="4847870" y="1415932"/>
              <a:chExt cx="2215815" cy="4500383"/>
            </a:xfrm>
          </p:grpSpPr>
          <p:sp>
            <p:nvSpPr>
              <p:cNvPr id="28" name="Oval 27">
                <a:extLst>
                  <a:ext uri="{FF2B5EF4-FFF2-40B4-BE49-F238E27FC236}">
                    <a16:creationId xmlns:a16="http://schemas.microsoft.com/office/drawing/2014/main" id="{F06E05D4-CEA0-1CC3-BAF4-6229449022F2}"/>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643688DF-1EC9-5118-609F-23E394CF8718}"/>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3134A79-92D9-9E53-D827-0C435BCD5D91}"/>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apezoid 30">
                <a:extLst>
                  <a:ext uri="{FF2B5EF4-FFF2-40B4-BE49-F238E27FC236}">
                    <a16:creationId xmlns:a16="http://schemas.microsoft.com/office/drawing/2014/main" id="{CF1237F7-673B-B1B9-E349-3362B036916B}"/>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2F1E5735-3A74-5690-AC3D-4F55B8D364D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A8639F-CD89-8BF2-C220-F64F138B32AF}"/>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apezoid 33">
                <a:extLst>
                  <a:ext uri="{FF2B5EF4-FFF2-40B4-BE49-F238E27FC236}">
                    <a16:creationId xmlns:a16="http://schemas.microsoft.com/office/drawing/2014/main" id="{3FF61DE5-6AD8-B57A-9DA3-5B9A4A55392F}"/>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5ECC537-9686-3CBD-52FF-F983C24D91A8}"/>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54F5EA8-6DBE-F5E6-6F12-916E0E1DC00F}"/>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9F4469B6-3746-C8F9-0C30-3749DE2AB7E3}"/>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Double Wave 37">
                <a:extLst>
                  <a:ext uri="{FF2B5EF4-FFF2-40B4-BE49-F238E27FC236}">
                    <a16:creationId xmlns:a16="http://schemas.microsoft.com/office/drawing/2014/main" id="{068F4F59-CFB3-D607-04E7-E9D382C027B9}"/>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uble Wave 38">
                <a:extLst>
                  <a:ext uri="{FF2B5EF4-FFF2-40B4-BE49-F238E27FC236}">
                    <a16:creationId xmlns:a16="http://schemas.microsoft.com/office/drawing/2014/main" id="{F3956C23-CB31-A622-9E51-20826AAFC9CA}"/>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a:extLst>
                  <a:ext uri="{FF2B5EF4-FFF2-40B4-BE49-F238E27FC236}">
                    <a16:creationId xmlns:a16="http://schemas.microsoft.com/office/drawing/2014/main" id="{AAD7C45B-2D7E-4435-1B01-59C121CCF768}"/>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348B379-A0CF-F6AC-CB0B-7B7BE45B6F92}"/>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B7C43990-10F7-BBF3-5137-5E4950CA3D4E}"/>
                </a:ext>
              </a:extLst>
            </p:cNvPr>
            <p:cNvGrpSpPr/>
            <p:nvPr/>
          </p:nvGrpSpPr>
          <p:grpSpPr>
            <a:xfrm>
              <a:off x="1804476" y="2298233"/>
              <a:ext cx="1008523" cy="2048187"/>
              <a:chOff x="1752601" y="3962400"/>
              <a:chExt cx="990599" cy="1828800"/>
            </a:xfrm>
          </p:grpSpPr>
          <p:sp>
            <p:nvSpPr>
              <p:cNvPr id="14" name="Oval 13">
                <a:extLst>
                  <a:ext uri="{FF2B5EF4-FFF2-40B4-BE49-F238E27FC236}">
                    <a16:creationId xmlns:a16="http://schemas.microsoft.com/office/drawing/2014/main" id="{DCEE7D46-C44A-331C-596C-67287F0B9D34}"/>
                  </a:ext>
                </a:extLst>
              </p:cNvPr>
              <p:cNvSpPr/>
              <p:nvPr/>
            </p:nvSpPr>
            <p:spPr>
              <a:xfrm rot="4630237">
                <a:off x="1996397" y="5551579"/>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574E16-E3E3-AD39-1B5E-E264E1C951E2}"/>
                  </a:ext>
                </a:extLst>
              </p:cNvPr>
              <p:cNvSpPr/>
              <p:nvPr/>
            </p:nvSpPr>
            <p:spPr>
              <a:xfrm rot="4630237">
                <a:off x="2283530" y="5536610"/>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15D05CC2-20AD-4057-637E-C6DA7199C9F6}"/>
                  </a:ext>
                </a:extLst>
              </p:cNvPr>
              <p:cNvSpPr/>
              <p:nvPr/>
            </p:nvSpPr>
            <p:spPr>
              <a:xfrm rot="16200000">
                <a:off x="1637209" y="4213855"/>
                <a:ext cx="1259895" cy="756985"/>
              </a:xfrm>
              <a:prstGeom prst="flowChartDelay">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97A4EA-4740-38ED-ED53-6DD5877B0E33}"/>
                  </a:ext>
                </a:extLst>
              </p:cNvPr>
              <p:cNvSpPr/>
              <p:nvPr/>
            </p:nvSpPr>
            <p:spPr>
              <a:xfrm rot="7016247">
                <a:off x="2531273" y="4914747"/>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5FABBA-5309-503A-095C-0F43558F8994}"/>
                  </a:ext>
                </a:extLst>
              </p:cNvPr>
              <p:cNvSpPr/>
              <p:nvPr/>
            </p:nvSpPr>
            <p:spPr>
              <a:xfrm rot="4630237">
                <a:off x="1804338" y="4961409"/>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F64ECF86-D9F2-5806-DA69-B527DB8464D8}"/>
                  </a:ext>
                </a:extLst>
              </p:cNvPr>
              <p:cNvSpPr/>
              <p:nvPr/>
            </p:nvSpPr>
            <p:spPr>
              <a:xfrm rot="10800000">
                <a:off x="2045282" y="4709005"/>
                <a:ext cx="443750" cy="723273"/>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0C0CA7BE-F341-7DBB-9851-FFA088DCD940}"/>
                  </a:ext>
                </a:extLst>
              </p:cNvPr>
              <p:cNvSpPr/>
              <p:nvPr/>
            </p:nvSpPr>
            <p:spPr>
              <a:xfrm rot="10800000">
                <a:off x="1966973" y="5128970"/>
                <a:ext cx="600368" cy="349971"/>
              </a:xfrm>
              <a:prstGeom prst="flowChartManualOpe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22EE002-98DC-168D-8BE8-BCC3BB8F4194}"/>
                  </a:ext>
                </a:extLst>
              </p:cNvPr>
              <p:cNvSpPr/>
              <p:nvPr/>
            </p:nvSpPr>
            <p:spPr>
              <a:xfrm rot="12427803">
                <a:off x="1905094" y="4667306"/>
                <a:ext cx="261029" cy="44290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683FA064-9B0F-3206-B083-ED5F85D972FF}"/>
                  </a:ext>
                </a:extLst>
              </p:cNvPr>
              <p:cNvSpPr/>
              <p:nvPr/>
            </p:nvSpPr>
            <p:spPr>
              <a:xfrm rot="9172197" flipH="1">
                <a:off x="2352726" y="4644511"/>
                <a:ext cx="261029" cy="44290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A376900-E454-13C7-CE97-34C538579E8D}"/>
                  </a:ext>
                </a:extLst>
              </p:cNvPr>
              <p:cNvSpPr/>
              <p:nvPr/>
            </p:nvSpPr>
            <p:spPr>
              <a:xfrm>
                <a:off x="2019179" y="4125720"/>
                <a:ext cx="495956" cy="6299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a:extLst>
                  <a:ext uri="{FF2B5EF4-FFF2-40B4-BE49-F238E27FC236}">
                    <a16:creationId xmlns:a16="http://schemas.microsoft.com/office/drawing/2014/main" id="{A651CDE9-9DA2-4089-90B6-BD3F972938E4}"/>
                  </a:ext>
                </a:extLst>
              </p:cNvPr>
              <p:cNvSpPr/>
              <p:nvPr/>
            </p:nvSpPr>
            <p:spPr>
              <a:xfrm rot="10800000">
                <a:off x="1888664" y="5292290"/>
                <a:ext cx="756985" cy="34997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B5AE6226-A151-5965-265B-A38F327C775F}"/>
                  </a:ext>
                </a:extLst>
              </p:cNvPr>
              <p:cNvSpPr/>
              <p:nvPr/>
            </p:nvSpPr>
            <p:spPr>
              <a:xfrm rot="16200000">
                <a:off x="2175687" y="4714603"/>
                <a:ext cx="165051" cy="186405"/>
              </a:xfrm>
              <a:prstGeom prst="moon">
                <a:avLst>
                  <a:gd name="adj" fmla="val 32489"/>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uble Wave 25">
                <a:extLst>
                  <a:ext uri="{FF2B5EF4-FFF2-40B4-BE49-F238E27FC236}">
                    <a16:creationId xmlns:a16="http://schemas.microsoft.com/office/drawing/2014/main" id="{7DC06FCA-C9EB-E1F7-E859-5D3DE08D5781}"/>
                  </a:ext>
                </a:extLst>
              </p:cNvPr>
              <p:cNvSpPr/>
              <p:nvPr/>
            </p:nvSpPr>
            <p:spPr>
              <a:xfrm>
                <a:off x="2019179" y="4125720"/>
                <a:ext cx="495956" cy="186651"/>
              </a:xfrm>
              <a:prstGeom prst="doubleWave">
                <a:avLst>
                  <a:gd name="adj1" fmla="val 6250"/>
                  <a:gd name="adj2" fmla="val 10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90">
                <a:extLst>
                  <a:ext uri="{FF2B5EF4-FFF2-40B4-BE49-F238E27FC236}">
                    <a16:creationId xmlns:a16="http://schemas.microsoft.com/office/drawing/2014/main" id="{17121F15-2A4C-FEA9-3A7D-DAA6E53E7C75}"/>
                  </a:ext>
                </a:extLst>
              </p:cNvPr>
              <p:cNvSpPr/>
              <p:nvPr/>
            </p:nvSpPr>
            <p:spPr>
              <a:xfrm>
                <a:off x="1966973" y="4125720"/>
                <a:ext cx="600368" cy="69994"/>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4358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95600" y="0"/>
            <a:ext cx="6400800" cy="923330"/>
          </a:xfrm>
          <a:prstGeom prst="rect">
            <a:avLst/>
          </a:prstGeom>
          <a:noFill/>
        </p:spPr>
        <p:txBody>
          <a:bodyPr wrap="square" rtlCol="0">
            <a:spAutoFit/>
          </a:bodyPr>
          <a:lstStyle/>
          <a:p>
            <a:pPr algn="ctr"/>
            <a:r>
              <a:rPr lang="en-US" sz="5400" dirty="0">
                <a:solidFill>
                  <a:schemeClr val="bg1"/>
                </a:solidFill>
              </a:rPr>
              <a:t>A Wiser Purpose</a:t>
            </a:r>
          </a:p>
        </p:txBody>
      </p:sp>
      <p:sp>
        <p:nvSpPr>
          <p:cNvPr id="9" name="TextBox 8"/>
          <p:cNvSpPr txBox="1"/>
          <p:nvPr/>
        </p:nvSpPr>
        <p:spPr>
          <a:xfrm>
            <a:off x="715165" y="1428949"/>
            <a:ext cx="6093372" cy="3693319"/>
          </a:xfrm>
          <a:prstGeom prst="rect">
            <a:avLst/>
          </a:prstGeom>
          <a:noFill/>
        </p:spPr>
        <p:txBody>
          <a:bodyPr wrap="square" rtlCol="0">
            <a:spAutoFit/>
          </a:bodyPr>
          <a:lstStyle/>
          <a:p>
            <a:r>
              <a:rPr lang="en-US" dirty="0">
                <a:solidFill>
                  <a:schemeClr val="bg1"/>
                </a:solidFill>
              </a:rPr>
              <a:t>“It strikes me that there is a wiser purpose than that [compensating for the loss of the 116 pages], or, more accurately, a wiser purpose </a:t>
            </a:r>
            <a:r>
              <a:rPr lang="en-US" i="1" dirty="0">
                <a:solidFill>
                  <a:schemeClr val="bg1"/>
                </a:solidFill>
              </a:rPr>
              <a:t>in</a:t>
            </a:r>
            <a:r>
              <a:rPr lang="en-US" dirty="0">
                <a:solidFill>
                  <a:schemeClr val="bg1"/>
                </a:solidFill>
              </a:rPr>
              <a:t> that. </a:t>
            </a:r>
          </a:p>
          <a:p>
            <a:endParaRPr lang="en-US" dirty="0">
              <a:solidFill>
                <a:schemeClr val="bg1"/>
              </a:solidFill>
            </a:endParaRPr>
          </a:p>
          <a:p>
            <a:r>
              <a:rPr lang="en-US" dirty="0">
                <a:solidFill>
                  <a:schemeClr val="bg1"/>
                </a:solidFill>
              </a:rPr>
              <a:t>The key to such a suggestion of a wiser purpose is in verse 45 of Doctrine and Covenants section 10. </a:t>
            </a:r>
          </a:p>
          <a:p>
            <a:endParaRPr lang="en-US" dirty="0">
              <a:solidFill>
                <a:schemeClr val="bg1"/>
              </a:solidFill>
            </a:endParaRPr>
          </a:p>
          <a:p>
            <a:r>
              <a:rPr lang="en-US" dirty="0">
                <a:solidFill>
                  <a:schemeClr val="bg1"/>
                </a:solidFill>
              </a:rPr>
              <a:t>As the Lord instructs Joseph on the procedure for translating and inserting the material from the small plates into what had been begun as the translation of the abridged large plates.</a:t>
            </a:r>
          </a:p>
          <a:p>
            <a:endParaRPr lang="en-US" dirty="0">
              <a:solidFill>
                <a:schemeClr val="bg1"/>
              </a:solidFill>
            </a:endParaRPr>
          </a:p>
          <a:p>
            <a:r>
              <a:rPr lang="en-US" i="1" dirty="0">
                <a:solidFill>
                  <a:srgbClr val="FFFF00"/>
                </a:solidFill>
              </a:rPr>
              <a:t>‘Behold, there are many things </a:t>
            </a:r>
            <a:r>
              <a:rPr lang="en-US" i="1" dirty="0" err="1">
                <a:solidFill>
                  <a:srgbClr val="FFFF00"/>
                </a:solidFill>
              </a:rPr>
              <a:t>engraven</a:t>
            </a:r>
            <a:r>
              <a:rPr lang="en-US" i="1" dirty="0">
                <a:solidFill>
                  <a:srgbClr val="FFFF00"/>
                </a:solidFill>
              </a:rPr>
              <a:t> upon the [small] plates of Nephi which do throw greater views upon my gospel’</a:t>
            </a:r>
            <a:endParaRPr lang="en-US" sz="2400" i="1" dirty="0">
              <a:solidFill>
                <a:srgbClr val="FFFF00"/>
              </a:solidFill>
            </a:endParaRPr>
          </a:p>
        </p:txBody>
      </p:sp>
      <p:sp>
        <p:nvSpPr>
          <p:cNvPr id="5122" name="AutoShape 2"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8" name="AutoShape 8"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5791200" y="5562600"/>
            <a:ext cx="4572000" cy="923330"/>
          </a:xfrm>
          <a:prstGeom prst="rect">
            <a:avLst/>
          </a:prstGeom>
        </p:spPr>
        <p:txBody>
          <a:bodyPr>
            <a:spAutoFit/>
          </a:bodyPr>
          <a:lstStyle/>
          <a:p>
            <a:r>
              <a:rPr lang="en-US" dirty="0">
                <a:solidFill>
                  <a:schemeClr val="bg1"/>
                </a:solidFill>
                <a:latin typeface="Open Sans"/>
              </a:rPr>
              <a:t>“… We got back more than we lost. And it was known from the beginning that it would be so. It </a:t>
            </a:r>
            <a:r>
              <a:rPr lang="en-US" i="1" dirty="0">
                <a:solidFill>
                  <a:schemeClr val="bg1"/>
                </a:solidFill>
                <a:latin typeface="Open Sans"/>
              </a:rPr>
              <a:t>was</a:t>
            </a:r>
            <a:r>
              <a:rPr lang="en-US" dirty="0">
                <a:solidFill>
                  <a:schemeClr val="bg1"/>
                </a:solidFill>
                <a:latin typeface="Open Sans"/>
              </a:rPr>
              <a:t> for a wiser purpose. …</a:t>
            </a:r>
            <a:endParaRPr lang="en-US"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197" y="160338"/>
            <a:ext cx="793069" cy="990600"/>
          </a:xfrm>
          <a:prstGeom prst="rect">
            <a:avLst/>
          </a:prstGeom>
        </p:spPr>
      </p:pic>
      <p:pic>
        <p:nvPicPr>
          <p:cNvPr id="1028" name="Picture 4" descr="Image result for joseph smith and lost pl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359" y="1767192"/>
            <a:ext cx="4214647" cy="281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76200"/>
            <a:ext cx="6400800" cy="923330"/>
          </a:xfrm>
          <a:prstGeom prst="rect">
            <a:avLst/>
          </a:prstGeom>
          <a:noFill/>
        </p:spPr>
        <p:txBody>
          <a:bodyPr wrap="square" rtlCol="0">
            <a:spAutoFit/>
          </a:bodyPr>
          <a:lstStyle/>
          <a:p>
            <a:pPr algn="ctr"/>
            <a:r>
              <a:rPr lang="en-US" sz="5400" dirty="0">
                <a:solidFill>
                  <a:schemeClr val="bg1"/>
                </a:solidFill>
              </a:rPr>
              <a:t>Repentance Period</a:t>
            </a:r>
          </a:p>
        </p:txBody>
      </p:sp>
      <p:sp>
        <p:nvSpPr>
          <p:cNvPr id="9" name="TextBox 8"/>
          <p:cNvSpPr txBox="1"/>
          <p:nvPr/>
        </p:nvSpPr>
        <p:spPr>
          <a:xfrm>
            <a:off x="220717" y="1371601"/>
            <a:ext cx="7170683" cy="4893647"/>
          </a:xfrm>
          <a:prstGeom prst="rect">
            <a:avLst/>
          </a:prstGeom>
          <a:noFill/>
        </p:spPr>
        <p:txBody>
          <a:bodyPr wrap="square" rtlCol="0">
            <a:spAutoFit/>
          </a:bodyPr>
          <a:lstStyle/>
          <a:p>
            <a:r>
              <a:rPr lang="en-US" sz="2400" dirty="0">
                <a:solidFill>
                  <a:schemeClr val="bg1"/>
                </a:solidFill>
              </a:rPr>
              <a:t>After Joseph Smith went through a period of repentance , the Lord told him </a:t>
            </a:r>
            <a:r>
              <a:rPr lang="en-US" sz="2400" i="1" dirty="0">
                <a:solidFill>
                  <a:schemeClr val="bg1"/>
                </a:solidFill>
              </a:rPr>
              <a:t>not</a:t>
            </a:r>
            <a:r>
              <a:rPr lang="en-US" sz="2400" dirty="0">
                <a:solidFill>
                  <a:schemeClr val="bg1"/>
                </a:solidFill>
              </a:rPr>
              <a:t> to retranslate the lost portion. </a:t>
            </a:r>
          </a:p>
          <a:p>
            <a:endParaRPr lang="en-US" sz="2400" dirty="0">
              <a:solidFill>
                <a:schemeClr val="bg1"/>
              </a:solidFill>
            </a:endParaRPr>
          </a:p>
          <a:p>
            <a:r>
              <a:rPr lang="en-US" sz="2400" dirty="0">
                <a:solidFill>
                  <a:schemeClr val="bg1"/>
                </a:solidFill>
              </a:rPr>
              <a:t>Instead, He commanded him to translate the small plates of Nephi, which covered the same period of time. </a:t>
            </a:r>
          </a:p>
          <a:p>
            <a:endParaRPr lang="en-US" sz="2400" dirty="0">
              <a:solidFill>
                <a:schemeClr val="bg1"/>
              </a:solidFill>
            </a:endParaRPr>
          </a:p>
          <a:p>
            <a:r>
              <a:rPr lang="en-US" sz="2400" dirty="0">
                <a:solidFill>
                  <a:schemeClr val="bg1"/>
                </a:solidFill>
              </a:rPr>
              <a:t>He informed Joseph that those who had taken the 116 pages had changed them and planned to use them to discredit the work.</a:t>
            </a:r>
          </a:p>
          <a:p>
            <a:endParaRPr lang="en-US" sz="2400" dirty="0">
              <a:solidFill>
                <a:schemeClr val="bg1"/>
              </a:solidFill>
            </a:endParaRPr>
          </a:p>
          <a:p>
            <a:r>
              <a:rPr lang="en-US" sz="2400" dirty="0">
                <a:solidFill>
                  <a:schemeClr val="bg1"/>
                </a:solidFill>
              </a:rPr>
              <a:t>The Lord had foreseen these events many hundreds of years earlier and had provided the second record to thwart Satan’s plan. </a:t>
            </a:r>
          </a:p>
        </p:txBody>
      </p:sp>
      <p:sp>
        <p:nvSpPr>
          <p:cNvPr id="6" name="TextBox 5"/>
          <p:cNvSpPr txBox="1"/>
          <p:nvPr/>
        </p:nvSpPr>
        <p:spPr>
          <a:xfrm>
            <a:off x="8339959" y="6082863"/>
            <a:ext cx="3505200" cy="461665"/>
          </a:xfrm>
          <a:prstGeom prst="rect">
            <a:avLst/>
          </a:prstGeom>
          <a:noFill/>
        </p:spPr>
        <p:txBody>
          <a:bodyPr wrap="square" rtlCol="0">
            <a:spAutoFit/>
          </a:bodyPr>
          <a:lstStyle/>
          <a:p>
            <a:pPr algn="ctr"/>
            <a:r>
              <a:rPr lang="en-US" sz="2400" dirty="0">
                <a:solidFill>
                  <a:srgbClr val="FFFF00"/>
                </a:solidFill>
                <a:effectLst>
                  <a:glow rad="101600">
                    <a:schemeClr val="accent2">
                      <a:satMod val="175000"/>
                      <a:alpha val="40000"/>
                    </a:schemeClr>
                  </a:glow>
                </a:effectLst>
              </a:rPr>
              <a:t>Read Mormon 10</a:t>
            </a:r>
          </a:p>
        </p:txBody>
      </p:sp>
      <p:pic>
        <p:nvPicPr>
          <p:cNvPr id="2050" name="Picture 2" descr="Image result for joseph smith and lost 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613" y="1694662"/>
            <a:ext cx="3192517" cy="3990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
          <p:cNvGrpSpPr/>
          <p:nvPr/>
        </p:nvGrpSpPr>
        <p:grpSpPr>
          <a:xfrm>
            <a:off x="667612" y="228601"/>
            <a:ext cx="2091321" cy="2743200"/>
            <a:chOff x="71718" y="1120588"/>
            <a:chExt cx="3048000" cy="4572000"/>
          </a:xfrm>
        </p:grpSpPr>
        <p:grpSp>
          <p:nvGrpSpPr>
            <p:cNvPr id="33" name="Group 13"/>
            <p:cNvGrpSpPr/>
            <p:nvPr/>
          </p:nvGrpSpPr>
          <p:grpSpPr>
            <a:xfrm>
              <a:off x="71718" y="1120588"/>
              <a:ext cx="3048000" cy="4572000"/>
              <a:chOff x="838200" y="1066800"/>
              <a:chExt cx="2438400" cy="3352800"/>
            </a:xfrm>
          </p:grpSpPr>
          <p:sp>
            <p:nvSpPr>
              <p:cNvPr id="35"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849123" y="1501588"/>
              <a:ext cx="2212816" cy="3385542"/>
            </a:xfrm>
            <a:prstGeom prst="rect">
              <a:avLst/>
            </a:prstGeom>
            <a:noFill/>
          </p:spPr>
          <p:txBody>
            <a:bodyPr wrap="square" rtlCol="0">
              <a:spAutoFit/>
            </a:bodyPr>
            <a:lstStyle/>
            <a:p>
              <a:pPr algn="ctr"/>
              <a:r>
                <a:rPr lang="en-US" sz="1400" b="1" dirty="0"/>
                <a:t>Trusting and obeying the Lord, even when we do not fully understand the reason for a commandment, can lead to great blessings.</a:t>
              </a:r>
              <a:endParaRPr lang="en-US" sz="1400" b="1" dirty="0">
                <a:solidFill>
                  <a:schemeClr val="bg2">
                    <a:lumMod val="25000"/>
                  </a:schemeClr>
                </a:solidFill>
                <a:latin typeface="Tempus Sans ITC" pitchFamily="82" charset="0"/>
              </a:endParaRPr>
            </a:p>
          </p:txBody>
        </p:sp>
      </p:grpSp>
      <p:sp>
        <p:nvSpPr>
          <p:cNvPr id="45" name="TextBox 44"/>
          <p:cNvSpPr txBox="1"/>
          <p:nvPr/>
        </p:nvSpPr>
        <p:spPr>
          <a:xfrm>
            <a:off x="2971800" y="15536"/>
            <a:ext cx="6400800" cy="923330"/>
          </a:xfrm>
          <a:prstGeom prst="rect">
            <a:avLst/>
          </a:prstGeom>
          <a:noFill/>
        </p:spPr>
        <p:txBody>
          <a:bodyPr wrap="square" rtlCol="0">
            <a:spAutoFit/>
          </a:bodyPr>
          <a:lstStyle/>
          <a:p>
            <a:pPr algn="ctr"/>
            <a:r>
              <a:rPr lang="en-US" sz="5400" dirty="0">
                <a:solidFill>
                  <a:schemeClr val="bg1"/>
                </a:solidFill>
              </a:rPr>
              <a:t>Trust</a:t>
            </a:r>
          </a:p>
        </p:txBody>
      </p:sp>
      <p:sp>
        <p:nvSpPr>
          <p:cNvPr id="2" name="Rectangle 1"/>
          <p:cNvSpPr/>
          <p:nvPr/>
        </p:nvSpPr>
        <p:spPr>
          <a:xfrm>
            <a:off x="5638801" y="1600201"/>
            <a:ext cx="5743902" cy="3416320"/>
          </a:xfrm>
          <a:prstGeom prst="rect">
            <a:avLst/>
          </a:prstGeom>
        </p:spPr>
        <p:txBody>
          <a:bodyPr wrap="square">
            <a:spAutoFit/>
          </a:bodyPr>
          <a:lstStyle/>
          <a:p>
            <a:r>
              <a:rPr lang="en-US" sz="2400" dirty="0">
                <a:solidFill>
                  <a:schemeClr val="bg1"/>
                </a:solidFill>
              </a:rPr>
              <a:t>“Sometimes when we are asked to be obedient, we do not know why, except the Lord has commanded. … Nephi followed instructions even though he didn’t fully understand the wise purpose. </a:t>
            </a:r>
          </a:p>
          <a:p>
            <a:endParaRPr lang="en-US" sz="2400" dirty="0">
              <a:solidFill>
                <a:schemeClr val="bg1"/>
              </a:solidFill>
            </a:endParaRPr>
          </a:p>
          <a:p>
            <a:r>
              <a:rPr lang="en-US" sz="2400" dirty="0">
                <a:solidFill>
                  <a:schemeClr val="bg1"/>
                </a:solidFill>
              </a:rPr>
              <a:t>His obedience resulted in blessings to mankind all over the world.” </a:t>
            </a:r>
          </a:p>
          <a:p>
            <a:r>
              <a:rPr lang="en-US" sz="2400" dirty="0">
                <a:solidFill>
                  <a:schemeClr val="bg1"/>
                </a:solidFill>
              </a:rPr>
              <a:t>--Marvin J. Ashton</a:t>
            </a:r>
            <a:endParaRPr lang="en-US" sz="2400" i="1" dirty="0">
              <a:solidFill>
                <a:schemeClr val="bg1"/>
              </a:solidFill>
            </a:endParaRPr>
          </a:p>
        </p:txBody>
      </p:sp>
      <p:pic>
        <p:nvPicPr>
          <p:cNvPr id="3074" name="Picture 2" descr="Elder Marvin J. Ash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4445" y="171882"/>
            <a:ext cx="1095375" cy="14573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266282" y="3428999"/>
            <a:ext cx="3946786" cy="3151909"/>
            <a:chOff x="381000" y="3429000"/>
            <a:chExt cx="3308068" cy="2821632"/>
          </a:xfrm>
        </p:grpSpPr>
        <p:pic>
          <p:nvPicPr>
            <p:cNvPr id="3076" name="Picture 4" descr="Image result for nephi and the brass pl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429000"/>
              <a:ext cx="3308068" cy="259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6019800"/>
              <a:ext cx="1676400" cy="230832"/>
            </a:xfrm>
            <a:prstGeom prst="rect">
              <a:avLst/>
            </a:prstGeom>
          </p:spPr>
          <p:txBody>
            <a:bodyPr wrap="square">
              <a:spAutoFit/>
            </a:bodyPr>
            <a:lstStyle/>
            <a:p>
              <a:r>
                <a:rPr lang="en-US" sz="900" dirty="0">
                  <a:solidFill>
                    <a:schemeClr val="bg1"/>
                  </a:solidFill>
                </a:rPr>
                <a:t>Bill L. Hill</a:t>
              </a:r>
              <a:endParaRPr lang="en-US" sz="900" dirty="0"/>
            </a:p>
          </p:txBody>
        </p:sp>
      </p:grpSp>
      <p:grpSp>
        <p:nvGrpSpPr>
          <p:cNvPr id="8" name="Group 7"/>
          <p:cNvGrpSpPr/>
          <p:nvPr/>
        </p:nvGrpSpPr>
        <p:grpSpPr>
          <a:xfrm>
            <a:off x="7086600" y="5143326"/>
            <a:ext cx="4572000" cy="1179731"/>
            <a:chOff x="4038600" y="4648200"/>
            <a:chExt cx="4572000" cy="1179731"/>
          </a:xfrm>
        </p:grpSpPr>
        <p:sp>
          <p:nvSpPr>
            <p:cNvPr id="6" name="Rectangle 5"/>
            <p:cNvSpPr/>
            <p:nvPr/>
          </p:nvSpPr>
          <p:spPr>
            <a:xfrm>
              <a:off x="4267200" y="4648200"/>
              <a:ext cx="3946786" cy="646331"/>
            </a:xfrm>
            <a:prstGeom prst="rect">
              <a:avLst/>
            </a:prstGeom>
          </p:spPr>
          <p:txBody>
            <a:bodyPr wrap="none">
              <a:spAutoFit/>
            </a:bodyPr>
            <a:lstStyle/>
            <a:p>
              <a:pPr algn="ctr"/>
              <a:r>
                <a:rPr lang="en-US" sz="3600" dirty="0">
                  <a:solidFill>
                    <a:srgbClr val="FFFF00"/>
                  </a:solidFill>
                  <a:effectLst>
                    <a:glow rad="101600">
                      <a:schemeClr val="accent2">
                        <a:satMod val="175000"/>
                        <a:alpha val="40000"/>
                      </a:schemeClr>
                    </a:glow>
                  </a:effectLst>
                </a:rPr>
                <a:t>Read Mormon 1:3-7</a:t>
              </a:r>
            </a:p>
          </p:txBody>
        </p:sp>
        <p:sp>
          <p:nvSpPr>
            <p:cNvPr id="7" name="Rectangle 6"/>
            <p:cNvSpPr/>
            <p:nvPr/>
          </p:nvSpPr>
          <p:spPr>
            <a:xfrm>
              <a:off x="4038600" y="5181600"/>
              <a:ext cx="4572000" cy="646331"/>
            </a:xfrm>
            <a:prstGeom prst="rect">
              <a:avLst/>
            </a:prstGeom>
          </p:spPr>
          <p:txBody>
            <a:bodyPr>
              <a:spAutoFit/>
            </a:bodyPr>
            <a:lstStyle/>
            <a:p>
              <a:pPr algn="ctr"/>
              <a:r>
                <a:rPr lang="en-US" dirty="0">
                  <a:solidFill>
                    <a:schemeClr val="bg1"/>
                  </a:solidFill>
                </a:rPr>
                <a:t>The Final Battle</a:t>
              </a:r>
            </a:p>
            <a:p>
              <a:pPr algn="ctr"/>
              <a:r>
                <a:rPr lang="en-US" dirty="0">
                  <a:solidFill>
                    <a:schemeClr val="bg1"/>
                  </a:solidFill>
                </a:rPr>
                <a:t>A.D. 385</a:t>
              </a:r>
              <a:endParaRPr lang="en-US" dirty="0"/>
            </a:p>
          </p:txBody>
        </p:sp>
      </p:grpSp>
    </p:spTree>
    <p:extLst>
      <p:ext uri="{BB962C8B-B14F-4D97-AF65-F5344CB8AC3E}">
        <p14:creationId xmlns:p14="http://schemas.microsoft.com/office/powerpoint/2010/main" val="135108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133600" y="1219201"/>
            <a:ext cx="7924800" cy="4893647"/>
          </a:xfrm>
          <a:prstGeom prst="rect">
            <a:avLst/>
          </a:prstGeom>
        </p:spPr>
        <p:txBody>
          <a:bodyPr wrap="square">
            <a:spAutoFit/>
          </a:bodyPr>
          <a:lstStyle/>
          <a:p>
            <a:r>
              <a:rPr lang="en-US" sz="2400" b="1" dirty="0">
                <a:solidFill>
                  <a:srgbClr val="FFFF00"/>
                </a:solidFill>
              </a:rPr>
              <a:t>1 Nephi 9:6</a:t>
            </a:r>
          </a:p>
          <a:p>
            <a:r>
              <a:rPr lang="en-US" sz="2400" dirty="0">
                <a:solidFill>
                  <a:schemeClr val="bg1"/>
                </a:solidFill>
              </a:rPr>
              <a:t>“Without the knowledge of all things God would not be able to save any portion of his creatures; for it is by reason of the knowledge which he has of all things, from the beginning to the end, that enables him to give that understanding to his creatures by which they are made</a:t>
            </a:r>
          </a:p>
          <a:p>
            <a:r>
              <a:rPr lang="en-US" sz="2400" dirty="0">
                <a:solidFill>
                  <a:schemeClr val="bg1"/>
                </a:solidFill>
              </a:rPr>
              <a:t>partakers of eternal life; and if it</a:t>
            </a:r>
          </a:p>
          <a:p>
            <a:r>
              <a:rPr lang="en-US" sz="2400" dirty="0">
                <a:solidFill>
                  <a:schemeClr val="bg1"/>
                </a:solidFill>
              </a:rPr>
              <a:t>were not for the idea existing in </a:t>
            </a:r>
          </a:p>
          <a:p>
            <a:r>
              <a:rPr lang="en-US" sz="2400" dirty="0">
                <a:solidFill>
                  <a:schemeClr val="bg1"/>
                </a:solidFill>
              </a:rPr>
              <a:t>the minds of men that God had </a:t>
            </a:r>
          </a:p>
          <a:p>
            <a:r>
              <a:rPr lang="en-US" sz="2400" dirty="0">
                <a:solidFill>
                  <a:schemeClr val="bg1"/>
                </a:solidFill>
              </a:rPr>
              <a:t>all knowledge it would be</a:t>
            </a:r>
          </a:p>
          <a:p>
            <a:r>
              <a:rPr lang="en-US" sz="2400" dirty="0">
                <a:solidFill>
                  <a:schemeClr val="bg1"/>
                </a:solidFill>
              </a:rPr>
              <a:t>impossible for them to exercise</a:t>
            </a:r>
          </a:p>
          <a:p>
            <a:r>
              <a:rPr lang="en-US" sz="2400" dirty="0">
                <a:solidFill>
                  <a:schemeClr val="bg1"/>
                </a:solidFill>
              </a:rPr>
              <a:t>faith in him” </a:t>
            </a:r>
          </a:p>
          <a:p>
            <a:r>
              <a:rPr lang="en-US" dirty="0">
                <a:solidFill>
                  <a:schemeClr val="bg1"/>
                </a:solidFill>
              </a:rPr>
              <a:t>(Lectures on Faith [1985], 51–52).</a:t>
            </a:r>
          </a:p>
        </p:txBody>
      </p:sp>
      <p:sp>
        <p:nvSpPr>
          <p:cNvPr id="4" name="TextBox 3"/>
          <p:cNvSpPr txBox="1"/>
          <p:nvPr/>
        </p:nvSpPr>
        <p:spPr>
          <a:xfrm>
            <a:off x="2895600" y="0"/>
            <a:ext cx="6400800" cy="923330"/>
          </a:xfrm>
          <a:prstGeom prst="rect">
            <a:avLst/>
          </a:prstGeom>
          <a:noFill/>
        </p:spPr>
        <p:txBody>
          <a:bodyPr wrap="square" rtlCol="0">
            <a:spAutoFit/>
          </a:bodyPr>
          <a:lstStyle/>
          <a:p>
            <a:pPr algn="ctr"/>
            <a:r>
              <a:rPr lang="en-US" sz="5400" dirty="0">
                <a:solidFill>
                  <a:schemeClr val="bg1"/>
                </a:solidFill>
              </a:rPr>
              <a:t>God Knows All Things</a:t>
            </a:r>
          </a:p>
        </p:txBody>
      </p:sp>
      <p:pic>
        <p:nvPicPr>
          <p:cNvPr id="6" name="Picture 5" descr="eye of god1.jpg"/>
          <p:cNvPicPr>
            <a:picLocks noChangeAspect="1"/>
          </p:cNvPicPr>
          <p:nvPr/>
        </p:nvPicPr>
        <p:blipFill>
          <a:blip r:embed="rId2" cstate="print"/>
          <a:stretch>
            <a:fillRect/>
          </a:stretch>
        </p:blipFill>
        <p:spPr>
          <a:xfrm>
            <a:off x="6629400" y="3352800"/>
            <a:ext cx="3429000" cy="313247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0855" y="13856"/>
            <a:ext cx="8763000" cy="286232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Marvin J. Ashton   “Who Will Forfeit the Harvest?”  Ensign Nov. 1978</a:t>
            </a:r>
          </a:p>
          <a:p>
            <a:r>
              <a:rPr lang="en-US" dirty="0">
                <a:solidFill>
                  <a:schemeClr val="bg1"/>
                </a:solidFill>
              </a:rPr>
              <a:t>Ezra T. Benson “Five Marks of the Divinity of Jesus Christ,” Ensign, Dec. 2001 </a:t>
            </a:r>
          </a:p>
          <a:p>
            <a:r>
              <a:rPr lang="en-US" dirty="0">
                <a:solidFill>
                  <a:schemeClr val="bg1"/>
                </a:solidFill>
              </a:rPr>
              <a:t>Elder Neal A. Maxwell (</a:t>
            </a:r>
            <a:r>
              <a:rPr lang="en-US" i="1" dirty="0">
                <a:solidFill>
                  <a:schemeClr val="bg1"/>
                </a:solidFill>
              </a:rPr>
              <a:t>But for a Small Moment</a:t>
            </a:r>
            <a:r>
              <a:rPr lang="en-US" dirty="0">
                <a:solidFill>
                  <a:schemeClr val="bg1"/>
                </a:solidFill>
              </a:rPr>
              <a:t>, p. 38)</a:t>
            </a:r>
          </a:p>
          <a:p>
            <a:r>
              <a:rPr lang="en-US" dirty="0">
                <a:solidFill>
                  <a:schemeClr val="bg1"/>
                </a:solidFill>
              </a:rPr>
              <a:t>Jeffrey R. Holland, “A Standard unto My People” [address given at the Church Educational System Symposium, Aug. 9, 1994], 7–8, 9).</a:t>
            </a:r>
          </a:p>
          <a:p>
            <a:endParaRPr lang="en-US" dirty="0">
              <a:solidFill>
                <a:schemeClr val="bg1"/>
              </a:solidFill>
            </a:endParaRPr>
          </a:p>
          <a:p>
            <a:endParaRPr lang="en-US" dirty="0">
              <a:solidFill>
                <a:schemeClr val="bg1"/>
              </a:solidFill>
            </a:endParaRPr>
          </a:p>
        </p:txBody>
      </p:sp>
      <p:sp>
        <p:nvSpPr>
          <p:cNvPr id="25" name="Footer Placeholder 14">
            <a:extLst>
              <a:ext uri="{FF2B5EF4-FFF2-40B4-BE49-F238E27FC236}">
                <a16:creationId xmlns:a16="http://schemas.microsoft.com/office/drawing/2014/main" id="{170FCFBF-9FF4-472F-B165-CBEA29A77620}"/>
              </a:ext>
            </a:extLst>
          </p:cNvPr>
          <p:cNvSpPr>
            <a:spLocks noGrp="1"/>
          </p:cNvSpPr>
          <p:nvPr/>
        </p:nvSpPr>
        <p:spPr>
          <a:xfrm>
            <a:off x="0" y="634047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3539430"/>
          </a:xfrm>
          <a:prstGeom prst="rect">
            <a:avLst/>
          </a:prstGeom>
          <a:ln>
            <a:solidFill>
              <a:schemeClr val="tx1"/>
            </a:solidFill>
          </a:ln>
        </p:spPr>
        <p:txBody>
          <a:bodyPr>
            <a:spAutoFit/>
          </a:bodyPr>
          <a:lstStyle/>
          <a:p>
            <a:r>
              <a:rPr lang="en-US" sz="1400" b="1" dirty="0">
                <a:solidFill>
                  <a:srgbClr val="444444"/>
                </a:solidFill>
              </a:rPr>
              <a:t>1 Nephi 9:5:</a:t>
            </a:r>
          </a:p>
          <a:p>
            <a:r>
              <a:rPr lang="en-US" sz="1400" dirty="0">
                <a:solidFill>
                  <a:srgbClr val="444444"/>
                </a:solidFill>
              </a:rPr>
              <a:t>"The ancient preparation of the Book of Mormon, its preservation, and its publication verify Nephi's words that 'the Lord </a:t>
            </a:r>
            <a:r>
              <a:rPr lang="en-US" sz="1400" dirty="0" err="1">
                <a:solidFill>
                  <a:srgbClr val="444444"/>
                </a:solidFill>
              </a:rPr>
              <a:t>knoweth</a:t>
            </a:r>
            <a:r>
              <a:rPr lang="en-US" sz="1400" dirty="0">
                <a:solidFill>
                  <a:srgbClr val="444444"/>
                </a:solidFill>
              </a:rPr>
              <a:t> all things from the beginning; wherefore, he </a:t>
            </a:r>
            <a:r>
              <a:rPr lang="en-US" sz="1400" dirty="0" err="1">
                <a:solidFill>
                  <a:srgbClr val="444444"/>
                </a:solidFill>
              </a:rPr>
              <a:t>prepareth</a:t>
            </a:r>
            <a:r>
              <a:rPr lang="en-US" sz="1400" dirty="0">
                <a:solidFill>
                  <a:srgbClr val="444444"/>
                </a:solidFill>
              </a:rPr>
              <a:t> a way to accomplish all his works among the children of men; for behold, he hath all power unto the fulfilling of all his words' (1 Nephi 9:6). We are not required to prove that the Book of Mormon is true or is an authentic record through external evidences-though there are many. It never has been the case, nor is it so now, that the studies of the learned will prove the Book of Mormon true or false. The origin, preparation, translation, and verification of the truth of the Book of Mormon have all been retained in the hands of the Lord, and the Lord makes no mistakes. You can be assured of that." (The Teachings of Ezra Taft Benson, p. 65.)</a:t>
            </a:r>
            <a:endParaRPr lang="en-US" sz="1400" dirty="0"/>
          </a:p>
        </p:txBody>
      </p:sp>
    </p:spTree>
    <p:extLst>
      <p:ext uri="{BB962C8B-B14F-4D97-AF65-F5344CB8AC3E}">
        <p14:creationId xmlns:p14="http://schemas.microsoft.com/office/powerpoint/2010/main" val="262493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TextBox 1218">
            <a:extLst>
              <a:ext uri="{FF2B5EF4-FFF2-40B4-BE49-F238E27FC236}">
                <a16:creationId xmlns:a16="http://schemas.microsoft.com/office/drawing/2014/main" id="{A94F8162-3E22-4FF7-51CD-0BFEB8D8B3D2}"/>
              </a:ext>
            </a:extLst>
          </p:cNvPr>
          <p:cNvSpPr txBox="1"/>
          <p:nvPr/>
        </p:nvSpPr>
        <p:spPr>
          <a:xfrm>
            <a:off x="1617591" y="496392"/>
            <a:ext cx="9144000" cy="1077218"/>
          </a:xfrm>
          <a:prstGeom prst="rect">
            <a:avLst/>
          </a:prstGeom>
          <a:noFill/>
        </p:spPr>
        <p:txBody>
          <a:bodyPr wrap="square" rtlCol="0">
            <a:spAutoFit/>
          </a:bodyPr>
          <a:lstStyle/>
          <a:p>
            <a:pPr algn="ctr"/>
            <a:r>
              <a:rPr lang="en-US" sz="3200" dirty="0">
                <a:solidFill>
                  <a:schemeClr val="bg1"/>
                </a:solidFill>
                <a:ea typeface="DaddysGirl" pitchFamily="2" charset="0"/>
              </a:rPr>
              <a:t>A Family is Forever</a:t>
            </a:r>
          </a:p>
          <a:p>
            <a:pPr algn="ctr"/>
            <a:r>
              <a:rPr lang="en-US" sz="3200" dirty="0">
                <a:solidFill>
                  <a:schemeClr val="bg1"/>
                </a:solidFill>
                <a:ea typeface="DaddysGirl" pitchFamily="2" charset="0"/>
              </a:rPr>
              <a:t>1 Nephi 7</a:t>
            </a:r>
          </a:p>
        </p:txBody>
      </p:sp>
      <p:grpSp>
        <p:nvGrpSpPr>
          <p:cNvPr id="1250" name="Group 1249">
            <a:extLst>
              <a:ext uri="{FF2B5EF4-FFF2-40B4-BE49-F238E27FC236}">
                <a16:creationId xmlns:a16="http://schemas.microsoft.com/office/drawing/2014/main" id="{B88E918E-62CB-F69F-DA4F-44A8307DC8BE}"/>
              </a:ext>
            </a:extLst>
          </p:cNvPr>
          <p:cNvGrpSpPr/>
          <p:nvPr/>
        </p:nvGrpSpPr>
        <p:grpSpPr>
          <a:xfrm>
            <a:off x="498781" y="2070002"/>
            <a:ext cx="11194437" cy="2406439"/>
            <a:chOff x="812881" y="2082233"/>
            <a:chExt cx="11194437" cy="2406439"/>
          </a:xfrm>
        </p:grpSpPr>
        <p:grpSp>
          <p:nvGrpSpPr>
            <p:cNvPr id="5" name="Group 4">
              <a:extLst>
                <a:ext uri="{FF2B5EF4-FFF2-40B4-BE49-F238E27FC236}">
                  <a16:creationId xmlns:a16="http://schemas.microsoft.com/office/drawing/2014/main" id="{9F2B89B7-B0AA-873E-7796-56EDCCD49078}"/>
                </a:ext>
              </a:extLst>
            </p:cNvPr>
            <p:cNvGrpSpPr/>
            <p:nvPr/>
          </p:nvGrpSpPr>
          <p:grpSpPr>
            <a:xfrm>
              <a:off x="2946107" y="2596479"/>
              <a:ext cx="3307057" cy="1863298"/>
              <a:chOff x="1176345" y="3665054"/>
              <a:chExt cx="3009617" cy="1695711"/>
            </a:xfrm>
          </p:grpSpPr>
          <p:grpSp>
            <p:nvGrpSpPr>
              <p:cNvPr id="6" name="Group 5">
                <a:extLst>
                  <a:ext uri="{FF2B5EF4-FFF2-40B4-BE49-F238E27FC236}">
                    <a16:creationId xmlns:a16="http://schemas.microsoft.com/office/drawing/2014/main" id="{DEDA4217-0F2D-7C40-D5EA-FC2B81A2E270}"/>
                  </a:ext>
                </a:extLst>
              </p:cNvPr>
              <p:cNvGrpSpPr/>
              <p:nvPr/>
            </p:nvGrpSpPr>
            <p:grpSpPr>
              <a:xfrm>
                <a:off x="1176345" y="3665054"/>
                <a:ext cx="667302" cy="1592228"/>
                <a:chOff x="397451" y="228208"/>
                <a:chExt cx="1468018" cy="3502792"/>
              </a:xfrm>
            </p:grpSpPr>
            <p:sp>
              <p:nvSpPr>
                <p:cNvPr id="55" name="Oval 54">
                  <a:extLst>
                    <a:ext uri="{FF2B5EF4-FFF2-40B4-BE49-F238E27FC236}">
                      <a16:creationId xmlns:a16="http://schemas.microsoft.com/office/drawing/2014/main" id="{8FB0A053-16B0-E9FA-DC7F-47D8043DEFCF}"/>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D3FF8C0-A7F1-D591-8F92-D384CAF5132D}"/>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8A521251-6E39-3963-924B-F537864A8E19}"/>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BC6A00E-40A3-1F2C-DC8D-419E3516579E}"/>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A87DEA64-2FFA-73EF-D442-B8D165AF5DF4}"/>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2CB7D93-5254-D9E3-5CDF-FA4F72D57ED1}"/>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D8DD5346-FAD7-A10D-30F3-35E5F791F94F}"/>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AB4C5EF-9857-7523-968E-B7AA5609E7E2}"/>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ABB99830-5819-A435-1D36-F1AE31C0C5B1}"/>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4" name="Rounded Rectangle 152">
                  <a:extLst>
                    <a:ext uri="{FF2B5EF4-FFF2-40B4-BE49-F238E27FC236}">
                      <a16:creationId xmlns:a16="http://schemas.microsoft.com/office/drawing/2014/main" id="{92B1BA51-7AAC-3D6F-41ED-44DACB7C2CD4}"/>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B591102B-B7A6-8B8A-CBAC-2AC9BE2AE990}"/>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ounded Rectangle 154">
                  <a:extLst>
                    <a:ext uri="{FF2B5EF4-FFF2-40B4-BE49-F238E27FC236}">
                      <a16:creationId xmlns:a16="http://schemas.microsoft.com/office/drawing/2014/main" id="{6ED5FFB9-1B14-DAC7-B7B8-002A2D8AB00E}"/>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45">
                <a:extLst>
                  <a:ext uri="{FF2B5EF4-FFF2-40B4-BE49-F238E27FC236}">
                    <a16:creationId xmlns:a16="http://schemas.microsoft.com/office/drawing/2014/main" id="{7C996A3A-C55F-E9C3-1364-93090827547F}"/>
                  </a:ext>
                </a:extLst>
              </p:cNvPr>
              <p:cNvGrpSpPr/>
              <p:nvPr/>
            </p:nvGrpSpPr>
            <p:grpSpPr>
              <a:xfrm>
                <a:off x="1887926" y="3862673"/>
                <a:ext cx="646711" cy="1379122"/>
                <a:chOff x="3930669" y="1447801"/>
                <a:chExt cx="1343592" cy="2591351"/>
              </a:xfrm>
            </p:grpSpPr>
            <p:sp>
              <p:nvSpPr>
                <p:cNvPr id="42" name="Oval 41">
                  <a:extLst>
                    <a:ext uri="{FF2B5EF4-FFF2-40B4-BE49-F238E27FC236}">
                      <a16:creationId xmlns:a16="http://schemas.microsoft.com/office/drawing/2014/main" id="{44AA531A-665F-CE1F-3C91-C92BAF33593A}"/>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ADD785A-1F27-7EA4-7B6A-39BFAE370D22}"/>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4FEDCB9F-F63B-54F9-F385-A058F06A9B5A}"/>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A9239A03-87CE-64B4-F396-351BCFA088F1}"/>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253E4323-4BDF-6FFE-F97C-9BD9EE1683D3}"/>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2F7475B-0C22-EFCB-A445-D655AC33B874}"/>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DE90662-1F09-DCAD-DD0A-40240312F47E}"/>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A8782A0-FF9B-F3BE-27EA-F4AA22DE57F7}"/>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hord 49">
                  <a:extLst>
                    <a:ext uri="{FF2B5EF4-FFF2-40B4-BE49-F238E27FC236}">
                      <a16:creationId xmlns:a16="http://schemas.microsoft.com/office/drawing/2014/main" id="{D062736C-791C-EC9D-A0FA-A5DF49A88112}"/>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00204EB0-A658-8C56-39EA-AF6318ACC50F}"/>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a:extLst>
                    <a:ext uri="{FF2B5EF4-FFF2-40B4-BE49-F238E27FC236}">
                      <a16:creationId xmlns:a16="http://schemas.microsoft.com/office/drawing/2014/main" id="{C6FD7E52-2D4B-A9DC-A2A8-CC0792844569}"/>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a:extLst>
                    <a:ext uri="{FF2B5EF4-FFF2-40B4-BE49-F238E27FC236}">
                      <a16:creationId xmlns:a16="http://schemas.microsoft.com/office/drawing/2014/main" id="{D857E310-3047-B170-98CB-C39C55EACD0B}"/>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AEB402E-C1EF-652C-E3E7-655EA51B9B8D}"/>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59">
                <a:extLst>
                  <a:ext uri="{FF2B5EF4-FFF2-40B4-BE49-F238E27FC236}">
                    <a16:creationId xmlns:a16="http://schemas.microsoft.com/office/drawing/2014/main" id="{359D8F1B-EA92-4A58-1139-C56511A273A1}"/>
                  </a:ext>
                </a:extLst>
              </p:cNvPr>
              <p:cNvGrpSpPr/>
              <p:nvPr/>
            </p:nvGrpSpPr>
            <p:grpSpPr>
              <a:xfrm>
                <a:off x="2631622" y="3854352"/>
                <a:ext cx="763862" cy="1472143"/>
                <a:chOff x="5817073" y="1532681"/>
                <a:chExt cx="1306526" cy="2496891"/>
              </a:xfrm>
            </p:grpSpPr>
            <p:sp>
              <p:nvSpPr>
                <p:cNvPr id="28" name="Cloud 27">
                  <a:extLst>
                    <a:ext uri="{FF2B5EF4-FFF2-40B4-BE49-F238E27FC236}">
                      <a16:creationId xmlns:a16="http://schemas.microsoft.com/office/drawing/2014/main" id="{7764F9A3-1984-386E-2397-1C317B9BA7FC}"/>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2F8C9EAA-69E2-0655-2AE0-4C49EDF34D0D}"/>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0D87F0F-FBF2-20C0-85F3-3DE9B00364BB}"/>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EDDE5EF-0889-2CD5-A596-FE93B9414A2E}"/>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609C9B43-B221-C1DF-8D2B-CABE677913BC}"/>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DA7CB3B0-987D-F4AB-4763-2DDF5CC249E8}"/>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72DCB960-118F-956D-B02A-EF9D16F8D93F}"/>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206F163-814B-90B0-7BAE-638C539700DD}"/>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14E3BEE-3031-A950-76CB-B372882E38DA}"/>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BF468B73-0D26-5A87-D9AA-200BEF0109CF}"/>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7BADB952-6047-E956-2CFB-205F43FD312D}"/>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72F5C48-8B67-B513-F6A7-22B345891B60}"/>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39">
                  <a:extLst>
                    <a:ext uri="{FF2B5EF4-FFF2-40B4-BE49-F238E27FC236}">
                      <a16:creationId xmlns:a16="http://schemas.microsoft.com/office/drawing/2014/main" id="{E6A1AD6D-F79D-B97E-E2E9-EC5B34A3C029}"/>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31">
                  <a:extLst>
                    <a:ext uri="{FF2B5EF4-FFF2-40B4-BE49-F238E27FC236}">
                      <a16:creationId xmlns:a16="http://schemas.microsoft.com/office/drawing/2014/main" id="{2C6D52F5-BFF0-0639-A877-8527FB9A8D9F}"/>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97">
                <a:extLst>
                  <a:ext uri="{FF2B5EF4-FFF2-40B4-BE49-F238E27FC236}">
                    <a16:creationId xmlns:a16="http://schemas.microsoft.com/office/drawing/2014/main" id="{D78A70AB-F1CB-B43E-5458-22DEE94DEF1F}"/>
                  </a:ext>
                </a:extLst>
              </p:cNvPr>
              <p:cNvGrpSpPr/>
              <p:nvPr/>
            </p:nvGrpSpPr>
            <p:grpSpPr>
              <a:xfrm>
                <a:off x="3529369" y="3772942"/>
                <a:ext cx="656593" cy="1587823"/>
                <a:chOff x="3505200" y="4724400"/>
                <a:chExt cx="1808756" cy="3129951"/>
              </a:xfrm>
            </p:grpSpPr>
            <p:sp>
              <p:nvSpPr>
                <p:cNvPr id="10" name="Oval 9">
                  <a:extLst>
                    <a:ext uri="{FF2B5EF4-FFF2-40B4-BE49-F238E27FC236}">
                      <a16:creationId xmlns:a16="http://schemas.microsoft.com/office/drawing/2014/main" id="{ECCCCB84-27A7-D590-0942-89B96BE6090A}"/>
                    </a:ext>
                  </a:extLst>
                </p:cNvPr>
                <p:cNvSpPr/>
                <p:nvPr/>
              </p:nvSpPr>
              <p:spPr>
                <a:xfrm rot="20566544">
                  <a:off x="3768637" y="7473351"/>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BBAC49-36AF-73C6-1FF3-1CDABDA14DB7}"/>
                    </a:ext>
                  </a:extLst>
                </p:cNvPr>
                <p:cNvSpPr/>
                <p:nvPr/>
              </p:nvSpPr>
              <p:spPr>
                <a:xfrm rot="1440040">
                  <a:off x="4464049" y="746183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1ED650-CDD1-F349-00DC-FB87B529CFAD}"/>
                    </a:ext>
                  </a:extLst>
                </p:cNvPr>
                <p:cNvSpPr/>
                <p:nvPr/>
              </p:nvSpPr>
              <p:spPr>
                <a:xfrm>
                  <a:off x="4932956" y="6374009"/>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81EA44-C926-7885-641E-077D89B886DA}"/>
                    </a:ext>
                  </a:extLst>
                </p:cNvPr>
                <p:cNvSpPr/>
                <p:nvPr/>
              </p:nvSpPr>
              <p:spPr>
                <a:xfrm>
                  <a:off x="3505200" y="6400800"/>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id="{301D0AE3-83B6-640A-579D-7EF8FD4105F2}"/>
                    </a:ext>
                  </a:extLst>
                </p:cNvPr>
                <p:cNvSpPr/>
                <p:nvPr/>
              </p:nvSpPr>
              <p:spPr>
                <a:xfrm rot="11339362">
                  <a:off x="3876220" y="6564395"/>
                  <a:ext cx="618699"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6E9683AD-50CC-21B5-BCE7-EB6656C059D0}"/>
                    </a:ext>
                  </a:extLst>
                </p:cNvPr>
                <p:cNvSpPr/>
                <p:nvPr/>
              </p:nvSpPr>
              <p:spPr>
                <a:xfrm rot="10229274">
                  <a:off x="4351160" y="6545268"/>
                  <a:ext cx="609033"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741809B-FAFD-4480-B18D-4EB22637F8F7}"/>
                    </a:ext>
                  </a:extLst>
                </p:cNvPr>
                <p:cNvSpPr/>
                <p:nvPr/>
              </p:nvSpPr>
              <p:spPr>
                <a:xfrm rot="10800000">
                  <a:off x="3810000" y="5867400"/>
                  <a:ext cx="1135240" cy="12192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a:extLst>
                    <a:ext uri="{FF2B5EF4-FFF2-40B4-BE49-F238E27FC236}">
                      <a16:creationId xmlns:a16="http://schemas.microsoft.com/office/drawing/2014/main" id="{70ED6EB4-6B42-7B9E-EE9C-52571B63B323}"/>
                    </a:ext>
                  </a:extLst>
                </p:cNvPr>
                <p:cNvSpPr/>
                <p:nvPr/>
              </p:nvSpPr>
              <p:spPr>
                <a:xfrm>
                  <a:off x="4176953" y="5828426"/>
                  <a:ext cx="380908" cy="210961"/>
                </a:xfrm>
                <a:prstGeom prst="flowChartManualOperati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a:extLst>
                    <a:ext uri="{FF2B5EF4-FFF2-40B4-BE49-F238E27FC236}">
                      <a16:creationId xmlns:a16="http://schemas.microsoft.com/office/drawing/2014/main" id="{33686644-0153-BA6B-2505-A2A04FA053DF}"/>
                    </a:ext>
                  </a:extLst>
                </p:cNvPr>
                <p:cNvSpPr/>
                <p:nvPr/>
              </p:nvSpPr>
              <p:spPr>
                <a:xfrm rot="8763267">
                  <a:off x="4601251" y="5776362"/>
                  <a:ext cx="500320" cy="82492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5F870B2E-D51D-0B51-294E-FC733FDDBE51}"/>
                    </a:ext>
                  </a:extLst>
                </p:cNvPr>
                <p:cNvSpPr/>
                <p:nvPr/>
              </p:nvSpPr>
              <p:spPr>
                <a:xfrm rot="12596204">
                  <a:off x="3675243" y="5785454"/>
                  <a:ext cx="500320" cy="81524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225A6F-7B4E-7594-F12F-F9AD6106A6B7}"/>
                    </a:ext>
                  </a:extLst>
                </p:cNvPr>
                <p:cNvSpPr/>
                <p:nvPr/>
              </p:nvSpPr>
              <p:spPr>
                <a:xfrm>
                  <a:off x="3886200" y="4876800"/>
                  <a:ext cx="9144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CCA4223B-2032-8850-8FEE-D673D86D85D5}"/>
                    </a:ext>
                  </a:extLst>
                </p:cNvPr>
                <p:cNvSpPr/>
                <p:nvPr/>
              </p:nvSpPr>
              <p:spPr>
                <a:xfrm rot="3768235">
                  <a:off x="4347001" y="4927456"/>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54F4FB05-1038-37D0-4387-8562FB593C1B}"/>
                    </a:ext>
                  </a:extLst>
                </p:cNvPr>
                <p:cNvSpPr/>
                <p:nvPr/>
              </p:nvSpPr>
              <p:spPr>
                <a:xfrm rot="6162984">
                  <a:off x="3517521" y="5057341"/>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417282DB-F6D9-57E8-885E-9AD23468B271}"/>
                    </a:ext>
                  </a:extLst>
                </p:cNvPr>
                <p:cNvSpPr/>
                <p:nvPr/>
              </p:nvSpPr>
              <p:spPr>
                <a:xfrm>
                  <a:off x="3810000" y="4724400"/>
                  <a:ext cx="9906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71">
                  <a:extLst>
                    <a:ext uri="{FF2B5EF4-FFF2-40B4-BE49-F238E27FC236}">
                      <a16:creationId xmlns:a16="http://schemas.microsoft.com/office/drawing/2014/main" id="{1FB09374-7742-4698-A0FF-C40C05F972CA}"/>
                    </a:ext>
                  </a:extLst>
                </p:cNvPr>
                <p:cNvSpPr/>
                <p:nvPr/>
              </p:nvSpPr>
              <p:spPr>
                <a:xfrm>
                  <a:off x="3733800" y="5105400"/>
                  <a:ext cx="1219200" cy="76200"/>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172">
                  <a:extLst>
                    <a:ext uri="{FF2B5EF4-FFF2-40B4-BE49-F238E27FC236}">
                      <a16:creationId xmlns:a16="http://schemas.microsoft.com/office/drawing/2014/main" id="{ADF79E8F-D110-A7A1-110D-18F2428549C9}"/>
                    </a:ext>
                  </a:extLst>
                </p:cNvPr>
                <p:cNvSpPr/>
                <p:nvPr/>
              </p:nvSpPr>
              <p:spPr>
                <a:xfrm rot="20219766">
                  <a:off x="3911329" y="6897509"/>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173">
                  <a:extLst>
                    <a:ext uri="{FF2B5EF4-FFF2-40B4-BE49-F238E27FC236}">
                      <a16:creationId xmlns:a16="http://schemas.microsoft.com/office/drawing/2014/main" id="{0CBA993F-13D7-818F-DB20-CCC43D4B2090}"/>
                    </a:ext>
                  </a:extLst>
                </p:cNvPr>
                <p:cNvSpPr/>
                <p:nvPr/>
              </p:nvSpPr>
              <p:spPr>
                <a:xfrm rot="20219766">
                  <a:off x="4292329" y="6897511"/>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174">
                  <a:extLst>
                    <a:ext uri="{FF2B5EF4-FFF2-40B4-BE49-F238E27FC236}">
                      <a16:creationId xmlns:a16="http://schemas.microsoft.com/office/drawing/2014/main" id="{E8826D00-7F27-3598-5240-CF4279BF9543}"/>
                    </a:ext>
                  </a:extLst>
                </p:cNvPr>
                <p:cNvSpPr/>
                <p:nvPr/>
              </p:nvSpPr>
              <p:spPr>
                <a:xfrm rot="20219766">
                  <a:off x="4673329" y="6897510"/>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8" name="Group 1027">
              <a:extLst>
                <a:ext uri="{FF2B5EF4-FFF2-40B4-BE49-F238E27FC236}">
                  <a16:creationId xmlns:a16="http://schemas.microsoft.com/office/drawing/2014/main" id="{986F522A-D530-71C0-3E45-E4436A6D34C7}"/>
                </a:ext>
              </a:extLst>
            </p:cNvPr>
            <p:cNvGrpSpPr/>
            <p:nvPr/>
          </p:nvGrpSpPr>
          <p:grpSpPr>
            <a:xfrm>
              <a:off x="6429026" y="2893966"/>
              <a:ext cx="859822" cy="1535032"/>
              <a:chOff x="7396262" y="611050"/>
              <a:chExt cx="3283176" cy="6055615"/>
            </a:xfrm>
          </p:grpSpPr>
          <p:grpSp>
            <p:nvGrpSpPr>
              <p:cNvPr id="1029" name="Group 1028">
                <a:extLst>
                  <a:ext uri="{FF2B5EF4-FFF2-40B4-BE49-F238E27FC236}">
                    <a16:creationId xmlns:a16="http://schemas.microsoft.com/office/drawing/2014/main" id="{1F477234-C473-7630-4F85-292D3E9759EC}"/>
                  </a:ext>
                </a:extLst>
              </p:cNvPr>
              <p:cNvGrpSpPr/>
              <p:nvPr/>
            </p:nvGrpSpPr>
            <p:grpSpPr>
              <a:xfrm>
                <a:off x="7396262" y="611050"/>
                <a:ext cx="3283176" cy="6055615"/>
                <a:chOff x="7396262" y="611050"/>
                <a:chExt cx="3283176" cy="6055615"/>
              </a:xfrm>
            </p:grpSpPr>
            <p:sp>
              <p:nvSpPr>
                <p:cNvPr id="1037" name="Cloud 1036">
                  <a:extLst>
                    <a:ext uri="{FF2B5EF4-FFF2-40B4-BE49-F238E27FC236}">
                      <a16:creationId xmlns:a16="http://schemas.microsoft.com/office/drawing/2014/main" id="{9F828CF4-3A34-678A-0F2C-D61D893E00E1}"/>
                    </a:ext>
                  </a:extLst>
                </p:cNvPr>
                <p:cNvSpPr/>
                <p:nvPr/>
              </p:nvSpPr>
              <p:spPr>
                <a:xfrm>
                  <a:off x="8330602" y="2152181"/>
                  <a:ext cx="1734829" cy="202326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387AAD20-0DCF-D80F-64A0-72E7D907CDC4}"/>
                    </a:ext>
                  </a:extLst>
                </p:cNvPr>
                <p:cNvSpPr/>
                <p:nvPr/>
              </p:nvSpPr>
              <p:spPr>
                <a:xfrm rot="19411276">
                  <a:off x="10221898" y="4222821"/>
                  <a:ext cx="457540" cy="9047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CF494437-7FA5-D2DA-B240-294604CB66D6}"/>
                    </a:ext>
                  </a:extLst>
                </p:cNvPr>
                <p:cNvSpPr/>
                <p:nvPr/>
              </p:nvSpPr>
              <p:spPr>
                <a:xfrm rot="2820608">
                  <a:off x="7692389" y="3999830"/>
                  <a:ext cx="569694" cy="11619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Isosceles Triangle 1039">
                  <a:extLst>
                    <a:ext uri="{FF2B5EF4-FFF2-40B4-BE49-F238E27FC236}">
                      <a16:creationId xmlns:a16="http://schemas.microsoft.com/office/drawing/2014/main" id="{2848F601-E8E4-690A-9744-D2B4BA295445}"/>
                    </a:ext>
                  </a:extLst>
                </p:cNvPr>
                <p:cNvSpPr/>
                <p:nvPr/>
              </p:nvSpPr>
              <p:spPr>
                <a:xfrm rot="2023540">
                  <a:off x="8107266" y="2306761"/>
                  <a:ext cx="1016060" cy="2668227"/>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Isosceles Triangle 1040">
                  <a:extLst>
                    <a:ext uri="{FF2B5EF4-FFF2-40B4-BE49-F238E27FC236}">
                      <a16:creationId xmlns:a16="http://schemas.microsoft.com/office/drawing/2014/main" id="{C7F77047-7C63-C6C4-DFFB-FB0CA3CAA91C}"/>
                    </a:ext>
                  </a:extLst>
                </p:cNvPr>
                <p:cNvSpPr/>
                <p:nvPr/>
              </p:nvSpPr>
              <p:spPr>
                <a:xfrm rot="19541673">
                  <a:off x="9264994" y="2329210"/>
                  <a:ext cx="928704" cy="2625554"/>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445D4B11-9A2D-0DBD-9D55-B7E1B8BE96C5}"/>
                    </a:ext>
                  </a:extLst>
                </p:cNvPr>
                <p:cNvSpPr/>
                <p:nvPr/>
              </p:nvSpPr>
              <p:spPr>
                <a:xfrm rot="4427519">
                  <a:off x="8439688" y="5895522"/>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9612B5F3-7906-7963-4C0D-2E1A3DED06AB}"/>
                    </a:ext>
                  </a:extLst>
                </p:cNvPr>
                <p:cNvSpPr/>
                <p:nvPr/>
              </p:nvSpPr>
              <p:spPr>
                <a:xfrm rot="17172481" flipH="1">
                  <a:off x="9320535" y="5851074"/>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Isosceles Triangle 1043">
                  <a:extLst>
                    <a:ext uri="{FF2B5EF4-FFF2-40B4-BE49-F238E27FC236}">
                      <a16:creationId xmlns:a16="http://schemas.microsoft.com/office/drawing/2014/main" id="{14475AAB-80F1-AD30-4C14-59678A6C73B1}"/>
                    </a:ext>
                  </a:extLst>
                </p:cNvPr>
                <p:cNvSpPr/>
                <p:nvPr/>
              </p:nvSpPr>
              <p:spPr>
                <a:xfrm>
                  <a:off x="7924891" y="2500342"/>
                  <a:ext cx="2583823" cy="3735860"/>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Isosceles Triangle 1044">
                  <a:extLst>
                    <a:ext uri="{FF2B5EF4-FFF2-40B4-BE49-F238E27FC236}">
                      <a16:creationId xmlns:a16="http://schemas.microsoft.com/office/drawing/2014/main" id="{304531B5-1708-9ACE-22D7-6CE798A9F797}"/>
                    </a:ext>
                  </a:extLst>
                </p:cNvPr>
                <p:cNvSpPr/>
                <p:nvPr/>
              </p:nvSpPr>
              <p:spPr>
                <a:xfrm rot="10800000">
                  <a:off x="8864463" y="2900613"/>
                  <a:ext cx="587232" cy="8005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a:extLst>
                    <a:ext uri="{FF2B5EF4-FFF2-40B4-BE49-F238E27FC236}">
                      <a16:creationId xmlns:a16="http://schemas.microsoft.com/office/drawing/2014/main" id="{5CBC9B7C-13C4-B234-D2C3-B2FA31F82717}"/>
                    </a:ext>
                  </a:extLst>
                </p:cNvPr>
                <p:cNvSpPr/>
                <p:nvPr/>
              </p:nvSpPr>
              <p:spPr>
                <a:xfrm>
                  <a:off x="8394677" y="1223341"/>
                  <a:ext cx="1393324" cy="19441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Cloud 1046">
                  <a:extLst>
                    <a:ext uri="{FF2B5EF4-FFF2-40B4-BE49-F238E27FC236}">
                      <a16:creationId xmlns:a16="http://schemas.microsoft.com/office/drawing/2014/main" id="{C9ED9FF2-CF2C-6082-C601-CF4D82198703}"/>
                    </a:ext>
                  </a:extLst>
                </p:cNvPr>
                <p:cNvSpPr/>
                <p:nvPr/>
              </p:nvSpPr>
              <p:spPr>
                <a:xfrm rot="5107997">
                  <a:off x="8539916" y="1816915"/>
                  <a:ext cx="2636417" cy="813582"/>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Cloud 1047">
                  <a:extLst>
                    <a:ext uri="{FF2B5EF4-FFF2-40B4-BE49-F238E27FC236}">
                      <a16:creationId xmlns:a16="http://schemas.microsoft.com/office/drawing/2014/main" id="{21F63065-2EE4-88E5-8D2A-965C74F82058}"/>
                    </a:ext>
                  </a:extLst>
                </p:cNvPr>
                <p:cNvSpPr/>
                <p:nvPr/>
              </p:nvSpPr>
              <p:spPr>
                <a:xfrm rot="6038579">
                  <a:off x="7003794" y="1763673"/>
                  <a:ext cx="2636417" cy="897395"/>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Freeform: Shape 1048">
                  <a:extLst>
                    <a:ext uri="{FF2B5EF4-FFF2-40B4-BE49-F238E27FC236}">
                      <a16:creationId xmlns:a16="http://schemas.microsoft.com/office/drawing/2014/main" id="{7927D9E1-E504-FB69-45E6-B1AE1B6CBDB4}"/>
                    </a:ext>
                  </a:extLst>
                </p:cNvPr>
                <p:cNvSpPr/>
                <p:nvPr/>
              </p:nvSpPr>
              <p:spPr>
                <a:xfrm rot="21363997">
                  <a:off x="7732266" y="611050"/>
                  <a:ext cx="2456636" cy="2487739"/>
                </a:xfrm>
                <a:custGeom>
                  <a:avLst/>
                  <a:gdLst>
                    <a:gd name="connsiteX0" fmla="*/ 1422434 w 2456636"/>
                    <a:gd name="connsiteY0" fmla="*/ 11391 h 2487739"/>
                    <a:gd name="connsiteX1" fmla="*/ 2347588 w 2456636"/>
                    <a:gd name="connsiteY1" fmla="*/ 253358 h 2487739"/>
                    <a:gd name="connsiteX2" fmla="*/ 2286574 w 2456636"/>
                    <a:gd name="connsiteY2" fmla="*/ 1140718 h 2487739"/>
                    <a:gd name="connsiteX3" fmla="*/ 2269988 w 2456636"/>
                    <a:gd name="connsiteY3" fmla="*/ 1103622 h 2487739"/>
                    <a:gd name="connsiteX4" fmla="*/ 2269925 w 2456636"/>
                    <a:gd name="connsiteY4" fmla="*/ 1103569 h 2487739"/>
                    <a:gd name="connsiteX5" fmla="*/ 2456636 w 2456636"/>
                    <a:gd name="connsiteY5" fmla="*/ 2487739 h 2487739"/>
                    <a:gd name="connsiteX6" fmla="*/ 1751957 w 2456636"/>
                    <a:gd name="connsiteY6" fmla="*/ 2487739 h 2487739"/>
                    <a:gd name="connsiteX7" fmla="*/ 1955146 w 2456636"/>
                    <a:gd name="connsiteY7" fmla="*/ 981410 h 2487739"/>
                    <a:gd name="connsiteX8" fmla="*/ 1883389 w 2456636"/>
                    <a:gd name="connsiteY8" fmla="*/ 965091 h 2487739"/>
                    <a:gd name="connsiteX9" fmla="*/ 1361421 w 2456636"/>
                    <a:gd name="connsiteY9" fmla="*/ 898751 h 2487739"/>
                    <a:gd name="connsiteX10" fmla="*/ 835286 w 2456636"/>
                    <a:gd name="connsiteY10" fmla="*/ 893026 h 2487739"/>
                    <a:gd name="connsiteX11" fmla="*/ 721876 w 2456636"/>
                    <a:gd name="connsiteY11" fmla="*/ 902839 h 2487739"/>
                    <a:gd name="connsiteX12" fmla="*/ 696661 w 2456636"/>
                    <a:gd name="connsiteY12" fmla="*/ 2458717 h 2487739"/>
                    <a:gd name="connsiteX13" fmla="*/ 0 w 2456636"/>
                    <a:gd name="connsiteY13" fmla="*/ 2352715 h 2487739"/>
                    <a:gd name="connsiteX14" fmla="*/ 417310 w 2456636"/>
                    <a:gd name="connsiteY14" fmla="*/ 932509 h 2487739"/>
                    <a:gd name="connsiteX15" fmla="*/ 472870 w 2456636"/>
                    <a:gd name="connsiteY15" fmla="*/ 124455 h 2487739"/>
                    <a:gd name="connsiteX16" fmla="*/ 1422434 w 2456636"/>
                    <a:gd name="connsiteY16" fmla="*/ 11391 h 248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6636" h="2487739">
                      <a:moveTo>
                        <a:pt x="1422434" y="11391"/>
                      </a:moveTo>
                      <a:cubicBezTo>
                        <a:pt x="1940044" y="46981"/>
                        <a:pt x="2354331" y="155282"/>
                        <a:pt x="2347588" y="253358"/>
                      </a:cubicBezTo>
                      <a:lnTo>
                        <a:pt x="2286574" y="1140718"/>
                      </a:lnTo>
                      <a:cubicBezTo>
                        <a:pt x="2287417" y="1128458"/>
                        <a:pt x="2281681" y="1116039"/>
                        <a:pt x="2269988" y="1103622"/>
                      </a:cubicBezTo>
                      <a:lnTo>
                        <a:pt x="2269925" y="1103569"/>
                      </a:lnTo>
                      <a:lnTo>
                        <a:pt x="2456636" y="2487739"/>
                      </a:lnTo>
                      <a:lnTo>
                        <a:pt x="1751957" y="2487739"/>
                      </a:lnTo>
                      <a:lnTo>
                        <a:pt x="1955146" y="981410"/>
                      </a:lnTo>
                      <a:lnTo>
                        <a:pt x="1883389" y="965091"/>
                      </a:lnTo>
                      <a:cubicBezTo>
                        <a:pt x="1735099" y="935669"/>
                        <a:pt x="1555525" y="912098"/>
                        <a:pt x="1361421" y="898751"/>
                      </a:cubicBezTo>
                      <a:cubicBezTo>
                        <a:pt x="1167317" y="885405"/>
                        <a:pt x="986208" y="884177"/>
                        <a:pt x="835286" y="893026"/>
                      </a:cubicBezTo>
                      <a:lnTo>
                        <a:pt x="721876" y="902839"/>
                      </a:lnTo>
                      <a:lnTo>
                        <a:pt x="696661" y="2458717"/>
                      </a:lnTo>
                      <a:lnTo>
                        <a:pt x="0" y="2352715"/>
                      </a:lnTo>
                      <a:lnTo>
                        <a:pt x="417310" y="932509"/>
                      </a:lnTo>
                      <a:lnTo>
                        <a:pt x="472870" y="124455"/>
                      </a:lnTo>
                      <a:cubicBezTo>
                        <a:pt x="479613" y="26379"/>
                        <a:pt x="904826" y="-24198"/>
                        <a:pt x="1422434" y="11391"/>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50" name="Group 1049">
                  <a:extLst>
                    <a:ext uri="{FF2B5EF4-FFF2-40B4-BE49-F238E27FC236}">
                      <a16:creationId xmlns:a16="http://schemas.microsoft.com/office/drawing/2014/main" id="{CE98118D-D7A7-E494-8EFA-A9B67CBE7CB4}"/>
                    </a:ext>
                  </a:extLst>
                </p:cNvPr>
                <p:cNvGrpSpPr/>
                <p:nvPr/>
              </p:nvGrpSpPr>
              <p:grpSpPr>
                <a:xfrm>
                  <a:off x="8297677" y="5794026"/>
                  <a:ext cx="1767754" cy="401647"/>
                  <a:chOff x="8042337" y="5702508"/>
                  <a:chExt cx="2348930" cy="533694"/>
                </a:xfrm>
              </p:grpSpPr>
              <p:sp>
                <p:nvSpPr>
                  <p:cNvPr id="1056" name="Cross 1055">
                    <a:extLst>
                      <a:ext uri="{FF2B5EF4-FFF2-40B4-BE49-F238E27FC236}">
                        <a16:creationId xmlns:a16="http://schemas.microsoft.com/office/drawing/2014/main" id="{2513472E-F982-8B48-3B6B-8F0D87196786}"/>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Cross 1056">
                    <a:extLst>
                      <a:ext uri="{FF2B5EF4-FFF2-40B4-BE49-F238E27FC236}">
                        <a16:creationId xmlns:a16="http://schemas.microsoft.com/office/drawing/2014/main" id="{8BA010F7-4B84-05E3-0B85-FDD3204BCC3A}"/>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Cross 1057">
                    <a:extLst>
                      <a:ext uri="{FF2B5EF4-FFF2-40B4-BE49-F238E27FC236}">
                        <a16:creationId xmlns:a16="http://schemas.microsoft.com/office/drawing/2014/main" id="{735659CC-0373-D15C-ECEB-FEDCC783E46C}"/>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Cross 1058">
                    <a:extLst>
                      <a:ext uri="{FF2B5EF4-FFF2-40B4-BE49-F238E27FC236}">
                        <a16:creationId xmlns:a16="http://schemas.microsoft.com/office/drawing/2014/main" id="{C37A5168-300B-EE4D-B8B7-AB7953A39DC5}"/>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1050">
                  <a:extLst>
                    <a:ext uri="{FF2B5EF4-FFF2-40B4-BE49-F238E27FC236}">
                      <a16:creationId xmlns:a16="http://schemas.microsoft.com/office/drawing/2014/main" id="{908D2864-294A-B55A-9CB7-C72AB76054F0}"/>
                    </a:ext>
                  </a:extLst>
                </p:cNvPr>
                <p:cNvGrpSpPr/>
                <p:nvPr/>
              </p:nvGrpSpPr>
              <p:grpSpPr>
                <a:xfrm>
                  <a:off x="8535954" y="813940"/>
                  <a:ext cx="1312017" cy="298100"/>
                  <a:chOff x="8042337" y="5702508"/>
                  <a:chExt cx="2348930" cy="533694"/>
                </a:xfrm>
              </p:grpSpPr>
              <p:sp>
                <p:nvSpPr>
                  <p:cNvPr id="1052" name="Cross 1051">
                    <a:extLst>
                      <a:ext uri="{FF2B5EF4-FFF2-40B4-BE49-F238E27FC236}">
                        <a16:creationId xmlns:a16="http://schemas.microsoft.com/office/drawing/2014/main" id="{5F833441-B028-67A7-15BF-D44A06E89F16}"/>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Cross 1052">
                    <a:extLst>
                      <a:ext uri="{FF2B5EF4-FFF2-40B4-BE49-F238E27FC236}">
                        <a16:creationId xmlns:a16="http://schemas.microsoft.com/office/drawing/2014/main" id="{C8159D2A-AD50-FFFB-18FD-71E6A300CE54}"/>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Cross 1053">
                    <a:extLst>
                      <a:ext uri="{FF2B5EF4-FFF2-40B4-BE49-F238E27FC236}">
                        <a16:creationId xmlns:a16="http://schemas.microsoft.com/office/drawing/2014/main" id="{95DBDBFF-B30C-76F3-0CE7-352535E6F24E}"/>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Cross 1054">
                    <a:extLst>
                      <a:ext uri="{FF2B5EF4-FFF2-40B4-BE49-F238E27FC236}">
                        <a16:creationId xmlns:a16="http://schemas.microsoft.com/office/drawing/2014/main" id="{326F626F-4BAE-2372-15FD-4A0C11E76EE1}"/>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1" name="Group 1030">
                <a:extLst>
                  <a:ext uri="{FF2B5EF4-FFF2-40B4-BE49-F238E27FC236}">
                    <a16:creationId xmlns:a16="http://schemas.microsoft.com/office/drawing/2014/main" id="{A8FAF3B1-3C97-E5E1-B7E5-6E1EE2AADF55}"/>
                  </a:ext>
                </a:extLst>
              </p:cNvPr>
              <p:cNvGrpSpPr/>
              <p:nvPr/>
            </p:nvGrpSpPr>
            <p:grpSpPr>
              <a:xfrm>
                <a:off x="9098772" y="5599644"/>
                <a:ext cx="317583" cy="583924"/>
                <a:chOff x="5325642" y="1809606"/>
                <a:chExt cx="633102" cy="1164053"/>
              </a:xfrm>
            </p:grpSpPr>
            <p:sp>
              <p:nvSpPr>
                <p:cNvPr id="1035" name="Diamond 1034">
                  <a:extLst>
                    <a:ext uri="{FF2B5EF4-FFF2-40B4-BE49-F238E27FC236}">
                      <a16:creationId xmlns:a16="http://schemas.microsoft.com/office/drawing/2014/main" id="{7076818B-8C82-23F7-7D8C-3F7226334FF6}"/>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Diamond 1035">
                  <a:extLst>
                    <a:ext uri="{FF2B5EF4-FFF2-40B4-BE49-F238E27FC236}">
                      <a16:creationId xmlns:a16="http://schemas.microsoft.com/office/drawing/2014/main" id="{630A28DD-A246-F653-4D02-829DBE009D0D}"/>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2" name="Group 1031">
                <a:extLst>
                  <a:ext uri="{FF2B5EF4-FFF2-40B4-BE49-F238E27FC236}">
                    <a16:creationId xmlns:a16="http://schemas.microsoft.com/office/drawing/2014/main" id="{401F85EE-9A67-2751-D862-2567BA400B9F}"/>
                  </a:ext>
                </a:extLst>
              </p:cNvPr>
              <p:cNvGrpSpPr/>
              <p:nvPr/>
            </p:nvGrpSpPr>
            <p:grpSpPr>
              <a:xfrm>
                <a:off x="9092782" y="628120"/>
                <a:ext cx="317583" cy="583924"/>
                <a:chOff x="5325642" y="1809606"/>
                <a:chExt cx="633102" cy="1164053"/>
              </a:xfrm>
            </p:grpSpPr>
            <p:sp>
              <p:nvSpPr>
                <p:cNvPr id="1033" name="Diamond 1032">
                  <a:extLst>
                    <a:ext uri="{FF2B5EF4-FFF2-40B4-BE49-F238E27FC236}">
                      <a16:creationId xmlns:a16="http://schemas.microsoft.com/office/drawing/2014/main" id="{C52AA52E-EF92-7608-043F-1D8CE8419549}"/>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Diamond 1033">
                  <a:extLst>
                    <a:ext uri="{FF2B5EF4-FFF2-40B4-BE49-F238E27FC236}">
                      <a16:creationId xmlns:a16="http://schemas.microsoft.com/office/drawing/2014/main" id="{0E35E070-81E6-6494-74EB-815DD9CF0704}"/>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0" name="Group 1059">
              <a:extLst>
                <a:ext uri="{FF2B5EF4-FFF2-40B4-BE49-F238E27FC236}">
                  <a16:creationId xmlns:a16="http://schemas.microsoft.com/office/drawing/2014/main" id="{953FADDE-1604-47C8-0DCA-77558EEE3396}"/>
                </a:ext>
              </a:extLst>
            </p:cNvPr>
            <p:cNvGrpSpPr/>
            <p:nvPr/>
          </p:nvGrpSpPr>
          <p:grpSpPr>
            <a:xfrm>
              <a:off x="7305764" y="2662484"/>
              <a:ext cx="1003822" cy="1715743"/>
              <a:chOff x="2045665" y="1008980"/>
              <a:chExt cx="3344525" cy="5905885"/>
            </a:xfrm>
          </p:grpSpPr>
          <p:sp>
            <p:nvSpPr>
              <p:cNvPr id="1061" name="Oval 1060">
                <a:extLst>
                  <a:ext uri="{FF2B5EF4-FFF2-40B4-BE49-F238E27FC236}">
                    <a16:creationId xmlns:a16="http://schemas.microsoft.com/office/drawing/2014/main" id="{9E525A33-5217-35B6-29EC-0202CFECB87B}"/>
                  </a:ext>
                </a:extLst>
              </p:cNvPr>
              <p:cNvSpPr/>
              <p:nvPr/>
            </p:nvSpPr>
            <p:spPr>
              <a:xfrm rot="1712313">
                <a:off x="2274316" y="4744334"/>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a:extLst>
                  <a:ext uri="{FF2B5EF4-FFF2-40B4-BE49-F238E27FC236}">
                    <a16:creationId xmlns:a16="http://schemas.microsoft.com/office/drawing/2014/main" id="{3E4E0E66-402B-3AD3-478E-C81549C60AA8}"/>
                  </a:ext>
                </a:extLst>
              </p:cNvPr>
              <p:cNvSpPr/>
              <p:nvPr/>
            </p:nvSpPr>
            <p:spPr>
              <a:xfrm rot="19521371">
                <a:off x="4723537" y="4610308"/>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rapezoid 1062">
                <a:extLst>
                  <a:ext uri="{FF2B5EF4-FFF2-40B4-BE49-F238E27FC236}">
                    <a16:creationId xmlns:a16="http://schemas.microsoft.com/office/drawing/2014/main" id="{6818BED6-088B-70DA-0287-12A267E477C1}"/>
                  </a:ext>
                </a:extLst>
              </p:cNvPr>
              <p:cNvSpPr/>
              <p:nvPr/>
            </p:nvSpPr>
            <p:spPr>
              <a:xfrm rot="1103632">
                <a:off x="2319405" y="3626526"/>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Trapezoid 1063">
                <a:extLst>
                  <a:ext uri="{FF2B5EF4-FFF2-40B4-BE49-F238E27FC236}">
                    <a16:creationId xmlns:a16="http://schemas.microsoft.com/office/drawing/2014/main" id="{BBEC58B6-CFC4-5A19-BDDE-EAC05765D254}"/>
                  </a:ext>
                </a:extLst>
              </p:cNvPr>
              <p:cNvSpPr/>
              <p:nvPr/>
            </p:nvSpPr>
            <p:spPr>
              <a:xfrm rot="20320750">
                <a:off x="4249191" y="3514182"/>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C9FCE3A5-A351-7247-CCDE-A5F447089724}"/>
                  </a:ext>
                </a:extLst>
              </p:cNvPr>
              <p:cNvSpPr/>
              <p:nvPr/>
            </p:nvSpPr>
            <p:spPr>
              <a:xfrm rot="4427519">
                <a:off x="3062911" y="6272984"/>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84AAB5C9-F07F-E9A1-8794-304AF8D28051}"/>
                  </a:ext>
                </a:extLst>
              </p:cNvPr>
              <p:cNvSpPr/>
              <p:nvPr/>
            </p:nvSpPr>
            <p:spPr>
              <a:xfrm rot="17172481" flipH="1">
                <a:off x="3733161" y="6229647"/>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Trapezoid 1066">
                <a:extLst>
                  <a:ext uri="{FF2B5EF4-FFF2-40B4-BE49-F238E27FC236}">
                    <a16:creationId xmlns:a16="http://schemas.microsoft.com/office/drawing/2014/main" id="{B47D9CDF-81D7-F0C6-4583-84CB39DB545E}"/>
                  </a:ext>
                </a:extLst>
              </p:cNvPr>
              <p:cNvSpPr/>
              <p:nvPr/>
            </p:nvSpPr>
            <p:spPr>
              <a:xfrm>
                <a:off x="2686444" y="4583613"/>
                <a:ext cx="1978759" cy="194425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Trapezoid 1067">
                <a:extLst>
                  <a:ext uri="{FF2B5EF4-FFF2-40B4-BE49-F238E27FC236}">
                    <a16:creationId xmlns:a16="http://schemas.microsoft.com/office/drawing/2014/main" id="{40FFF6AD-3275-B601-ECB3-3113ABD0253A}"/>
                  </a:ext>
                </a:extLst>
              </p:cNvPr>
              <p:cNvSpPr/>
              <p:nvPr/>
            </p:nvSpPr>
            <p:spPr>
              <a:xfrm rot="1219066">
                <a:off x="2390533" y="321688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Trapezoid 1068">
                <a:extLst>
                  <a:ext uri="{FF2B5EF4-FFF2-40B4-BE49-F238E27FC236}">
                    <a16:creationId xmlns:a16="http://schemas.microsoft.com/office/drawing/2014/main" id="{E12C8E77-C7E6-6029-0050-5B6858887842}"/>
                  </a:ext>
                </a:extLst>
              </p:cNvPr>
              <p:cNvSpPr/>
              <p:nvPr/>
            </p:nvSpPr>
            <p:spPr>
              <a:xfrm rot="20401837">
                <a:off x="4116757" y="315747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Trapezoid 1069">
                <a:extLst>
                  <a:ext uri="{FF2B5EF4-FFF2-40B4-BE49-F238E27FC236}">
                    <a16:creationId xmlns:a16="http://schemas.microsoft.com/office/drawing/2014/main" id="{D95E0BAA-E88C-7872-114F-6CBF99FB62CB}"/>
                  </a:ext>
                </a:extLst>
              </p:cNvPr>
              <p:cNvSpPr/>
              <p:nvPr/>
            </p:nvSpPr>
            <p:spPr>
              <a:xfrm>
                <a:off x="2767510" y="3430446"/>
                <a:ext cx="1838150" cy="257035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6F862E12-4656-5E62-1387-C3A07D305A9D}"/>
                  </a:ext>
                </a:extLst>
              </p:cNvPr>
              <p:cNvSpPr/>
              <p:nvPr/>
            </p:nvSpPr>
            <p:spPr>
              <a:xfrm>
                <a:off x="2568003" y="1008980"/>
                <a:ext cx="2237164" cy="3338119"/>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Isosceles Triangle 1071">
                <a:extLst>
                  <a:ext uri="{FF2B5EF4-FFF2-40B4-BE49-F238E27FC236}">
                    <a16:creationId xmlns:a16="http://schemas.microsoft.com/office/drawing/2014/main" id="{D4DFB21A-4E2B-397A-E42E-1BE64922E097}"/>
                  </a:ext>
                </a:extLst>
              </p:cNvPr>
              <p:cNvSpPr/>
              <p:nvPr/>
            </p:nvSpPr>
            <p:spPr>
              <a:xfrm rot="10800000">
                <a:off x="3450307" y="3296419"/>
                <a:ext cx="443633" cy="64938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86D06670-5BFF-5E7D-A213-65387AB6CE6C}"/>
                  </a:ext>
                </a:extLst>
              </p:cNvPr>
              <p:cNvSpPr/>
              <p:nvPr/>
            </p:nvSpPr>
            <p:spPr>
              <a:xfrm>
                <a:off x="3095401" y="1456493"/>
                <a:ext cx="1153445" cy="2056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Cloud 1073">
                <a:extLst>
                  <a:ext uri="{FF2B5EF4-FFF2-40B4-BE49-F238E27FC236}">
                    <a16:creationId xmlns:a16="http://schemas.microsoft.com/office/drawing/2014/main" id="{3B1AB22A-1DC0-3260-F022-E11416B5D4F6}"/>
                  </a:ext>
                </a:extLst>
              </p:cNvPr>
              <p:cNvSpPr/>
              <p:nvPr/>
            </p:nvSpPr>
            <p:spPr>
              <a:xfrm>
                <a:off x="3095401" y="1456493"/>
                <a:ext cx="1153445" cy="54115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Cloud 1074">
                <a:extLst>
                  <a:ext uri="{FF2B5EF4-FFF2-40B4-BE49-F238E27FC236}">
                    <a16:creationId xmlns:a16="http://schemas.microsoft.com/office/drawing/2014/main" id="{6590AAC7-49E7-2FD8-970A-EF9BF98FC5A9}"/>
                  </a:ext>
                </a:extLst>
              </p:cNvPr>
              <p:cNvSpPr/>
              <p:nvPr/>
            </p:nvSpPr>
            <p:spPr>
              <a:xfrm rot="5107997">
                <a:off x="3526594" y="2192290"/>
                <a:ext cx="1705211" cy="66377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Cloud 1075">
                <a:extLst>
                  <a:ext uri="{FF2B5EF4-FFF2-40B4-BE49-F238E27FC236}">
                    <a16:creationId xmlns:a16="http://schemas.microsoft.com/office/drawing/2014/main" id="{B8D9B7C4-9F58-AA0A-2102-20371375B620}"/>
                  </a:ext>
                </a:extLst>
              </p:cNvPr>
              <p:cNvSpPr/>
              <p:nvPr/>
            </p:nvSpPr>
            <p:spPr>
              <a:xfrm rot="6038579">
                <a:off x="2074919" y="2117698"/>
                <a:ext cx="1713704" cy="74643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Freeform: Shape 1076">
                <a:extLst>
                  <a:ext uri="{FF2B5EF4-FFF2-40B4-BE49-F238E27FC236}">
                    <a16:creationId xmlns:a16="http://schemas.microsoft.com/office/drawing/2014/main" id="{4E23F34F-D31A-E6D5-8F66-D07E9699D8E7}"/>
                  </a:ext>
                </a:extLst>
              </p:cNvPr>
              <p:cNvSpPr/>
              <p:nvPr/>
            </p:nvSpPr>
            <p:spPr>
              <a:xfrm rot="5400000">
                <a:off x="2377509" y="965496"/>
                <a:ext cx="2680837" cy="3344525"/>
              </a:xfrm>
              <a:custGeom>
                <a:avLst/>
                <a:gdLst>
                  <a:gd name="connsiteX0" fmla="*/ 0 w 2680837"/>
                  <a:gd name="connsiteY0" fmla="*/ 1721353 h 3344525"/>
                  <a:gd name="connsiteX1" fmla="*/ 116741 w 2680837"/>
                  <a:gd name="connsiteY1" fmla="*/ 737540 h 3344525"/>
                  <a:gd name="connsiteX2" fmla="*/ 553997 w 2680837"/>
                  <a:gd name="connsiteY2" fmla="*/ 737540 h 3344525"/>
                  <a:gd name="connsiteX3" fmla="*/ 2484178 w 2680837"/>
                  <a:gd name="connsiteY3" fmla="*/ 0 h 3344525"/>
                  <a:gd name="connsiteX4" fmla="*/ 2680837 w 2680837"/>
                  <a:gd name="connsiteY4" fmla="*/ 615852 h 3344525"/>
                  <a:gd name="connsiteX5" fmla="*/ 605302 w 2680837"/>
                  <a:gd name="connsiteY5" fmla="*/ 1152901 h 3344525"/>
                  <a:gd name="connsiteX6" fmla="*/ 603498 w 2680837"/>
                  <a:gd name="connsiteY6" fmla="*/ 1171331 h 3344525"/>
                  <a:gd name="connsiteX7" fmla="*/ 583567 w 2680837"/>
                  <a:gd name="connsiteY7" fmla="*/ 1721353 h 3344525"/>
                  <a:gd name="connsiteX8" fmla="*/ 592738 w 2680837"/>
                  <a:gd name="connsiteY8" fmla="*/ 2104262 h 3344525"/>
                  <a:gd name="connsiteX9" fmla="*/ 599783 w 2680837"/>
                  <a:gd name="connsiteY9" fmla="*/ 2213674 h 3344525"/>
                  <a:gd name="connsiteX10" fmla="*/ 2554380 w 2680837"/>
                  <a:gd name="connsiteY10" fmla="*/ 2710881 h 3344525"/>
                  <a:gd name="connsiteX11" fmla="*/ 2352040 w 2680837"/>
                  <a:gd name="connsiteY11" fmla="*/ 3344525 h 3344525"/>
                  <a:gd name="connsiteX12" fmla="*/ 699177 w 2680837"/>
                  <a:gd name="connsiteY12" fmla="*/ 2705166 h 3344525"/>
                  <a:gd name="connsiteX13" fmla="*/ 116741 w 2680837"/>
                  <a:gd name="connsiteY13" fmla="*/ 2705166 h 3344525"/>
                  <a:gd name="connsiteX14" fmla="*/ 0 w 2680837"/>
                  <a:gd name="connsiteY14" fmla="*/ 1721353 h 33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0837" h="3344525">
                    <a:moveTo>
                      <a:pt x="0" y="1721353"/>
                    </a:moveTo>
                    <a:cubicBezTo>
                      <a:pt x="0" y="1178092"/>
                      <a:pt x="52243" y="737540"/>
                      <a:pt x="116741" y="737540"/>
                    </a:cubicBezTo>
                    <a:lnTo>
                      <a:pt x="553997" y="737540"/>
                    </a:lnTo>
                    <a:lnTo>
                      <a:pt x="2484178" y="0"/>
                    </a:lnTo>
                    <a:lnTo>
                      <a:pt x="2680837" y="615852"/>
                    </a:lnTo>
                    <a:lnTo>
                      <a:pt x="605302" y="1152901"/>
                    </a:lnTo>
                    <a:lnTo>
                      <a:pt x="603498" y="1171331"/>
                    </a:lnTo>
                    <a:cubicBezTo>
                      <a:pt x="590914" y="1328351"/>
                      <a:pt x="583567" y="1517630"/>
                      <a:pt x="583567" y="1721353"/>
                    </a:cubicBezTo>
                    <a:cubicBezTo>
                      <a:pt x="583567" y="1857169"/>
                      <a:pt x="586832" y="1986564"/>
                      <a:pt x="592738" y="2104262"/>
                    </a:cubicBezTo>
                    <a:lnTo>
                      <a:pt x="599783" y="2213674"/>
                    </a:lnTo>
                    <a:lnTo>
                      <a:pt x="2554380" y="2710881"/>
                    </a:lnTo>
                    <a:lnTo>
                      <a:pt x="2352040" y="3344525"/>
                    </a:lnTo>
                    <a:lnTo>
                      <a:pt x="699177" y="2705166"/>
                    </a:lnTo>
                    <a:lnTo>
                      <a:pt x="116741" y="2705166"/>
                    </a:lnTo>
                    <a:cubicBezTo>
                      <a:pt x="52243" y="2705166"/>
                      <a:pt x="0" y="2264615"/>
                      <a:pt x="0" y="1721353"/>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78" name="Group 1077">
                <a:extLst>
                  <a:ext uri="{FF2B5EF4-FFF2-40B4-BE49-F238E27FC236}">
                    <a16:creationId xmlns:a16="http://schemas.microsoft.com/office/drawing/2014/main" id="{0CAD0D11-8F48-96D5-9E29-740771366F44}"/>
                  </a:ext>
                </a:extLst>
              </p:cNvPr>
              <p:cNvGrpSpPr/>
              <p:nvPr/>
            </p:nvGrpSpPr>
            <p:grpSpPr>
              <a:xfrm rot="2678625">
                <a:off x="2860123" y="3426136"/>
                <a:ext cx="415245" cy="434086"/>
                <a:chOff x="5263183" y="1206032"/>
                <a:chExt cx="1250491" cy="1307231"/>
              </a:xfrm>
            </p:grpSpPr>
            <p:sp>
              <p:nvSpPr>
                <p:cNvPr id="229" name="Arrow: Quad 228">
                  <a:extLst>
                    <a:ext uri="{FF2B5EF4-FFF2-40B4-BE49-F238E27FC236}">
                      <a16:creationId xmlns:a16="http://schemas.microsoft.com/office/drawing/2014/main" id="{17CC51EB-7C5B-D9C0-4730-F7D3B591CD1A}"/>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Arrow: Quad 229">
                  <a:extLst>
                    <a:ext uri="{FF2B5EF4-FFF2-40B4-BE49-F238E27FC236}">
                      <a16:creationId xmlns:a16="http://schemas.microsoft.com/office/drawing/2014/main" id="{EF470386-21F6-57EE-F287-93D4A5AD7B22}"/>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9" name="Group 1078">
                <a:extLst>
                  <a:ext uri="{FF2B5EF4-FFF2-40B4-BE49-F238E27FC236}">
                    <a16:creationId xmlns:a16="http://schemas.microsoft.com/office/drawing/2014/main" id="{F59D5D9A-8B91-6B69-5A12-02CF3764A0D1}"/>
                  </a:ext>
                </a:extLst>
              </p:cNvPr>
              <p:cNvGrpSpPr/>
              <p:nvPr/>
            </p:nvGrpSpPr>
            <p:grpSpPr>
              <a:xfrm rot="2678625">
                <a:off x="3129377" y="3760561"/>
                <a:ext cx="415245" cy="434086"/>
                <a:chOff x="5263183" y="1206032"/>
                <a:chExt cx="1250491" cy="1307231"/>
              </a:xfrm>
            </p:grpSpPr>
            <p:sp>
              <p:nvSpPr>
                <p:cNvPr id="227" name="Arrow: Quad 226">
                  <a:extLst>
                    <a:ext uri="{FF2B5EF4-FFF2-40B4-BE49-F238E27FC236}">
                      <a16:creationId xmlns:a16="http://schemas.microsoft.com/office/drawing/2014/main" id="{17054972-5E50-495F-5A39-5E74720DFC3E}"/>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Arrow: Quad 227">
                  <a:extLst>
                    <a:ext uri="{FF2B5EF4-FFF2-40B4-BE49-F238E27FC236}">
                      <a16:creationId xmlns:a16="http://schemas.microsoft.com/office/drawing/2014/main" id="{514BB4B3-CE21-B136-0961-EB459F5D3C4E}"/>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0" name="Group 1079">
                <a:extLst>
                  <a:ext uri="{FF2B5EF4-FFF2-40B4-BE49-F238E27FC236}">
                    <a16:creationId xmlns:a16="http://schemas.microsoft.com/office/drawing/2014/main" id="{A6CB9A48-9350-2F2D-5E55-35D09B94A371}"/>
                  </a:ext>
                </a:extLst>
              </p:cNvPr>
              <p:cNvGrpSpPr/>
              <p:nvPr/>
            </p:nvGrpSpPr>
            <p:grpSpPr>
              <a:xfrm rot="2678625">
                <a:off x="3830866" y="3737832"/>
                <a:ext cx="415245" cy="434086"/>
                <a:chOff x="5263183" y="1206032"/>
                <a:chExt cx="1250491" cy="1307231"/>
              </a:xfrm>
            </p:grpSpPr>
            <p:sp>
              <p:nvSpPr>
                <p:cNvPr id="225" name="Arrow: Quad 224">
                  <a:extLst>
                    <a:ext uri="{FF2B5EF4-FFF2-40B4-BE49-F238E27FC236}">
                      <a16:creationId xmlns:a16="http://schemas.microsoft.com/office/drawing/2014/main" id="{4BF3BA1A-AB33-30D3-F4CE-BCA36D5FDAD0}"/>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Arrow: Quad 225">
                  <a:extLst>
                    <a:ext uri="{FF2B5EF4-FFF2-40B4-BE49-F238E27FC236}">
                      <a16:creationId xmlns:a16="http://schemas.microsoft.com/office/drawing/2014/main" id="{4328789D-D782-EA74-73D8-25AFF112ED16}"/>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1" name="Group 1080">
                <a:extLst>
                  <a:ext uri="{FF2B5EF4-FFF2-40B4-BE49-F238E27FC236}">
                    <a16:creationId xmlns:a16="http://schemas.microsoft.com/office/drawing/2014/main" id="{EE3E519E-93AB-9F8A-CD2F-C5AA1C09B4E9}"/>
                  </a:ext>
                </a:extLst>
              </p:cNvPr>
              <p:cNvGrpSpPr/>
              <p:nvPr/>
            </p:nvGrpSpPr>
            <p:grpSpPr>
              <a:xfrm rot="2678625">
                <a:off x="4171770" y="3408925"/>
                <a:ext cx="415245" cy="434086"/>
                <a:chOff x="5263183" y="1206032"/>
                <a:chExt cx="1250491" cy="1307231"/>
              </a:xfrm>
            </p:grpSpPr>
            <p:sp>
              <p:nvSpPr>
                <p:cNvPr id="223" name="Arrow: Quad 222">
                  <a:extLst>
                    <a:ext uri="{FF2B5EF4-FFF2-40B4-BE49-F238E27FC236}">
                      <a16:creationId xmlns:a16="http://schemas.microsoft.com/office/drawing/2014/main" id="{EACA56AB-0344-296A-37A8-408CE013C805}"/>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Arrow: Quad 223">
                  <a:extLst>
                    <a:ext uri="{FF2B5EF4-FFF2-40B4-BE49-F238E27FC236}">
                      <a16:creationId xmlns:a16="http://schemas.microsoft.com/office/drawing/2014/main" id="{8FD56AC8-89AE-9C74-11E0-38DD5D547102}"/>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2" name="Group 1081">
                <a:extLst>
                  <a:ext uri="{FF2B5EF4-FFF2-40B4-BE49-F238E27FC236}">
                    <a16:creationId xmlns:a16="http://schemas.microsoft.com/office/drawing/2014/main" id="{674D6109-E75F-CE97-3913-96588BCD3655}"/>
                  </a:ext>
                </a:extLst>
              </p:cNvPr>
              <p:cNvGrpSpPr/>
              <p:nvPr/>
            </p:nvGrpSpPr>
            <p:grpSpPr>
              <a:xfrm>
                <a:off x="3489720" y="3920287"/>
                <a:ext cx="415245" cy="434086"/>
                <a:chOff x="5263183" y="1206032"/>
                <a:chExt cx="1250491" cy="1307231"/>
              </a:xfrm>
            </p:grpSpPr>
            <p:sp>
              <p:nvSpPr>
                <p:cNvPr id="221" name="Arrow: Quad 220">
                  <a:extLst>
                    <a:ext uri="{FF2B5EF4-FFF2-40B4-BE49-F238E27FC236}">
                      <a16:creationId xmlns:a16="http://schemas.microsoft.com/office/drawing/2014/main" id="{3DC39C2C-C286-42EC-7AD8-8379B985635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Arrow: Quad 221">
                  <a:extLst>
                    <a:ext uri="{FF2B5EF4-FFF2-40B4-BE49-F238E27FC236}">
                      <a16:creationId xmlns:a16="http://schemas.microsoft.com/office/drawing/2014/main" id="{AB68E9DB-26FA-285E-514E-0B3D9A30674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3" name="Group 1082">
                <a:extLst>
                  <a:ext uri="{FF2B5EF4-FFF2-40B4-BE49-F238E27FC236}">
                    <a16:creationId xmlns:a16="http://schemas.microsoft.com/office/drawing/2014/main" id="{931FBE32-9BBD-4C30-7A3E-31B79FFECE34}"/>
                  </a:ext>
                </a:extLst>
              </p:cNvPr>
              <p:cNvGrpSpPr/>
              <p:nvPr/>
            </p:nvGrpSpPr>
            <p:grpSpPr>
              <a:xfrm>
                <a:off x="3144980" y="1554585"/>
                <a:ext cx="1054462" cy="223880"/>
                <a:chOff x="5250645" y="1968989"/>
                <a:chExt cx="2017087" cy="428262"/>
              </a:xfrm>
            </p:grpSpPr>
            <p:grpSp>
              <p:nvGrpSpPr>
                <p:cNvPr id="206" name="Group 205">
                  <a:extLst>
                    <a:ext uri="{FF2B5EF4-FFF2-40B4-BE49-F238E27FC236}">
                      <a16:creationId xmlns:a16="http://schemas.microsoft.com/office/drawing/2014/main" id="{7C0ABA6E-D01F-E685-9BA0-E377F3B9B794}"/>
                    </a:ext>
                  </a:extLst>
                </p:cNvPr>
                <p:cNvGrpSpPr/>
                <p:nvPr/>
              </p:nvGrpSpPr>
              <p:grpSpPr>
                <a:xfrm rot="5400000">
                  <a:off x="5640039" y="1967324"/>
                  <a:ext cx="415245" cy="434086"/>
                  <a:chOff x="5263183" y="1206032"/>
                  <a:chExt cx="1250491" cy="1307231"/>
                </a:xfrm>
              </p:grpSpPr>
              <p:sp>
                <p:nvSpPr>
                  <p:cNvPr id="219" name="Arrow: Quad 218">
                    <a:extLst>
                      <a:ext uri="{FF2B5EF4-FFF2-40B4-BE49-F238E27FC236}">
                        <a16:creationId xmlns:a16="http://schemas.microsoft.com/office/drawing/2014/main" id="{BCF6A7E0-C9B1-074F-521E-D576EE6FD89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Arrow: Quad 219">
                    <a:extLst>
                      <a:ext uri="{FF2B5EF4-FFF2-40B4-BE49-F238E27FC236}">
                        <a16:creationId xmlns:a16="http://schemas.microsoft.com/office/drawing/2014/main" id="{470F54DA-77AD-0607-4933-CE5D89DCC76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a:extLst>
                    <a:ext uri="{FF2B5EF4-FFF2-40B4-BE49-F238E27FC236}">
                      <a16:creationId xmlns:a16="http://schemas.microsoft.com/office/drawing/2014/main" id="{4FDC6D91-93F9-C263-4D5A-518BA1E47689}"/>
                    </a:ext>
                  </a:extLst>
                </p:cNvPr>
                <p:cNvGrpSpPr/>
                <p:nvPr/>
              </p:nvGrpSpPr>
              <p:grpSpPr>
                <a:xfrm rot="5400000">
                  <a:off x="6061670" y="1967324"/>
                  <a:ext cx="415245" cy="434086"/>
                  <a:chOff x="5263183" y="1206032"/>
                  <a:chExt cx="1250491" cy="1307231"/>
                </a:xfrm>
              </p:grpSpPr>
              <p:sp>
                <p:nvSpPr>
                  <p:cNvPr id="217" name="Arrow: Quad 216">
                    <a:extLst>
                      <a:ext uri="{FF2B5EF4-FFF2-40B4-BE49-F238E27FC236}">
                        <a16:creationId xmlns:a16="http://schemas.microsoft.com/office/drawing/2014/main" id="{7257B011-5C9D-59A4-0806-D387CA8A713E}"/>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Arrow: Quad 217">
                    <a:extLst>
                      <a:ext uri="{FF2B5EF4-FFF2-40B4-BE49-F238E27FC236}">
                        <a16:creationId xmlns:a16="http://schemas.microsoft.com/office/drawing/2014/main" id="{C73D2045-7C6D-D1D4-18A9-FC3AE2BD89B7}"/>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716095F6-1E82-6372-FC70-CB3F3A90FBA4}"/>
                    </a:ext>
                  </a:extLst>
                </p:cNvPr>
                <p:cNvGrpSpPr/>
                <p:nvPr/>
              </p:nvGrpSpPr>
              <p:grpSpPr>
                <a:xfrm rot="5400000">
                  <a:off x="6461475" y="1965184"/>
                  <a:ext cx="415245" cy="434086"/>
                  <a:chOff x="5263183" y="1206032"/>
                  <a:chExt cx="1250491" cy="1307231"/>
                </a:xfrm>
              </p:grpSpPr>
              <p:sp>
                <p:nvSpPr>
                  <p:cNvPr id="215" name="Arrow: Quad 214">
                    <a:extLst>
                      <a:ext uri="{FF2B5EF4-FFF2-40B4-BE49-F238E27FC236}">
                        <a16:creationId xmlns:a16="http://schemas.microsoft.com/office/drawing/2014/main" id="{24F048F3-9DEF-DE41-CAF7-0D32EBCC81FA}"/>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Arrow: Quad 215">
                    <a:extLst>
                      <a:ext uri="{FF2B5EF4-FFF2-40B4-BE49-F238E27FC236}">
                        <a16:creationId xmlns:a16="http://schemas.microsoft.com/office/drawing/2014/main" id="{7FC38B0E-584D-ACC3-8654-E92C1B22D9CA}"/>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B1CCE61B-0FC8-6D34-F694-7A6B096A0D58}"/>
                    </a:ext>
                  </a:extLst>
                </p:cNvPr>
                <p:cNvGrpSpPr/>
                <p:nvPr/>
              </p:nvGrpSpPr>
              <p:grpSpPr>
                <a:xfrm rot="5400000">
                  <a:off x="6843066" y="1959569"/>
                  <a:ext cx="415245" cy="434086"/>
                  <a:chOff x="5263183" y="1206032"/>
                  <a:chExt cx="1250491" cy="1307231"/>
                </a:xfrm>
              </p:grpSpPr>
              <p:sp>
                <p:nvSpPr>
                  <p:cNvPr id="213" name="Arrow: Quad 212">
                    <a:extLst>
                      <a:ext uri="{FF2B5EF4-FFF2-40B4-BE49-F238E27FC236}">
                        <a16:creationId xmlns:a16="http://schemas.microsoft.com/office/drawing/2014/main" id="{5031FA08-C202-B6F9-8B9C-8CD7540AA6C6}"/>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Arrow: Quad 213">
                    <a:extLst>
                      <a:ext uri="{FF2B5EF4-FFF2-40B4-BE49-F238E27FC236}">
                        <a16:creationId xmlns:a16="http://schemas.microsoft.com/office/drawing/2014/main" id="{C31103D3-02B8-1F54-297C-7DD57D67497A}"/>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57D15BA7-B6B4-DAE3-EA07-3C6E6D45BEF0}"/>
                    </a:ext>
                  </a:extLst>
                </p:cNvPr>
                <p:cNvGrpSpPr/>
                <p:nvPr/>
              </p:nvGrpSpPr>
              <p:grpSpPr>
                <a:xfrm rot="5400000">
                  <a:off x="5260065" y="1972586"/>
                  <a:ext cx="415245" cy="434086"/>
                  <a:chOff x="5263183" y="1206032"/>
                  <a:chExt cx="1250491" cy="1307231"/>
                </a:xfrm>
              </p:grpSpPr>
              <p:sp>
                <p:nvSpPr>
                  <p:cNvPr id="211" name="Arrow: Quad 210">
                    <a:extLst>
                      <a:ext uri="{FF2B5EF4-FFF2-40B4-BE49-F238E27FC236}">
                        <a16:creationId xmlns:a16="http://schemas.microsoft.com/office/drawing/2014/main" id="{80E63166-1F38-CB02-6558-FE2CD20CA533}"/>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Arrow: Quad 211">
                    <a:extLst>
                      <a:ext uri="{FF2B5EF4-FFF2-40B4-BE49-F238E27FC236}">
                        <a16:creationId xmlns:a16="http://schemas.microsoft.com/office/drawing/2014/main" id="{6AD26597-CF4E-6F39-2DC2-D9C12AF6E28C}"/>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4" name="Group 1083">
                <a:extLst>
                  <a:ext uri="{FF2B5EF4-FFF2-40B4-BE49-F238E27FC236}">
                    <a16:creationId xmlns:a16="http://schemas.microsoft.com/office/drawing/2014/main" id="{93AA4156-038C-1F67-2004-FC26458F285E}"/>
                  </a:ext>
                </a:extLst>
              </p:cNvPr>
              <p:cNvGrpSpPr/>
              <p:nvPr/>
            </p:nvGrpSpPr>
            <p:grpSpPr>
              <a:xfrm>
                <a:off x="2828868" y="5582093"/>
                <a:ext cx="1700601" cy="383412"/>
                <a:chOff x="5250645" y="1968989"/>
                <a:chExt cx="2017087" cy="428262"/>
              </a:xfrm>
            </p:grpSpPr>
            <p:grpSp>
              <p:nvGrpSpPr>
                <p:cNvPr id="1085" name="Group 1084">
                  <a:extLst>
                    <a:ext uri="{FF2B5EF4-FFF2-40B4-BE49-F238E27FC236}">
                      <a16:creationId xmlns:a16="http://schemas.microsoft.com/office/drawing/2014/main" id="{D2680DA7-D4D0-5F09-27F7-EC2ED4C9D691}"/>
                    </a:ext>
                  </a:extLst>
                </p:cNvPr>
                <p:cNvGrpSpPr/>
                <p:nvPr/>
              </p:nvGrpSpPr>
              <p:grpSpPr>
                <a:xfrm rot="5400000">
                  <a:off x="5640039" y="1967324"/>
                  <a:ext cx="415245" cy="434086"/>
                  <a:chOff x="5263183" y="1206032"/>
                  <a:chExt cx="1250491" cy="1307231"/>
                </a:xfrm>
              </p:grpSpPr>
              <p:sp>
                <p:nvSpPr>
                  <p:cNvPr id="204" name="Arrow: Quad 203">
                    <a:extLst>
                      <a:ext uri="{FF2B5EF4-FFF2-40B4-BE49-F238E27FC236}">
                        <a16:creationId xmlns:a16="http://schemas.microsoft.com/office/drawing/2014/main" id="{B5E7702B-99C6-8DCD-747C-D667D71D638E}"/>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Arrow: Quad 204">
                    <a:extLst>
                      <a:ext uri="{FF2B5EF4-FFF2-40B4-BE49-F238E27FC236}">
                        <a16:creationId xmlns:a16="http://schemas.microsoft.com/office/drawing/2014/main" id="{AE8206A0-47FE-2590-E4D5-50B88021E00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6" name="Group 1085">
                  <a:extLst>
                    <a:ext uri="{FF2B5EF4-FFF2-40B4-BE49-F238E27FC236}">
                      <a16:creationId xmlns:a16="http://schemas.microsoft.com/office/drawing/2014/main" id="{6E49C06C-C228-7FD9-EC3D-A2AC72AC2ED4}"/>
                    </a:ext>
                  </a:extLst>
                </p:cNvPr>
                <p:cNvGrpSpPr/>
                <p:nvPr/>
              </p:nvGrpSpPr>
              <p:grpSpPr>
                <a:xfrm rot="5400000">
                  <a:off x="6061670" y="1967324"/>
                  <a:ext cx="415245" cy="434086"/>
                  <a:chOff x="5263183" y="1206032"/>
                  <a:chExt cx="1250491" cy="1307231"/>
                </a:xfrm>
              </p:grpSpPr>
              <p:sp>
                <p:nvSpPr>
                  <p:cNvPr id="202" name="Arrow: Quad 201">
                    <a:extLst>
                      <a:ext uri="{FF2B5EF4-FFF2-40B4-BE49-F238E27FC236}">
                        <a16:creationId xmlns:a16="http://schemas.microsoft.com/office/drawing/2014/main" id="{59ED683D-A0CF-DC5A-5FF7-6239B5F5A53A}"/>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Arrow: Quad 202">
                    <a:extLst>
                      <a:ext uri="{FF2B5EF4-FFF2-40B4-BE49-F238E27FC236}">
                        <a16:creationId xmlns:a16="http://schemas.microsoft.com/office/drawing/2014/main" id="{4625EB1D-F9C5-910E-257B-007E5440213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7" name="Group 1086">
                  <a:extLst>
                    <a:ext uri="{FF2B5EF4-FFF2-40B4-BE49-F238E27FC236}">
                      <a16:creationId xmlns:a16="http://schemas.microsoft.com/office/drawing/2014/main" id="{4934FF90-D9C8-301E-5748-E18DC6FBF122}"/>
                    </a:ext>
                  </a:extLst>
                </p:cNvPr>
                <p:cNvGrpSpPr/>
                <p:nvPr/>
              </p:nvGrpSpPr>
              <p:grpSpPr>
                <a:xfrm rot="5400000">
                  <a:off x="6461475" y="1965184"/>
                  <a:ext cx="415245" cy="434086"/>
                  <a:chOff x="5263183" y="1206032"/>
                  <a:chExt cx="1250491" cy="1307231"/>
                </a:xfrm>
              </p:grpSpPr>
              <p:sp>
                <p:nvSpPr>
                  <p:cNvPr id="200" name="Arrow: Quad 199">
                    <a:extLst>
                      <a:ext uri="{FF2B5EF4-FFF2-40B4-BE49-F238E27FC236}">
                        <a16:creationId xmlns:a16="http://schemas.microsoft.com/office/drawing/2014/main" id="{EE0C6544-8741-050A-E458-1685B8E9A02B}"/>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Arrow: Quad 200">
                    <a:extLst>
                      <a:ext uri="{FF2B5EF4-FFF2-40B4-BE49-F238E27FC236}">
                        <a16:creationId xmlns:a16="http://schemas.microsoft.com/office/drawing/2014/main" id="{7547B907-096C-EDB0-94D6-779577AF9C38}"/>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A6E82523-B3BC-A79D-29A3-1B7B39185B06}"/>
                    </a:ext>
                  </a:extLst>
                </p:cNvPr>
                <p:cNvGrpSpPr/>
                <p:nvPr/>
              </p:nvGrpSpPr>
              <p:grpSpPr>
                <a:xfrm rot="5400000">
                  <a:off x="6843066" y="1959569"/>
                  <a:ext cx="415245" cy="434086"/>
                  <a:chOff x="5263183" y="1206032"/>
                  <a:chExt cx="1250491" cy="1307231"/>
                </a:xfrm>
              </p:grpSpPr>
              <p:sp>
                <p:nvSpPr>
                  <p:cNvPr id="198" name="Arrow: Quad 197">
                    <a:extLst>
                      <a:ext uri="{FF2B5EF4-FFF2-40B4-BE49-F238E27FC236}">
                        <a16:creationId xmlns:a16="http://schemas.microsoft.com/office/drawing/2014/main" id="{E962DE98-F199-B568-79B0-BA6C7C5B33B7}"/>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Arrow: Quad 198">
                    <a:extLst>
                      <a:ext uri="{FF2B5EF4-FFF2-40B4-BE49-F238E27FC236}">
                        <a16:creationId xmlns:a16="http://schemas.microsoft.com/office/drawing/2014/main" id="{FAB050D5-269E-ACA9-E616-C3768C6D4145}"/>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0A967FA4-8417-9491-B220-D96A17D6F1F3}"/>
                    </a:ext>
                  </a:extLst>
                </p:cNvPr>
                <p:cNvGrpSpPr/>
                <p:nvPr/>
              </p:nvGrpSpPr>
              <p:grpSpPr>
                <a:xfrm rot="5400000">
                  <a:off x="5260065" y="1972586"/>
                  <a:ext cx="415245" cy="434086"/>
                  <a:chOff x="5263183" y="1206032"/>
                  <a:chExt cx="1250491" cy="1307231"/>
                </a:xfrm>
              </p:grpSpPr>
              <p:sp>
                <p:nvSpPr>
                  <p:cNvPr id="196" name="Arrow: Quad 195">
                    <a:extLst>
                      <a:ext uri="{FF2B5EF4-FFF2-40B4-BE49-F238E27FC236}">
                        <a16:creationId xmlns:a16="http://schemas.microsoft.com/office/drawing/2014/main" id="{6F73F010-EB9E-BD33-10B6-8EF848FD0DF6}"/>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Arrow: Quad 196">
                    <a:extLst>
                      <a:ext uri="{FF2B5EF4-FFF2-40B4-BE49-F238E27FC236}">
                        <a16:creationId xmlns:a16="http://schemas.microsoft.com/office/drawing/2014/main" id="{5B03354F-79B4-0B2F-6D4B-ADC3B57351F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1" name="Group 230">
              <a:extLst>
                <a:ext uri="{FF2B5EF4-FFF2-40B4-BE49-F238E27FC236}">
                  <a16:creationId xmlns:a16="http://schemas.microsoft.com/office/drawing/2014/main" id="{2936AE57-B821-52C2-384B-9CB40DABE89B}"/>
                </a:ext>
              </a:extLst>
            </p:cNvPr>
            <p:cNvGrpSpPr/>
            <p:nvPr/>
          </p:nvGrpSpPr>
          <p:grpSpPr>
            <a:xfrm>
              <a:off x="9363802" y="2855969"/>
              <a:ext cx="930596" cy="1513550"/>
              <a:chOff x="8322376" y="897040"/>
              <a:chExt cx="3332659" cy="5599922"/>
            </a:xfrm>
          </p:grpSpPr>
          <p:sp>
            <p:nvSpPr>
              <p:cNvPr id="232" name="Cloud 231">
                <a:extLst>
                  <a:ext uri="{FF2B5EF4-FFF2-40B4-BE49-F238E27FC236}">
                    <a16:creationId xmlns:a16="http://schemas.microsoft.com/office/drawing/2014/main" id="{F0AAE497-DD96-E990-0BE1-8FF4AB8AF74D}"/>
                  </a:ext>
                </a:extLst>
              </p:cNvPr>
              <p:cNvSpPr/>
              <p:nvPr/>
            </p:nvSpPr>
            <p:spPr>
              <a:xfrm rot="11003171">
                <a:off x="8997980" y="2590027"/>
                <a:ext cx="1994158" cy="14834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6AE3A078-DC73-A767-DADA-8D4C3EADCBB1}"/>
                  </a:ext>
                </a:extLst>
              </p:cNvPr>
              <p:cNvSpPr/>
              <p:nvPr/>
            </p:nvSpPr>
            <p:spPr>
              <a:xfrm rot="19411276">
                <a:off x="10904568" y="3620257"/>
                <a:ext cx="565092" cy="1412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1276C5A1-1BBE-6215-4D0E-28A2FBB1C5B2}"/>
                  </a:ext>
                </a:extLst>
              </p:cNvPr>
              <p:cNvSpPr/>
              <p:nvPr/>
            </p:nvSpPr>
            <p:spPr>
              <a:xfrm rot="2820608">
                <a:off x="8589906" y="3992299"/>
                <a:ext cx="499878" cy="1034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Isosceles Triangle 234">
                <a:extLst>
                  <a:ext uri="{FF2B5EF4-FFF2-40B4-BE49-F238E27FC236}">
                    <a16:creationId xmlns:a16="http://schemas.microsoft.com/office/drawing/2014/main" id="{EAE82457-6D5E-0B63-68B5-08F7C60A2A3E}"/>
                  </a:ext>
                </a:extLst>
              </p:cNvPr>
              <p:cNvSpPr/>
              <p:nvPr/>
            </p:nvSpPr>
            <p:spPr>
              <a:xfrm rot="2242960">
                <a:off x="8862856" y="2444339"/>
                <a:ext cx="1383428"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Isosceles Triangle 235">
                <a:extLst>
                  <a:ext uri="{FF2B5EF4-FFF2-40B4-BE49-F238E27FC236}">
                    <a16:creationId xmlns:a16="http://schemas.microsoft.com/office/drawing/2014/main" id="{DD14B385-D5BC-2CB0-B088-5A1ADA24334C}"/>
                  </a:ext>
                </a:extLst>
              </p:cNvPr>
              <p:cNvSpPr/>
              <p:nvPr/>
            </p:nvSpPr>
            <p:spPr>
              <a:xfrm rot="19284057">
                <a:off x="9809443" y="2450143"/>
                <a:ext cx="1401921"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6056F04-04BA-F3FA-719F-EAC297189B4C}"/>
                  </a:ext>
                </a:extLst>
              </p:cNvPr>
              <p:cNvSpPr/>
              <p:nvPr/>
            </p:nvSpPr>
            <p:spPr>
              <a:xfrm rot="4427519">
                <a:off x="9323653" y="5814944"/>
                <a:ext cx="489084"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16A78CBA-5C3C-3A6D-215A-8664154EE785}"/>
                  </a:ext>
                </a:extLst>
              </p:cNvPr>
              <p:cNvSpPr/>
              <p:nvPr/>
            </p:nvSpPr>
            <p:spPr>
              <a:xfrm rot="17172481" flipH="1">
                <a:off x="10157597" y="5833966"/>
                <a:ext cx="468745"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a:extLst>
                  <a:ext uri="{FF2B5EF4-FFF2-40B4-BE49-F238E27FC236}">
                    <a16:creationId xmlns:a16="http://schemas.microsoft.com/office/drawing/2014/main" id="{E843D136-4AE3-7DF5-84B2-576CAF372709}"/>
                  </a:ext>
                </a:extLst>
              </p:cNvPr>
              <p:cNvSpPr/>
              <p:nvPr/>
            </p:nvSpPr>
            <p:spPr>
              <a:xfrm>
                <a:off x="8898542" y="2141146"/>
                <a:ext cx="2301392" cy="3996650"/>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Isosceles Triangle 239">
                <a:extLst>
                  <a:ext uri="{FF2B5EF4-FFF2-40B4-BE49-F238E27FC236}">
                    <a16:creationId xmlns:a16="http://schemas.microsoft.com/office/drawing/2014/main" id="{310B9D56-10A9-0B8F-029D-D6351CB4153C}"/>
                  </a:ext>
                </a:extLst>
              </p:cNvPr>
              <p:cNvSpPr/>
              <p:nvPr/>
            </p:nvSpPr>
            <p:spPr>
              <a:xfrm rot="10800000">
                <a:off x="9748667" y="3126207"/>
                <a:ext cx="523044" cy="85642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3CF0C375-E9D7-CE51-A362-A9DA2F9C0FE6}"/>
                  </a:ext>
                </a:extLst>
              </p:cNvPr>
              <p:cNvSpPr/>
              <p:nvPr/>
            </p:nvSpPr>
            <p:spPr>
              <a:xfrm>
                <a:off x="9330231" y="1003061"/>
                <a:ext cx="1359914" cy="2408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reeform: Shape 241">
                <a:extLst>
                  <a:ext uri="{FF2B5EF4-FFF2-40B4-BE49-F238E27FC236}">
                    <a16:creationId xmlns:a16="http://schemas.microsoft.com/office/drawing/2014/main" id="{0E9B689F-543F-D957-97AB-5A7080144BE7}"/>
                  </a:ext>
                </a:extLst>
              </p:cNvPr>
              <p:cNvSpPr/>
              <p:nvPr/>
            </p:nvSpPr>
            <p:spPr>
              <a:xfrm rot="6417058">
                <a:off x="8353519" y="1402140"/>
                <a:ext cx="3705365" cy="2897667"/>
              </a:xfrm>
              <a:custGeom>
                <a:avLst/>
                <a:gdLst>
                  <a:gd name="connsiteX0" fmla="*/ 353456 w 2753301"/>
                  <a:gd name="connsiteY0" fmla="*/ 1306135 h 2107538"/>
                  <a:gd name="connsiteX1" fmla="*/ 371033 w 2753301"/>
                  <a:gd name="connsiteY1" fmla="*/ 1320815 h 2107538"/>
                  <a:gd name="connsiteX2" fmla="*/ 371462 w 2753301"/>
                  <a:gd name="connsiteY2" fmla="*/ 1320198 h 2107538"/>
                  <a:gd name="connsiteX3" fmla="*/ 390326 w 2753301"/>
                  <a:gd name="connsiteY3" fmla="*/ 1293076 h 2107538"/>
                  <a:gd name="connsiteX4" fmla="*/ 401534 w 2753301"/>
                  <a:gd name="connsiteY4" fmla="*/ 1287562 h 2107538"/>
                  <a:gd name="connsiteX5" fmla="*/ 377431 w 2753301"/>
                  <a:gd name="connsiteY5" fmla="*/ 1292713 h 2107538"/>
                  <a:gd name="connsiteX6" fmla="*/ 66870 w 2753301"/>
                  <a:gd name="connsiteY6" fmla="*/ 1676552 h 2107538"/>
                  <a:gd name="connsiteX7" fmla="*/ 81162 w 2753301"/>
                  <a:gd name="connsiteY7" fmla="*/ 1603673 h 2107538"/>
                  <a:gd name="connsiteX8" fmla="*/ 50982 w 2753301"/>
                  <a:gd name="connsiteY8" fmla="*/ 1528901 h 2107538"/>
                  <a:gd name="connsiteX9" fmla="*/ 106098 w 2753301"/>
                  <a:gd name="connsiteY9" fmla="*/ 1462442 h 2107538"/>
                  <a:gd name="connsiteX10" fmla="*/ 106625 w 2753301"/>
                  <a:gd name="connsiteY10" fmla="*/ 1460690 h 2107538"/>
                  <a:gd name="connsiteX11" fmla="*/ 110175 w 2753301"/>
                  <a:gd name="connsiteY11" fmla="*/ 1409620 h 2107538"/>
                  <a:gd name="connsiteX12" fmla="*/ 117177 w 2753301"/>
                  <a:gd name="connsiteY12" fmla="*/ 1394826 h 2107538"/>
                  <a:gd name="connsiteX13" fmla="*/ 115534 w 2753301"/>
                  <a:gd name="connsiteY13" fmla="*/ 1394972 h 2107538"/>
                  <a:gd name="connsiteX14" fmla="*/ 138122 w 2753301"/>
                  <a:gd name="connsiteY14" fmla="*/ 1315431 h 2107538"/>
                  <a:gd name="connsiteX15" fmla="*/ 20 w 2753301"/>
                  <a:gd name="connsiteY15" fmla="*/ 1327120 h 2107538"/>
                  <a:gd name="connsiteX16" fmla="*/ 171967 w 2753301"/>
                  <a:gd name="connsiteY16" fmla="*/ 1167031 h 2107538"/>
                  <a:gd name="connsiteX17" fmla="*/ 173171 w 2753301"/>
                  <a:gd name="connsiteY17" fmla="*/ 1164737 h 2107538"/>
                  <a:gd name="connsiteX18" fmla="*/ 223737 w 2753301"/>
                  <a:gd name="connsiteY18" fmla="*/ 1048434 h 2107538"/>
                  <a:gd name="connsiteX19" fmla="*/ 644666 w 2753301"/>
                  <a:gd name="connsiteY19" fmla="*/ 785041 h 2107538"/>
                  <a:gd name="connsiteX20" fmla="*/ 644747 w 2753301"/>
                  <a:gd name="connsiteY20" fmla="*/ 784961 h 2107538"/>
                  <a:gd name="connsiteX21" fmla="*/ 717207 w 2753301"/>
                  <a:gd name="connsiteY21" fmla="*/ 713132 h 2107538"/>
                  <a:gd name="connsiteX22" fmla="*/ 1068802 w 2753301"/>
                  <a:gd name="connsiteY22" fmla="*/ 519036 h 2107538"/>
                  <a:gd name="connsiteX23" fmla="*/ 1070101 w 2753301"/>
                  <a:gd name="connsiteY23" fmla="*/ 517721 h 2107538"/>
                  <a:gd name="connsiteX24" fmla="*/ 1127223 w 2753301"/>
                  <a:gd name="connsiteY24" fmla="*/ 459938 h 2107538"/>
                  <a:gd name="connsiteX25" fmla="*/ 1221216 w 2753301"/>
                  <a:gd name="connsiteY25" fmla="*/ 393166 h 2107538"/>
                  <a:gd name="connsiteX26" fmla="*/ 1339457 w 2753301"/>
                  <a:gd name="connsiteY26" fmla="*/ 329262 h 2107538"/>
                  <a:gd name="connsiteX27" fmla="*/ 1439066 w 2753301"/>
                  <a:gd name="connsiteY27" fmla="*/ 293106 h 2107538"/>
                  <a:gd name="connsiteX28" fmla="*/ 1442040 w 2753301"/>
                  <a:gd name="connsiteY28" fmla="*/ 292027 h 2107538"/>
                  <a:gd name="connsiteX29" fmla="*/ 1721503 w 2753301"/>
                  <a:gd name="connsiteY29" fmla="*/ 109469 h 2107538"/>
                  <a:gd name="connsiteX30" fmla="*/ 1892514 w 2753301"/>
                  <a:gd name="connsiteY30" fmla="*/ 67532 h 2107538"/>
                  <a:gd name="connsiteX31" fmla="*/ 1893382 w 2753301"/>
                  <a:gd name="connsiteY31" fmla="*/ 67170 h 2107538"/>
                  <a:gd name="connsiteX32" fmla="*/ 2017650 w 2753301"/>
                  <a:gd name="connsiteY32" fmla="*/ 15458 h 2107538"/>
                  <a:gd name="connsiteX33" fmla="*/ 2104256 w 2753301"/>
                  <a:gd name="connsiteY33" fmla="*/ 352 h 2107538"/>
                  <a:gd name="connsiteX34" fmla="*/ 2121849 w 2753301"/>
                  <a:gd name="connsiteY34" fmla="*/ 50153 h 2107538"/>
                  <a:gd name="connsiteX35" fmla="*/ 2222990 w 2753301"/>
                  <a:gd name="connsiteY35" fmla="*/ 83348 h 2107538"/>
                  <a:gd name="connsiteX36" fmla="*/ 1970189 w 2753301"/>
                  <a:gd name="connsiteY36" fmla="*/ 309865 h 2107538"/>
                  <a:gd name="connsiteX37" fmla="*/ 1897048 w 2753301"/>
                  <a:gd name="connsiteY37" fmla="*/ 420961 h 2107538"/>
                  <a:gd name="connsiteX38" fmla="*/ 1550132 w 2753301"/>
                  <a:gd name="connsiteY38" fmla="*/ 629978 h 2107538"/>
                  <a:gd name="connsiteX39" fmla="*/ 1331444 w 2753301"/>
                  <a:gd name="connsiteY39" fmla="*/ 829868 h 2107538"/>
                  <a:gd name="connsiteX40" fmla="*/ 943721 w 2753301"/>
                  <a:gd name="connsiteY40" fmla="*/ 1009373 h 2107538"/>
                  <a:gd name="connsiteX41" fmla="*/ 433707 w 2753301"/>
                  <a:gd name="connsiteY41" fmla="*/ 1280686 h 2107538"/>
                  <a:gd name="connsiteX42" fmla="*/ 430431 w 2753301"/>
                  <a:gd name="connsiteY42" fmla="*/ 1281386 h 2107538"/>
                  <a:gd name="connsiteX43" fmla="*/ 450290 w 2753301"/>
                  <a:gd name="connsiteY43" fmla="*/ 1284415 h 2107538"/>
                  <a:gd name="connsiteX44" fmla="*/ 475399 w 2753301"/>
                  <a:gd name="connsiteY44" fmla="*/ 1307950 h 2107538"/>
                  <a:gd name="connsiteX45" fmla="*/ 476149 w 2753301"/>
                  <a:gd name="connsiteY45" fmla="*/ 1308653 h 2107538"/>
                  <a:gd name="connsiteX46" fmla="*/ 534812 w 2753301"/>
                  <a:gd name="connsiteY46" fmla="*/ 1279143 h 2107538"/>
                  <a:gd name="connsiteX47" fmla="*/ 556372 w 2753301"/>
                  <a:gd name="connsiteY47" fmla="*/ 1285750 h 2107538"/>
                  <a:gd name="connsiteX48" fmla="*/ 597053 w 2753301"/>
                  <a:gd name="connsiteY48" fmla="*/ 1348232 h 2107538"/>
                  <a:gd name="connsiteX49" fmla="*/ 597278 w 2753301"/>
                  <a:gd name="connsiteY49" fmla="*/ 1348386 h 2107538"/>
                  <a:gd name="connsiteX50" fmla="*/ 629399 w 2753301"/>
                  <a:gd name="connsiteY50" fmla="*/ 1370506 h 2107538"/>
                  <a:gd name="connsiteX51" fmla="*/ 649263 w 2753301"/>
                  <a:gd name="connsiteY51" fmla="*/ 1408873 h 2107538"/>
                  <a:gd name="connsiteX52" fmla="*/ 646926 w 2753301"/>
                  <a:gd name="connsiteY52" fmla="*/ 1474629 h 2107538"/>
                  <a:gd name="connsiteX53" fmla="*/ 664892 w 2753301"/>
                  <a:gd name="connsiteY53" fmla="*/ 1522511 h 2107538"/>
                  <a:gd name="connsiteX54" fmla="*/ 664123 w 2753301"/>
                  <a:gd name="connsiteY54" fmla="*/ 1567695 h 2107538"/>
                  <a:gd name="connsiteX55" fmla="*/ 682587 w 2753301"/>
                  <a:gd name="connsiteY55" fmla="*/ 1562963 h 2107538"/>
                  <a:gd name="connsiteX56" fmla="*/ 1061812 w 2753301"/>
                  <a:gd name="connsiteY56" fmla="*/ 1565953 h 2107538"/>
                  <a:gd name="connsiteX57" fmla="*/ 1061920 w 2753301"/>
                  <a:gd name="connsiteY57" fmla="*/ 1565912 h 2107538"/>
                  <a:gd name="connsiteX58" fmla="*/ 1158432 w 2753301"/>
                  <a:gd name="connsiteY58" fmla="*/ 1529516 h 2107538"/>
                  <a:gd name="connsiteX59" fmla="*/ 1551107 w 2753301"/>
                  <a:gd name="connsiteY59" fmla="*/ 1540831 h 2107538"/>
                  <a:gd name="connsiteX60" fmla="*/ 1552851 w 2753301"/>
                  <a:gd name="connsiteY60" fmla="*/ 1540146 h 2107538"/>
                  <a:gd name="connsiteX61" fmla="*/ 1629501 w 2753301"/>
                  <a:gd name="connsiteY61" fmla="*/ 1510044 h 2107538"/>
                  <a:gd name="connsiteX62" fmla="*/ 1741765 w 2753301"/>
                  <a:gd name="connsiteY62" fmla="*/ 1494959 h 2107538"/>
                  <a:gd name="connsiteX63" fmla="*/ 1873150 w 2753301"/>
                  <a:gd name="connsiteY63" fmla="*/ 1500432 h 2107538"/>
                  <a:gd name="connsiteX64" fmla="*/ 1975174 w 2753301"/>
                  <a:gd name="connsiteY64" fmla="*/ 1526553 h 2107538"/>
                  <a:gd name="connsiteX65" fmla="*/ 1978220 w 2753301"/>
                  <a:gd name="connsiteY65" fmla="*/ 1527333 h 2107538"/>
                  <a:gd name="connsiteX66" fmla="*/ 2216582 w 2753301"/>
                  <a:gd name="connsiteY66" fmla="*/ 1494580 h 2107538"/>
                  <a:gd name="connsiteX67" fmla="*/ 2304186 w 2753301"/>
                  <a:gd name="connsiteY67" fmla="*/ 1501914 h 2107538"/>
                  <a:gd name="connsiteX68" fmla="*/ 2469484 w 2753301"/>
                  <a:gd name="connsiteY68" fmla="*/ 1571261 h 2107538"/>
                  <a:gd name="connsiteX69" fmla="*/ 2470396 w 2753301"/>
                  <a:gd name="connsiteY69" fmla="*/ 1571432 h 2107538"/>
                  <a:gd name="connsiteX70" fmla="*/ 2600913 w 2753301"/>
                  <a:gd name="connsiteY70" fmla="*/ 1595982 h 2107538"/>
                  <a:gd name="connsiteX71" fmla="*/ 2681622 w 2753301"/>
                  <a:gd name="connsiteY71" fmla="*/ 1638565 h 2107538"/>
                  <a:gd name="connsiteX72" fmla="*/ 2672127 w 2753301"/>
                  <a:gd name="connsiteY72" fmla="*/ 1711546 h 2107538"/>
                  <a:gd name="connsiteX73" fmla="*/ 2741489 w 2753301"/>
                  <a:gd name="connsiteY73" fmla="*/ 1823132 h 2107538"/>
                  <a:gd name="connsiteX74" fmla="*/ 2416566 w 2753301"/>
                  <a:gd name="connsiteY74" fmla="*/ 1920808 h 2107538"/>
                  <a:gd name="connsiteX75" fmla="*/ 2300249 w 2753301"/>
                  <a:gd name="connsiteY75" fmla="*/ 2004505 h 2107538"/>
                  <a:gd name="connsiteX76" fmla="*/ 1904227 w 2753301"/>
                  <a:gd name="connsiteY76" fmla="*/ 2014639 h 2107538"/>
                  <a:gd name="connsiteX77" fmla="*/ 1621222 w 2753301"/>
                  <a:gd name="connsiteY77" fmla="*/ 2103928 h 2107538"/>
                  <a:gd name="connsiteX78" fmla="*/ 1205109 w 2753301"/>
                  <a:gd name="connsiteY78" fmla="*/ 2049427 h 2107538"/>
                  <a:gd name="connsiteX79" fmla="*/ 586991 w 2753301"/>
                  <a:gd name="connsiteY79" fmla="*/ 1995578 h 2107538"/>
                  <a:gd name="connsiteX80" fmla="*/ 315218 w 2753301"/>
                  <a:gd name="connsiteY80" fmla="*/ 1935655 h 2107538"/>
                  <a:gd name="connsiteX81" fmla="*/ 373289 w 2753301"/>
                  <a:gd name="connsiteY81" fmla="*/ 1854768 h 2107538"/>
                  <a:gd name="connsiteX82" fmla="*/ 252578 w 2753301"/>
                  <a:gd name="connsiteY82" fmla="*/ 1796448 h 2107538"/>
                  <a:gd name="connsiteX83" fmla="*/ 252354 w 2753301"/>
                  <a:gd name="connsiteY83" fmla="*/ 1793565 h 2107538"/>
                  <a:gd name="connsiteX84" fmla="*/ 244132 w 2753301"/>
                  <a:gd name="connsiteY84" fmla="*/ 1797122 h 2107538"/>
                  <a:gd name="connsiteX85" fmla="*/ 133755 w 2753301"/>
                  <a:gd name="connsiteY85" fmla="*/ 1730543 h 2107538"/>
                  <a:gd name="connsiteX86" fmla="*/ 66870 w 2753301"/>
                  <a:gd name="connsiteY86" fmla="*/ 1676552 h 21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753301" h="2107538">
                    <a:moveTo>
                      <a:pt x="353456" y="1306135"/>
                    </a:moveTo>
                    <a:lnTo>
                      <a:pt x="371033" y="1320815"/>
                    </a:lnTo>
                    <a:lnTo>
                      <a:pt x="371462" y="1320198"/>
                    </a:lnTo>
                    <a:lnTo>
                      <a:pt x="390326" y="1293076"/>
                    </a:lnTo>
                    <a:lnTo>
                      <a:pt x="401534" y="1287562"/>
                    </a:lnTo>
                    <a:lnTo>
                      <a:pt x="377431" y="1292713"/>
                    </a:lnTo>
                    <a:close/>
                    <a:moveTo>
                      <a:pt x="66870" y="1676552"/>
                    </a:moveTo>
                    <a:cubicBezTo>
                      <a:pt x="60728" y="1650886"/>
                      <a:pt x="66157" y="1623188"/>
                      <a:pt x="81162" y="1603673"/>
                    </a:cubicBezTo>
                    <a:cubicBezTo>
                      <a:pt x="59873" y="1588366"/>
                      <a:pt x="48018" y="1558992"/>
                      <a:pt x="50982" y="1528901"/>
                    </a:cubicBezTo>
                    <a:cubicBezTo>
                      <a:pt x="54459" y="1493671"/>
                      <a:pt x="77343" y="1466074"/>
                      <a:pt x="106098" y="1462442"/>
                    </a:cubicBezTo>
                    <a:cubicBezTo>
                      <a:pt x="106269" y="1461854"/>
                      <a:pt x="106454" y="1461278"/>
                      <a:pt x="106625" y="1460690"/>
                    </a:cubicBezTo>
                    <a:cubicBezTo>
                      <a:pt x="104694" y="1443343"/>
                      <a:pt x="105980" y="1425922"/>
                      <a:pt x="110175" y="1409620"/>
                    </a:cubicBezTo>
                    <a:lnTo>
                      <a:pt x="117177" y="1394826"/>
                    </a:lnTo>
                    <a:lnTo>
                      <a:pt x="115534" y="1394972"/>
                    </a:lnTo>
                    <a:cubicBezTo>
                      <a:pt x="83300" y="1390209"/>
                      <a:pt x="91874" y="1359984"/>
                      <a:pt x="138122" y="1315431"/>
                    </a:cubicBezTo>
                    <a:cubicBezTo>
                      <a:pt x="55508" y="1349261"/>
                      <a:pt x="1258" y="1353851"/>
                      <a:pt x="20" y="1327120"/>
                    </a:cubicBezTo>
                    <a:cubicBezTo>
                      <a:pt x="-1404" y="1295809"/>
                      <a:pt x="69988" y="1229338"/>
                      <a:pt x="171967" y="1167031"/>
                    </a:cubicBezTo>
                    <a:cubicBezTo>
                      <a:pt x="172350" y="1166273"/>
                      <a:pt x="172788" y="1165494"/>
                      <a:pt x="173171" y="1164737"/>
                    </a:cubicBezTo>
                    <a:cubicBezTo>
                      <a:pt x="145567" y="1149060"/>
                      <a:pt x="164122" y="1106413"/>
                      <a:pt x="223737" y="1048434"/>
                    </a:cubicBezTo>
                    <a:cubicBezTo>
                      <a:pt x="317938" y="956835"/>
                      <a:pt x="493152" y="847204"/>
                      <a:pt x="644666" y="785041"/>
                    </a:cubicBezTo>
                    <a:lnTo>
                      <a:pt x="644747" y="784961"/>
                    </a:lnTo>
                    <a:lnTo>
                      <a:pt x="717207" y="713132"/>
                    </a:lnTo>
                    <a:cubicBezTo>
                      <a:pt x="810927" y="636745"/>
                      <a:pt x="958170" y="553204"/>
                      <a:pt x="1068802" y="519036"/>
                    </a:cubicBezTo>
                    <a:lnTo>
                      <a:pt x="1070101" y="517721"/>
                    </a:lnTo>
                    <a:lnTo>
                      <a:pt x="1127223" y="459938"/>
                    </a:lnTo>
                    <a:cubicBezTo>
                      <a:pt x="1153396" y="438322"/>
                      <a:pt x="1185498" y="415426"/>
                      <a:pt x="1221216" y="393166"/>
                    </a:cubicBezTo>
                    <a:cubicBezTo>
                      <a:pt x="1260528" y="368663"/>
                      <a:pt x="1301297" y="346740"/>
                      <a:pt x="1339457" y="329262"/>
                    </a:cubicBezTo>
                    <a:lnTo>
                      <a:pt x="1439066" y="293106"/>
                    </a:lnTo>
                    <a:lnTo>
                      <a:pt x="1442040" y="292027"/>
                    </a:lnTo>
                    <a:cubicBezTo>
                      <a:pt x="1501669" y="231707"/>
                      <a:pt x="1615143" y="157584"/>
                      <a:pt x="1721503" y="109469"/>
                    </a:cubicBezTo>
                    <a:cubicBezTo>
                      <a:pt x="1802545" y="72804"/>
                      <a:pt x="1866754" y="57052"/>
                      <a:pt x="1892514" y="67532"/>
                    </a:cubicBezTo>
                    <a:lnTo>
                      <a:pt x="1893382" y="67170"/>
                    </a:lnTo>
                    <a:lnTo>
                      <a:pt x="2017650" y="15458"/>
                    </a:lnTo>
                    <a:cubicBezTo>
                      <a:pt x="2054057" y="3905"/>
                      <a:pt x="2084042" y="-1485"/>
                      <a:pt x="2104256" y="352"/>
                    </a:cubicBezTo>
                    <a:cubicBezTo>
                      <a:pt x="2133628" y="3004"/>
                      <a:pt x="2139902" y="20708"/>
                      <a:pt x="2121849" y="50153"/>
                    </a:cubicBezTo>
                    <a:cubicBezTo>
                      <a:pt x="2197765" y="32293"/>
                      <a:pt x="2235006" y="44529"/>
                      <a:pt x="2222990" y="83348"/>
                    </a:cubicBezTo>
                    <a:cubicBezTo>
                      <a:pt x="2207018" y="134952"/>
                      <a:pt x="2107105" y="224478"/>
                      <a:pt x="1970189" y="309865"/>
                    </a:cubicBezTo>
                    <a:cubicBezTo>
                      <a:pt x="1980984" y="330063"/>
                      <a:pt x="1954290" y="370584"/>
                      <a:pt x="1897048" y="420961"/>
                    </a:cubicBezTo>
                    <a:cubicBezTo>
                      <a:pt x="1810077" y="497507"/>
                      <a:pt x="1669482" y="582210"/>
                      <a:pt x="1550132" y="629978"/>
                    </a:cubicBezTo>
                    <a:cubicBezTo>
                      <a:pt x="1530355" y="677963"/>
                      <a:pt x="1447094" y="754065"/>
                      <a:pt x="1331444" y="829868"/>
                    </a:cubicBezTo>
                    <a:cubicBezTo>
                      <a:pt x="1195164" y="919191"/>
                      <a:pt x="1040443" y="990827"/>
                      <a:pt x="943721" y="1009373"/>
                    </a:cubicBezTo>
                    <a:cubicBezTo>
                      <a:pt x="790918" y="1128836"/>
                      <a:pt x="576235" y="1241632"/>
                      <a:pt x="433707" y="1280686"/>
                    </a:cubicBezTo>
                    <a:lnTo>
                      <a:pt x="430431" y="1281386"/>
                    </a:lnTo>
                    <a:lnTo>
                      <a:pt x="450290" y="1284415"/>
                    </a:lnTo>
                    <a:lnTo>
                      <a:pt x="475399" y="1307950"/>
                    </a:lnTo>
                    <a:lnTo>
                      <a:pt x="476149" y="1308653"/>
                    </a:lnTo>
                    <a:cubicBezTo>
                      <a:pt x="490918" y="1287419"/>
                      <a:pt x="512933" y="1276880"/>
                      <a:pt x="534812" y="1279143"/>
                    </a:cubicBezTo>
                    <a:cubicBezTo>
                      <a:pt x="542105" y="1279897"/>
                      <a:pt x="549383" y="1282073"/>
                      <a:pt x="556372" y="1285750"/>
                    </a:cubicBezTo>
                    <a:cubicBezTo>
                      <a:pt x="577675" y="1296952"/>
                      <a:pt x="592950" y="1320405"/>
                      <a:pt x="597053" y="1348232"/>
                    </a:cubicBezTo>
                    <a:lnTo>
                      <a:pt x="597278" y="1348386"/>
                    </a:lnTo>
                    <a:lnTo>
                      <a:pt x="629399" y="1370506"/>
                    </a:lnTo>
                    <a:cubicBezTo>
                      <a:pt x="638376" y="1380931"/>
                      <a:pt x="645273" y="1394039"/>
                      <a:pt x="649263" y="1408873"/>
                    </a:cubicBezTo>
                    <a:cubicBezTo>
                      <a:pt x="655062" y="1430408"/>
                      <a:pt x="654235" y="1453797"/>
                      <a:pt x="646926" y="1474629"/>
                    </a:cubicBezTo>
                    <a:cubicBezTo>
                      <a:pt x="655910" y="1488913"/>
                      <a:pt x="661973" y="1505314"/>
                      <a:pt x="664892" y="1522511"/>
                    </a:cubicBezTo>
                    <a:lnTo>
                      <a:pt x="664123" y="1567695"/>
                    </a:lnTo>
                    <a:lnTo>
                      <a:pt x="682587" y="1562963"/>
                    </a:lnTo>
                    <a:cubicBezTo>
                      <a:pt x="799404" y="1542540"/>
                      <a:pt x="942788" y="1542694"/>
                      <a:pt x="1061812" y="1565953"/>
                    </a:cubicBezTo>
                    <a:lnTo>
                      <a:pt x="1061920" y="1565912"/>
                    </a:lnTo>
                    <a:lnTo>
                      <a:pt x="1158432" y="1529516"/>
                    </a:lnTo>
                    <a:cubicBezTo>
                      <a:pt x="1275173" y="1502539"/>
                      <a:pt x="1440725" y="1504532"/>
                      <a:pt x="1551107" y="1540831"/>
                    </a:cubicBezTo>
                    <a:lnTo>
                      <a:pt x="1552851" y="1540146"/>
                    </a:lnTo>
                    <a:lnTo>
                      <a:pt x="1629501" y="1510044"/>
                    </a:lnTo>
                    <a:cubicBezTo>
                      <a:pt x="1662242" y="1502165"/>
                      <a:pt x="1700629" y="1496903"/>
                      <a:pt x="1741765" y="1494959"/>
                    </a:cubicBezTo>
                    <a:cubicBezTo>
                      <a:pt x="1787041" y="1492815"/>
                      <a:pt x="1832288" y="1494838"/>
                      <a:pt x="1873150" y="1500432"/>
                    </a:cubicBezTo>
                    <a:lnTo>
                      <a:pt x="1975174" y="1526553"/>
                    </a:lnTo>
                    <a:lnTo>
                      <a:pt x="1978220" y="1527333"/>
                    </a:lnTo>
                    <a:cubicBezTo>
                      <a:pt x="2038232" y="1503766"/>
                      <a:pt x="2127684" y="1492070"/>
                      <a:pt x="2216582" y="1494580"/>
                    </a:cubicBezTo>
                    <a:cubicBezTo>
                      <a:pt x="2246215" y="1495417"/>
                      <a:pt x="2275787" y="1497833"/>
                      <a:pt x="2304186" y="1501914"/>
                    </a:cubicBezTo>
                    <a:cubicBezTo>
                      <a:pt x="2390743" y="1514347"/>
                      <a:pt x="2452810" y="1540377"/>
                      <a:pt x="2469484" y="1571261"/>
                    </a:cubicBezTo>
                    <a:lnTo>
                      <a:pt x="2470396" y="1571432"/>
                    </a:lnTo>
                    <a:lnTo>
                      <a:pt x="2600913" y="1595982"/>
                    </a:lnTo>
                    <a:cubicBezTo>
                      <a:pt x="2637388" y="1607553"/>
                      <a:pt x="2665411" y="1622101"/>
                      <a:pt x="2681622" y="1638565"/>
                    </a:cubicBezTo>
                    <a:cubicBezTo>
                      <a:pt x="2705187" y="1662466"/>
                      <a:pt x="2701829" y="1688425"/>
                      <a:pt x="2672127" y="1711546"/>
                    </a:cubicBezTo>
                    <a:cubicBezTo>
                      <a:pt x="2745136" y="1743253"/>
                      <a:pt x="2770669" y="1784356"/>
                      <a:pt x="2741489" y="1823132"/>
                    </a:cubicBezTo>
                    <a:cubicBezTo>
                      <a:pt x="2702697" y="1874681"/>
                      <a:pt x="2574280" y="1913286"/>
                      <a:pt x="2416566" y="1920808"/>
                    </a:cubicBezTo>
                    <a:cubicBezTo>
                      <a:pt x="2415813" y="1952984"/>
                      <a:pt x="2373374" y="1983500"/>
                      <a:pt x="2300249" y="2004505"/>
                    </a:cubicBezTo>
                    <a:cubicBezTo>
                      <a:pt x="2189142" y="2036426"/>
                      <a:pt x="2028649" y="2040527"/>
                      <a:pt x="1904227" y="2014639"/>
                    </a:cubicBezTo>
                    <a:cubicBezTo>
                      <a:pt x="1863988" y="2059106"/>
                      <a:pt x="1756240" y="2093099"/>
                      <a:pt x="1621222" y="2103928"/>
                    </a:cubicBezTo>
                    <a:cubicBezTo>
                      <a:pt x="1462118" y="2116688"/>
                      <a:pt x="1296067" y="2094944"/>
                      <a:pt x="1205109" y="2049427"/>
                    </a:cubicBezTo>
                    <a:cubicBezTo>
                      <a:pt x="990424" y="2092631"/>
                      <a:pt x="711587" y="2068346"/>
                      <a:pt x="586991" y="1995578"/>
                    </a:cubicBezTo>
                    <a:cubicBezTo>
                      <a:pt x="464595" y="2000361"/>
                      <a:pt x="349667" y="1975026"/>
                      <a:pt x="315218" y="1935655"/>
                    </a:cubicBezTo>
                    <a:cubicBezTo>
                      <a:pt x="290264" y="1907169"/>
                      <a:pt x="312323" y="1876427"/>
                      <a:pt x="373289" y="1854768"/>
                    </a:cubicBezTo>
                    <a:cubicBezTo>
                      <a:pt x="308415" y="1842026"/>
                      <a:pt x="265100" y="1820503"/>
                      <a:pt x="252578" y="1796448"/>
                    </a:cubicBezTo>
                    <a:lnTo>
                      <a:pt x="252354" y="1793565"/>
                    </a:lnTo>
                    <a:lnTo>
                      <a:pt x="244132" y="1797122"/>
                    </a:lnTo>
                    <a:cubicBezTo>
                      <a:pt x="201104" y="1804317"/>
                      <a:pt x="156753" y="1779716"/>
                      <a:pt x="133755" y="1730543"/>
                    </a:cubicBezTo>
                    <a:cubicBezTo>
                      <a:pt x="103633" y="1734852"/>
                      <a:pt x="75348" y="1712026"/>
                      <a:pt x="66870" y="1676552"/>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3" name="Freeform: Shape 242">
                <a:extLst>
                  <a:ext uri="{FF2B5EF4-FFF2-40B4-BE49-F238E27FC236}">
                    <a16:creationId xmlns:a16="http://schemas.microsoft.com/office/drawing/2014/main" id="{4C064664-BE9C-4C73-AEA3-33AF4B1BCDD1}"/>
                  </a:ext>
                </a:extLst>
              </p:cNvPr>
              <p:cNvSpPr/>
              <p:nvPr/>
            </p:nvSpPr>
            <p:spPr>
              <a:xfrm rot="21363997">
                <a:off x="8734116" y="897040"/>
                <a:ext cx="2291315" cy="2587966"/>
              </a:xfrm>
              <a:custGeom>
                <a:avLst/>
                <a:gdLst>
                  <a:gd name="connsiteX0" fmla="*/ 979970 w 1702580"/>
                  <a:gd name="connsiteY0" fmla="*/ 9798 h 1923009"/>
                  <a:gd name="connsiteX1" fmla="*/ 1594284 w 1702580"/>
                  <a:gd name="connsiteY1" fmla="*/ 140649 h 1923009"/>
                  <a:gd name="connsiteX2" fmla="*/ 1563970 w 1702580"/>
                  <a:gd name="connsiteY2" fmla="*/ 581516 h 1923009"/>
                  <a:gd name="connsiteX3" fmla="*/ 1552587 w 1702580"/>
                  <a:gd name="connsiteY3" fmla="*/ 562870 h 1923009"/>
                  <a:gd name="connsiteX4" fmla="*/ 1549649 w 1702580"/>
                  <a:gd name="connsiteY4" fmla="*/ 561272 h 1923009"/>
                  <a:gd name="connsiteX5" fmla="*/ 1702580 w 1702580"/>
                  <a:gd name="connsiteY5" fmla="*/ 1923009 h 1923009"/>
                  <a:gd name="connsiteX6" fmla="*/ 1236198 w 1702580"/>
                  <a:gd name="connsiteY6" fmla="*/ 1923009 h 1923009"/>
                  <a:gd name="connsiteX7" fmla="*/ 1395031 w 1702580"/>
                  <a:gd name="connsiteY7" fmla="*/ 508723 h 1923009"/>
                  <a:gd name="connsiteX8" fmla="*/ 1386534 w 1702580"/>
                  <a:gd name="connsiteY8" fmla="*/ 506651 h 1923009"/>
                  <a:gd name="connsiteX9" fmla="*/ 949656 w 1702580"/>
                  <a:gd name="connsiteY9" fmla="*/ 450665 h 1923009"/>
                  <a:gd name="connsiteX10" fmla="*/ 601785 w 1702580"/>
                  <a:gd name="connsiteY10" fmla="*/ 441875 h 1923009"/>
                  <a:gd name="connsiteX11" fmla="*/ 515616 w 1702580"/>
                  <a:gd name="connsiteY11" fmla="*/ 446021 h 1923009"/>
                  <a:gd name="connsiteX12" fmla="*/ 461075 w 1702580"/>
                  <a:gd name="connsiteY12" fmla="*/ 1859617 h 1923009"/>
                  <a:gd name="connsiteX13" fmla="*/ 0 w 1702580"/>
                  <a:gd name="connsiteY13" fmla="*/ 1789460 h 1923009"/>
                  <a:gd name="connsiteX14" fmla="*/ 355203 w 1702580"/>
                  <a:gd name="connsiteY14" fmla="*/ 472438 h 1923009"/>
                  <a:gd name="connsiteX15" fmla="*/ 337043 w 1702580"/>
                  <a:gd name="connsiteY15" fmla="*/ 479291 h 1923009"/>
                  <a:gd name="connsiteX16" fmla="*/ 323214 w 1702580"/>
                  <a:gd name="connsiteY16" fmla="*/ 496204 h 1923009"/>
                  <a:gd name="connsiteX17" fmla="*/ 353527 w 1702580"/>
                  <a:gd name="connsiteY17" fmla="*/ 55336 h 1923009"/>
                  <a:gd name="connsiteX18" fmla="*/ 979970 w 1702580"/>
                  <a:gd name="connsiteY18" fmla="*/ 9798 h 192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2580" h="1923009">
                    <a:moveTo>
                      <a:pt x="979970" y="9798"/>
                    </a:moveTo>
                    <a:cubicBezTo>
                      <a:pt x="1322542" y="33353"/>
                      <a:pt x="1597634" y="91922"/>
                      <a:pt x="1594284" y="140649"/>
                    </a:cubicBezTo>
                    <a:lnTo>
                      <a:pt x="1563970" y="581516"/>
                    </a:lnTo>
                    <a:cubicBezTo>
                      <a:pt x="1564389" y="575425"/>
                      <a:pt x="1560457" y="569181"/>
                      <a:pt x="1552587" y="562870"/>
                    </a:cubicBezTo>
                    <a:lnTo>
                      <a:pt x="1549649" y="561272"/>
                    </a:lnTo>
                    <a:lnTo>
                      <a:pt x="1702580" y="1923009"/>
                    </a:lnTo>
                    <a:lnTo>
                      <a:pt x="1236198" y="1923009"/>
                    </a:lnTo>
                    <a:lnTo>
                      <a:pt x="1395031" y="508723"/>
                    </a:lnTo>
                    <a:lnTo>
                      <a:pt x="1386534" y="506651"/>
                    </a:lnTo>
                    <a:cubicBezTo>
                      <a:pt x="1275359" y="482973"/>
                      <a:pt x="1120942" y="462442"/>
                      <a:pt x="949656" y="450665"/>
                    </a:cubicBezTo>
                    <a:cubicBezTo>
                      <a:pt x="821192" y="441832"/>
                      <a:pt x="701453" y="439176"/>
                      <a:pt x="601785" y="441875"/>
                    </a:cubicBezTo>
                    <a:lnTo>
                      <a:pt x="515616" y="446021"/>
                    </a:lnTo>
                    <a:lnTo>
                      <a:pt x="461075" y="1859617"/>
                    </a:lnTo>
                    <a:lnTo>
                      <a:pt x="0" y="1789460"/>
                    </a:lnTo>
                    <a:lnTo>
                      <a:pt x="355203" y="472438"/>
                    </a:lnTo>
                    <a:lnTo>
                      <a:pt x="337043" y="479291"/>
                    </a:lnTo>
                    <a:cubicBezTo>
                      <a:pt x="328382" y="484465"/>
                      <a:pt x="323633" y="490113"/>
                      <a:pt x="323214" y="496204"/>
                    </a:cubicBezTo>
                    <a:lnTo>
                      <a:pt x="353527" y="55336"/>
                    </a:lnTo>
                    <a:cubicBezTo>
                      <a:pt x="356878" y="6609"/>
                      <a:pt x="637396" y="-13757"/>
                      <a:pt x="979970" y="9798"/>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44" name="Group 243">
                <a:extLst>
                  <a:ext uri="{FF2B5EF4-FFF2-40B4-BE49-F238E27FC236}">
                    <a16:creationId xmlns:a16="http://schemas.microsoft.com/office/drawing/2014/main" id="{63F9839C-4662-6F3F-5331-EDB0C59DAA60}"/>
                  </a:ext>
                </a:extLst>
              </p:cNvPr>
              <p:cNvGrpSpPr/>
              <p:nvPr/>
            </p:nvGrpSpPr>
            <p:grpSpPr>
              <a:xfrm>
                <a:off x="9137434" y="4587072"/>
                <a:ext cx="1783718" cy="365315"/>
                <a:chOff x="8191105" y="456956"/>
                <a:chExt cx="3123114" cy="622403"/>
              </a:xfrm>
            </p:grpSpPr>
            <p:sp>
              <p:nvSpPr>
                <p:cNvPr id="1097" name="Rectangle: Rounded Corners 1096">
                  <a:extLst>
                    <a:ext uri="{FF2B5EF4-FFF2-40B4-BE49-F238E27FC236}">
                      <a16:creationId xmlns:a16="http://schemas.microsoft.com/office/drawing/2014/main" id="{D65B9B13-AFAD-4C21-7BFA-861064B0E170}"/>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8" name="Group 1097">
                  <a:extLst>
                    <a:ext uri="{FF2B5EF4-FFF2-40B4-BE49-F238E27FC236}">
                      <a16:creationId xmlns:a16="http://schemas.microsoft.com/office/drawing/2014/main" id="{F3996B5A-BF10-29BF-5DC0-4C3ED0A63B83}"/>
                    </a:ext>
                  </a:extLst>
                </p:cNvPr>
                <p:cNvGrpSpPr/>
                <p:nvPr/>
              </p:nvGrpSpPr>
              <p:grpSpPr>
                <a:xfrm>
                  <a:off x="8322968" y="474749"/>
                  <a:ext cx="2859388" cy="577680"/>
                  <a:chOff x="8322968" y="474749"/>
                  <a:chExt cx="2859388" cy="577680"/>
                </a:xfrm>
              </p:grpSpPr>
              <p:sp>
                <p:nvSpPr>
                  <p:cNvPr id="1099" name="Flowchart: Collate 1098">
                    <a:extLst>
                      <a:ext uri="{FF2B5EF4-FFF2-40B4-BE49-F238E27FC236}">
                        <a16:creationId xmlns:a16="http://schemas.microsoft.com/office/drawing/2014/main" id="{452615D7-880A-8CAD-9E35-88C32DA7A81C}"/>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0" name="Flowchart: Collate 1099">
                    <a:extLst>
                      <a:ext uri="{FF2B5EF4-FFF2-40B4-BE49-F238E27FC236}">
                        <a16:creationId xmlns:a16="http://schemas.microsoft.com/office/drawing/2014/main" id="{351EC954-52E6-E117-6F67-7A0152427399}"/>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1" name="Flowchart: Collate 1100">
                    <a:extLst>
                      <a:ext uri="{FF2B5EF4-FFF2-40B4-BE49-F238E27FC236}">
                        <a16:creationId xmlns:a16="http://schemas.microsoft.com/office/drawing/2014/main" id="{01BBF976-9238-399D-7209-5803CF077645}"/>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2" name="Flowchart: Collate 1101">
                    <a:extLst>
                      <a:ext uri="{FF2B5EF4-FFF2-40B4-BE49-F238E27FC236}">
                        <a16:creationId xmlns:a16="http://schemas.microsoft.com/office/drawing/2014/main" id="{8B487EE2-520E-AD23-C863-AB19E0D3300D}"/>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3" name="Flowchart: Collate 1102">
                    <a:extLst>
                      <a:ext uri="{FF2B5EF4-FFF2-40B4-BE49-F238E27FC236}">
                        <a16:creationId xmlns:a16="http://schemas.microsoft.com/office/drawing/2014/main" id="{01DA3118-4D5C-5FA2-FF58-CA1710E59512}"/>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4" name="Flowchart: Collate 1103">
                    <a:extLst>
                      <a:ext uri="{FF2B5EF4-FFF2-40B4-BE49-F238E27FC236}">
                        <a16:creationId xmlns:a16="http://schemas.microsoft.com/office/drawing/2014/main" id="{E97DF5D1-2A54-E539-7305-626972D3BE7A}"/>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5" name="Flowchart: Collate 1104">
                    <a:extLst>
                      <a:ext uri="{FF2B5EF4-FFF2-40B4-BE49-F238E27FC236}">
                        <a16:creationId xmlns:a16="http://schemas.microsoft.com/office/drawing/2014/main" id="{2F328E32-273A-C891-CDE8-A2563A1E82CC}"/>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45" name="Group 244">
                <a:extLst>
                  <a:ext uri="{FF2B5EF4-FFF2-40B4-BE49-F238E27FC236}">
                    <a16:creationId xmlns:a16="http://schemas.microsoft.com/office/drawing/2014/main" id="{440D14B6-CA3A-6BC8-7D7E-520FB20D2A6A}"/>
                  </a:ext>
                </a:extLst>
              </p:cNvPr>
              <p:cNvGrpSpPr/>
              <p:nvPr/>
            </p:nvGrpSpPr>
            <p:grpSpPr>
              <a:xfrm>
                <a:off x="9166256" y="1201008"/>
                <a:ext cx="1605492" cy="251752"/>
                <a:chOff x="8191105" y="456956"/>
                <a:chExt cx="3123114" cy="622403"/>
              </a:xfrm>
            </p:grpSpPr>
            <p:sp>
              <p:nvSpPr>
                <p:cNvPr id="1088" name="Rectangle: Rounded Corners 1087">
                  <a:extLst>
                    <a:ext uri="{FF2B5EF4-FFF2-40B4-BE49-F238E27FC236}">
                      <a16:creationId xmlns:a16="http://schemas.microsoft.com/office/drawing/2014/main" id="{F9974E74-D069-54BC-FA42-62F15E40F4A9}"/>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9" name="Group 1088">
                  <a:extLst>
                    <a:ext uri="{FF2B5EF4-FFF2-40B4-BE49-F238E27FC236}">
                      <a16:creationId xmlns:a16="http://schemas.microsoft.com/office/drawing/2014/main" id="{CCE0EA81-4162-162B-1108-E92CC3509835}"/>
                    </a:ext>
                  </a:extLst>
                </p:cNvPr>
                <p:cNvGrpSpPr/>
                <p:nvPr/>
              </p:nvGrpSpPr>
              <p:grpSpPr>
                <a:xfrm>
                  <a:off x="8322968" y="474749"/>
                  <a:ext cx="2859387" cy="577680"/>
                  <a:chOff x="8322968" y="474749"/>
                  <a:chExt cx="2859387" cy="577680"/>
                </a:xfrm>
              </p:grpSpPr>
              <p:sp>
                <p:nvSpPr>
                  <p:cNvPr id="1090" name="Flowchart: Collate 1089">
                    <a:extLst>
                      <a:ext uri="{FF2B5EF4-FFF2-40B4-BE49-F238E27FC236}">
                        <a16:creationId xmlns:a16="http://schemas.microsoft.com/office/drawing/2014/main" id="{55904380-BC92-473D-D9DF-7C070F494067}"/>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1" name="Flowchart: Collate 1090">
                    <a:extLst>
                      <a:ext uri="{FF2B5EF4-FFF2-40B4-BE49-F238E27FC236}">
                        <a16:creationId xmlns:a16="http://schemas.microsoft.com/office/drawing/2014/main" id="{657EC36B-69A8-A623-BD85-F805516719E1}"/>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2" name="Flowchart: Collate 1091">
                    <a:extLst>
                      <a:ext uri="{FF2B5EF4-FFF2-40B4-BE49-F238E27FC236}">
                        <a16:creationId xmlns:a16="http://schemas.microsoft.com/office/drawing/2014/main" id="{8D3BD3A7-13E1-4887-AC36-35BD75050475}"/>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3" name="Flowchart: Collate 1092">
                    <a:extLst>
                      <a:ext uri="{FF2B5EF4-FFF2-40B4-BE49-F238E27FC236}">
                        <a16:creationId xmlns:a16="http://schemas.microsoft.com/office/drawing/2014/main" id="{01269CF8-AE5F-1215-9735-E7E8C107E956}"/>
                      </a:ext>
                    </a:extLst>
                  </p:cNvPr>
                  <p:cNvSpPr/>
                  <p:nvPr/>
                </p:nvSpPr>
                <p:spPr>
                  <a:xfrm rot="5400000">
                    <a:off x="10598535" y="450888"/>
                    <a:ext cx="559958"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4" name="Flowchart: Collate 1093">
                    <a:extLst>
                      <a:ext uri="{FF2B5EF4-FFF2-40B4-BE49-F238E27FC236}">
                        <a16:creationId xmlns:a16="http://schemas.microsoft.com/office/drawing/2014/main" id="{0A05ED30-F7B3-C331-CC58-D2370744AAC0}"/>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5" name="Flowchart: Collate 1094">
                    <a:extLst>
                      <a:ext uri="{FF2B5EF4-FFF2-40B4-BE49-F238E27FC236}">
                        <a16:creationId xmlns:a16="http://schemas.microsoft.com/office/drawing/2014/main" id="{DFF2EE84-36E5-C42E-EACC-14EFC3FE1888}"/>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6" name="Flowchart: Collate 1095">
                    <a:extLst>
                      <a:ext uri="{FF2B5EF4-FFF2-40B4-BE49-F238E27FC236}">
                        <a16:creationId xmlns:a16="http://schemas.microsoft.com/office/drawing/2014/main" id="{047C793C-59B7-D60F-AF03-3C18CE02E325}"/>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46" name="Group 245">
                <a:extLst>
                  <a:ext uri="{FF2B5EF4-FFF2-40B4-BE49-F238E27FC236}">
                    <a16:creationId xmlns:a16="http://schemas.microsoft.com/office/drawing/2014/main" id="{B1116F7A-206D-D2F5-7241-C8A56731CB07}"/>
                  </a:ext>
                </a:extLst>
              </p:cNvPr>
              <p:cNvGrpSpPr/>
              <p:nvPr/>
            </p:nvGrpSpPr>
            <p:grpSpPr>
              <a:xfrm>
                <a:off x="9168772" y="957114"/>
                <a:ext cx="1605492" cy="251752"/>
                <a:chOff x="8191105" y="456956"/>
                <a:chExt cx="3123114" cy="622403"/>
              </a:xfrm>
            </p:grpSpPr>
            <p:sp>
              <p:nvSpPr>
                <p:cNvPr id="247" name="Rectangle: Rounded Corners 246">
                  <a:extLst>
                    <a:ext uri="{FF2B5EF4-FFF2-40B4-BE49-F238E27FC236}">
                      <a16:creationId xmlns:a16="http://schemas.microsoft.com/office/drawing/2014/main" id="{6D7C0F01-2D35-9401-1D44-E9D3555A0732}"/>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247">
                  <a:extLst>
                    <a:ext uri="{FF2B5EF4-FFF2-40B4-BE49-F238E27FC236}">
                      <a16:creationId xmlns:a16="http://schemas.microsoft.com/office/drawing/2014/main" id="{8EC51899-8AB4-654F-8BE2-BD9DFA05E58D}"/>
                    </a:ext>
                  </a:extLst>
                </p:cNvPr>
                <p:cNvGrpSpPr/>
                <p:nvPr/>
              </p:nvGrpSpPr>
              <p:grpSpPr>
                <a:xfrm>
                  <a:off x="8322968" y="474749"/>
                  <a:ext cx="2859388" cy="577680"/>
                  <a:chOff x="8322968" y="474749"/>
                  <a:chExt cx="2859388" cy="577680"/>
                </a:xfrm>
              </p:grpSpPr>
              <p:sp>
                <p:nvSpPr>
                  <p:cNvPr id="249" name="Flowchart: Collate 248">
                    <a:extLst>
                      <a:ext uri="{FF2B5EF4-FFF2-40B4-BE49-F238E27FC236}">
                        <a16:creationId xmlns:a16="http://schemas.microsoft.com/office/drawing/2014/main" id="{BE0D35F5-F37B-B91C-5296-06EBBCBE2682}"/>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Flowchart: Collate 249">
                    <a:extLst>
                      <a:ext uri="{FF2B5EF4-FFF2-40B4-BE49-F238E27FC236}">
                        <a16:creationId xmlns:a16="http://schemas.microsoft.com/office/drawing/2014/main" id="{F1317EFB-6702-1C40-0D2E-3FB753E38B5A}"/>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Flowchart: Collate 250">
                    <a:extLst>
                      <a:ext uri="{FF2B5EF4-FFF2-40B4-BE49-F238E27FC236}">
                        <a16:creationId xmlns:a16="http://schemas.microsoft.com/office/drawing/2014/main" id="{FC2A3334-6C96-C964-2ABF-1C947743786F}"/>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Flowchart: Collate 251">
                    <a:extLst>
                      <a:ext uri="{FF2B5EF4-FFF2-40B4-BE49-F238E27FC236}">
                        <a16:creationId xmlns:a16="http://schemas.microsoft.com/office/drawing/2014/main" id="{A46262B1-3433-CF7E-E207-68C5ECD95F94}"/>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Flowchart: Collate 252">
                    <a:extLst>
                      <a:ext uri="{FF2B5EF4-FFF2-40B4-BE49-F238E27FC236}">
                        <a16:creationId xmlns:a16="http://schemas.microsoft.com/office/drawing/2014/main" id="{E866FF4E-7D17-0B5A-99D0-9D898D7CEA20}"/>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4" name="Flowchart: Collate 253">
                    <a:extLst>
                      <a:ext uri="{FF2B5EF4-FFF2-40B4-BE49-F238E27FC236}">
                        <a16:creationId xmlns:a16="http://schemas.microsoft.com/office/drawing/2014/main" id="{EB74EC20-AD51-B5F1-51EB-A9B51EF3C8C5}"/>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Flowchart: Collate 254">
                    <a:extLst>
                      <a:ext uri="{FF2B5EF4-FFF2-40B4-BE49-F238E27FC236}">
                        <a16:creationId xmlns:a16="http://schemas.microsoft.com/office/drawing/2014/main" id="{02B69C33-8565-D36F-E136-A74D62200938}"/>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106" name="Group 1105">
              <a:extLst>
                <a:ext uri="{FF2B5EF4-FFF2-40B4-BE49-F238E27FC236}">
                  <a16:creationId xmlns:a16="http://schemas.microsoft.com/office/drawing/2014/main" id="{6DE5E20C-FF4C-DE98-6989-D6160D3B36D0}"/>
                </a:ext>
              </a:extLst>
            </p:cNvPr>
            <p:cNvGrpSpPr/>
            <p:nvPr/>
          </p:nvGrpSpPr>
          <p:grpSpPr>
            <a:xfrm>
              <a:off x="8375205" y="2862149"/>
              <a:ext cx="898827" cy="1626523"/>
              <a:chOff x="5031550" y="1098123"/>
              <a:chExt cx="2437027" cy="4556168"/>
            </a:xfrm>
          </p:grpSpPr>
          <p:sp>
            <p:nvSpPr>
              <p:cNvPr id="1107" name="Cloud 1106">
                <a:extLst>
                  <a:ext uri="{FF2B5EF4-FFF2-40B4-BE49-F238E27FC236}">
                    <a16:creationId xmlns:a16="http://schemas.microsoft.com/office/drawing/2014/main" id="{B9B8D86F-2952-2E8D-C176-C1AF799D6349}"/>
                  </a:ext>
                </a:extLst>
              </p:cNvPr>
              <p:cNvSpPr/>
              <p:nvPr/>
            </p:nvSpPr>
            <p:spPr>
              <a:xfrm>
                <a:off x="5155765" y="1308548"/>
                <a:ext cx="2189861" cy="154311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Oval 1107">
                <a:extLst>
                  <a:ext uri="{FF2B5EF4-FFF2-40B4-BE49-F238E27FC236}">
                    <a16:creationId xmlns:a16="http://schemas.microsoft.com/office/drawing/2014/main" id="{6B909099-9227-420F-D8F0-3B314B163CDA}"/>
                  </a:ext>
                </a:extLst>
              </p:cNvPr>
              <p:cNvSpPr/>
              <p:nvPr/>
            </p:nvSpPr>
            <p:spPr>
              <a:xfrm rot="20077215">
                <a:off x="6970590" y="3240603"/>
                <a:ext cx="497987"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a:extLst>
                  <a:ext uri="{FF2B5EF4-FFF2-40B4-BE49-F238E27FC236}">
                    <a16:creationId xmlns:a16="http://schemas.microsoft.com/office/drawing/2014/main" id="{6812031F-4B6A-9956-E0D0-6333C075E39F}"/>
                  </a:ext>
                </a:extLst>
              </p:cNvPr>
              <p:cNvSpPr/>
              <p:nvPr/>
            </p:nvSpPr>
            <p:spPr>
              <a:xfrm rot="2647766">
                <a:off x="5031550" y="3224734"/>
                <a:ext cx="436064"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a:extLst>
                  <a:ext uri="{FF2B5EF4-FFF2-40B4-BE49-F238E27FC236}">
                    <a16:creationId xmlns:a16="http://schemas.microsoft.com/office/drawing/2014/main" id="{7DBF011C-28FA-D651-707E-9305DC48153E}"/>
                  </a:ext>
                </a:extLst>
              </p:cNvPr>
              <p:cNvSpPr/>
              <p:nvPr/>
            </p:nvSpPr>
            <p:spPr>
              <a:xfrm rot="19352409">
                <a:off x="6369481" y="4846824"/>
                <a:ext cx="489889"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Oval 1110">
                <a:extLst>
                  <a:ext uri="{FF2B5EF4-FFF2-40B4-BE49-F238E27FC236}">
                    <a16:creationId xmlns:a16="http://schemas.microsoft.com/office/drawing/2014/main" id="{6B9B206C-5BF5-D6DC-3E44-F26D33552649}"/>
                  </a:ext>
                </a:extLst>
              </p:cNvPr>
              <p:cNvSpPr/>
              <p:nvPr/>
            </p:nvSpPr>
            <p:spPr>
              <a:xfrm rot="2647766">
                <a:off x="5806289" y="4830852"/>
                <a:ext cx="487545"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Trapezoid 1111">
                <a:extLst>
                  <a:ext uri="{FF2B5EF4-FFF2-40B4-BE49-F238E27FC236}">
                    <a16:creationId xmlns:a16="http://schemas.microsoft.com/office/drawing/2014/main" id="{B38FDB00-489E-4C7B-D1B8-ED1D20415429}"/>
                  </a:ext>
                </a:extLst>
              </p:cNvPr>
              <p:cNvSpPr/>
              <p:nvPr/>
            </p:nvSpPr>
            <p:spPr>
              <a:xfrm rot="20169292">
                <a:off x="6312744" y="2429384"/>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Trapezoid 1112">
                <a:extLst>
                  <a:ext uri="{FF2B5EF4-FFF2-40B4-BE49-F238E27FC236}">
                    <a16:creationId xmlns:a16="http://schemas.microsoft.com/office/drawing/2014/main" id="{723F53BC-4BDB-80CA-EF8B-ABF9752FBB34}"/>
                  </a:ext>
                </a:extLst>
              </p:cNvPr>
              <p:cNvSpPr/>
              <p:nvPr/>
            </p:nvSpPr>
            <p:spPr>
              <a:xfrm rot="1790291">
                <a:off x="5170808" y="2382193"/>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Trapezoid 1113">
                <a:extLst>
                  <a:ext uri="{FF2B5EF4-FFF2-40B4-BE49-F238E27FC236}">
                    <a16:creationId xmlns:a16="http://schemas.microsoft.com/office/drawing/2014/main" id="{3E0578F3-6DB1-6BE9-7254-E2F3C016C5F2}"/>
                  </a:ext>
                </a:extLst>
              </p:cNvPr>
              <p:cNvSpPr/>
              <p:nvPr/>
            </p:nvSpPr>
            <p:spPr>
              <a:xfrm>
                <a:off x="5478591" y="2614730"/>
                <a:ext cx="1560813" cy="2631618"/>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a:extLst>
                  <a:ext uri="{FF2B5EF4-FFF2-40B4-BE49-F238E27FC236}">
                    <a16:creationId xmlns:a16="http://schemas.microsoft.com/office/drawing/2014/main" id="{69BA99D8-69D1-152F-6C13-95693801C8A1}"/>
                  </a:ext>
                </a:extLst>
              </p:cNvPr>
              <p:cNvSpPr/>
              <p:nvPr/>
            </p:nvSpPr>
            <p:spPr>
              <a:xfrm>
                <a:off x="6041648" y="2140813"/>
                <a:ext cx="367371" cy="7936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Oval 1115">
                <a:extLst>
                  <a:ext uri="{FF2B5EF4-FFF2-40B4-BE49-F238E27FC236}">
                    <a16:creationId xmlns:a16="http://schemas.microsoft.com/office/drawing/2014/main" id="{1AFDF183-85EE-31C1-CD6E-4625B54AC15E}"/>
                  </a:ext>
                </a:extLst>
              </p:cNvPr>
              <p:cNvSpPr/>
              <p:nvPr/>
            </p:nvSpPr>
            <p:spPr>
              <a:xfrm>
                <a:off x="5478591" y="1238407"/>
                <a:ext cx="1487649" cy="15090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Cloud 1116">
                <a:extLst>
                  <a:ext uri="{FF2B5EF4-FFF2-40B4-BE49-F238E27FC236}">
                    <a16:creationId xmlns:a16="http://schemas.microsoft.com/office/drawing/2014/main" id="{647A3090-A3DA-E555-5234-2538EA555960}"/>
                  </a:ext>
                </a:extLst>
              </p:cNvPr>
              <p:cNvSpPr/>
              <p:nvPr/>
            </p:nvSpPr>
            <p:spPr>
              <a:xfrm>
                <a:off x="5492667" y="1098123"/>
                <a:ext cx="1431832" cy="619527"/>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Freeform: Shape 1117">
                <a:extLst>
                  <a:ext uri="{FF2B5EF4-FFF2-40B4-BE49-F238E27FC236}">
                    <a16:creationId xmlns:a16="http://schemas.microsoft.com/office/drawing/2014/main" id="{B5A76CBE-7EBD-81F8-88D9-7E337A19D3B4}"/>
                  </a:ext>
                </a:extLst>
              </p:cNvPr>
              <p:cNvSpPr/>
              <p:nvPr/>
            </p:nvSpPr>
            <p:spPr>
              <a:xfrm rot="16005868">
                <a:off x="5299121" y="1327309"/>
                <a:ext cx="1877861" cy="1722282"/>
              </a:xfrm>
              <a:custGeom>
                <a:avLst/>
                <a:gdLst>
                  <a:gd name="connsiteX0" fmla="*/ 1823676 w 1877861"/>
                  <a:gd name="connsiteY0" fmla="*/ 1544392 h 1722282"/>
                  <a:gd name="connsiteX1" fmla="*/ 1798158 w 1877861"/>
                  <a:gd name="connsiteY1" fmla="*/ 1569910 h 1722282"/>
                  <a:gd name="connsiteX2" fmla="*/ 1791442 w 1877861"/>
                  <a:gd name="connsiteY2" fmla="*/ 1688711 h 1722282"/>
                  <a:gd name="connsiteX3" fmla="*/ 1754447 w 1877861"/>
                  <a:gd name="connsiteY3" fmla="*/ 1721747 h 1722282"/>
                  <a:gd name="connsiteX4" fmla="*/ 1652106 w 1877861"/>
                  <a:gd name="connsiteY4" fmla="*/ 1715962 h 1722282"/>
                  <a:gd name="connsiteX5" fmla="*/ 1645786 w 1877861"/>
                  <a:gd name="connsiteY5" fmla="*/ 1722282 h 1722282"/>
                  <a:gd name="connsiteX6" fmla="*/ 0 w 1877861"/>
                  <a:gd name="connsiteY6" fmla="*/ 1722282 h 1722282"/>
                  <a:gd name="connsiteX7" fmla="*/ 177891 w 1877861"/>
                  <a:gd name="connsiteY7" fmla="*/ 1544392 h 1722282"/>
                  <a:gd name="connsiteX8" fmla="*/ 0 w 1877861"/>
                  <a:gd name="connsiteY8" fmla="*/ 1366501 h 1722282"/>
                  <a:gd name="connsiteX9" fmla="*/ 1598896 w 1877861"/>
                  <a:gd name="connsiteY9" fmla="*/ 1366501 h 1722282"/>
                  <a:gd name="connsiteX10" fmla="*/ 1650896 w 1877861"/>
                  <a:gd name="connsiteY10" fmla="*/ 446657 h 1722282"/>
                  <a:gd name="connsiteX11" fmla="*/ 33319 w 1877861"/>
                  <a:gd name="connsiteY11" fmla="*/ 355214 h 1722282"/>
                  <a:gd name="connsiteX12" fmla="*/ 220966 w 1877861"/>
                  <a:gd name="connsiteY12" fmla="*/ 187648 h 1722282"/>
                  <a:gd name="connsiteX13" fmla="*/ 53399 w 1877861"/>
                  <a:gd name="connsiteY13" fmla="*/ 0 h 1722282"/>
                  <a:gd name="connsiteX14" fmla="*/ 1696562 w 1877861"/>
                  <a:gd name="connsiteY14" fmla="*/ 92890 h 1722282"/>
                  <a:gd name="connsiteX15" fmla="*/ 1717954 w 1877861"/>
                  <a:gd name="connsiteY15" fmla="*/ 116846 h 1722282"/>
                  <a:gd name="connsiteX16" fmla="*/ 1844769 w 1877861"/>
                  <a:gd name="connsiteY16" fmla="*/ 124015 h 1722282"/>
                  <a:gd name="connsiteX17" fmla="*/ 1877805 w 1877861"/>
                  <a:gd name="connsiteY17" fmla="*/ 161010 h 1722282"/>
                  <a:gd name="connsiteX18" fmla="*/ 1800888 w 1877861"/>
                  <a:gd name="connsiteY18" fmla="*/ 1521604 h 172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7861" h="1722282">
                    <a:moveTo>
                      <a:pt x="1823676" y="1544392"/>
                    </a:moveTo>
                    <a:lnTo>
                      <a:pt x="1798158" y="1569910"/>
                    </a:lnTo>
                    <a:lnTo>
                      <a:pt x="1791442" y="1688711"/>
                    </a:lnTo>
                    <a:cubicBezTo>
                      <a:pt x="1790348" y="1708050"/>
                      <a:pt x="1773785" y="1722840"/>
                      <a:pt x="1754447" y="1721747"/>
                    </a:cubicBezTo>
                    <a:lnTo>
                      <a:pt x="1652106" y="1715962"/>
                    </a:lnTo>
                    <a:lnTo>
                      <a:pt x="1645786" y="1722282"/>
                    </a:lnTo>
                    <a:lnTo>
                      <a:pt x="0" y="1722282"/>
                    </a:lnTo>
                    <a:lnTo>
                      <a:pt x="177891" y="1544392"/>
                    </a:lnTo>
                    <a:lnTo>
                      <a:pt x="0" y="1366501"/>
                    </a:lnTo>
                    <a:lnTo>
                      <a:pt x="1598896" y="1366501"/>
                    </a:lnTo>
                    <a:lnTo>
                      <a:pt x="1650896" y="446657"/>
                    </a:lnTo>
                    <a:lnTo>
                      <a:pt x="33319" y="355214"/>
                    </a:lnTo>
                    <a:lnTo>
                      <a:pt x="220966" y="187648"/>
                    </a:lnTo>
                    <a:lnTo>
                      <a:pt x="53399" y="0"/>
                    </a:lnTo>
                    <a:lnTo>
                      <a:pt x="1696562" y="92890"/>
                    </a:lnTo>
                    <a:lnTo>
                      <a:pt x="1717954" y="116846"/>
                    </a:lnTo>
                    <a:lnTo>
                      <a:pt x="1844769" y="124015"/>
                    </a:lnTo>
                    <a:cubicBezTo>
                      <a:pt x="1864107" y="125108"/>
                      <a:pt x="1878898" y="141672"/>
                      <a:pt x="1877805" y="161010"/>
                    </a:cubicBezTo>
                    <a:lnTo>
                      <a:pt x="1800888" y="1521604"/>
                    </a:lnTo>
                    <a:close/>
                  </a:path>
                </a:pathLst>
              </a:cu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19" name="Trapezoid 1118">
                <a:extLst>
                  <a:ext uri="{FF2B5EF4-FFF2-40B4-BE49-F238E27FC236}">
                    <a16:creationId xmlns:a16="http://schemas.microsoft.com/office/drawing/2014/main" id="{3A2A2CFF-1CA1-A146-E3B0-EFE9A45B5749}"/>
                  </a:ext>
                </a:extLst>
              </p:cNvPr>
              <p:cNvSpPr/>
              <p:nvPr/>
            </p:nvSpPr>
            <p:spPr>
              <a:xfrm>
                <a:off x="5397386" y="3878365"/>
                <a:ext cx="1753428" cy="1182794"/>
              </a:xfrm>
              <a:prstGeom prst="trapezoid">
                <a:avLst/>
              </a:prstGeom>
              <a:solidFill>
                <a:srgbClr val="FECE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0" name="Group 1119">
                <a:extLst>
                  <a:ext uri="{FF2B5EF4-FFF2-40B4-BE49-F238E27FC236}">
                    <a16:creationId xmlns:a16="http://schemas.microsoft.com/office/drawing/2014/main" id="{AC39193D-7D6E-9B8A-FEF6-939B43F76E41}"/>
                  </a:ext>
                </a:extLst>
              </p:cNvPr>
              <p:cNvGrpSpPr/>
              <p:nvPr/>
            </p:nvGrpSpPr>
            <p:grpSpPr>
              <a:xfrm>
                <a:off x="5608002" y="1246622"/>
                <a:ext cx="1316497" cy="277385"/>
                <a:chOff x="3146640" y="5602814"/>
                <a:chExt cx="5639399" cy="1188218"/>
              </a:xfrm>
            </p:grpSpPr>
            <p:grpSp>
              <p:nvGrpSpPr>
                <p:cNvPr id="1141" name="Group 1140">
                  <a:extLst>
                    <a:ext uri="{FF2B5EF4-FFF2-40B4-BE49-F238E27FC236}">
                      <a16:creationId xmlns:a16="http://schemas.microsoft.com/office/drawing/2014/main" id="{F0E3A51F-9E8E-5FD0-7BE6-2F1A48D2DE8E}"/>
                    </a:ext>
                  </a:extLst>
                </p:cNvPr>
                <p:cNvGrpSpPr/>
                <p:nvPr/>
              </p:nvGrpSpPr>
              <p:grpSpPr>
                <a:xfrm>
                  <a:off x="3146640" y="5683036"/>
                  <a:ext cx="1125165" cy="1107996"/>
                  <a:chOff x="3689416" y="5042699"/>
                  <a:chExt cx="1125165" cy="1107996"/>
                </a:xfrm>
              </p:grpSpPr>
              <p:sp>
                <p:nvSpPr>
                  <p:cNvPr id="1158" name="Callout: Quad Arrow 1157">
                    <a:extLst>
                      <a:ext uri="{FF2B5EF4-FFF2-40B4-BE49-F238E27FC236}">
                        <a16:creationId xmlns:a16="http://schemas.microsoft.com/office/drawing/2014/main" id="{F27040D4-1149-C3E2-226C-1E2DDAF84B32}"/>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Callout: Quad Arrow 1158">
                    <a:extLst>
                      <a:ext uri="{FF2B5EF4-FFF2-40B4-BE49-F238E27FC236}">
                        <a16:creationId xmlns:a16="http://schemas.microsoft.com/office/drawing/2014/main" id="{7ECF4547-26B3-735B-A902-9CB794878DE2}"/>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2" name="Group 1141">
                  <a:extLst>
                    <a:ext uri="{FF2B5EF4-FFF2-40B4-BE49-F238E27FC236}">
                      <a16:creationId xmlns:a16="http://schemas.microsoft.com/office/drawing/2014/main" id="{70935EFB-6ECD-833A-9E61-F18DC357A559}"/>
                    </a:ext>
                  </a:extLst>
                </p:cNvPr>
                <p:cNvGrpSpPr/>
                <p:nvPr/>
              </p:nvGrpSpPr>
              <p:grpSpPr>
                <a:xfrm>
                  <a:off x="4286655" y="5654734"/>
                  <a:ext cx="1125165" cy="1107996"/>
                  <a:chOff x="3689416" y="5042699"/>
                  <a:chExt cx="1125165" cy="1107996"/>
                </a:xfrm>
              </p:grpSpPr>
              <p:sp>
                <p:nvSpPr>
                  <p:cNvPr id="1156" name="Callout: Quad Arrow 1155">
                    <a:extLst>
                      <a:ext uri="{FF2B5EF4-FFF2-40B4-BE49-F238E27FC236}">
                        <a16:creationId xmlns:a16="http://schemas.microsoft.com/office/drawing/2014/main" id="{17FF0220-1283-137F-BB42-99C746B9166A}"/>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Callout: Quad Arrow 1156">
                    <a:extLst>
                      <a:ext uri="{FF2B5EF4-FFF2-40B4-BE49-F238E27FC236}">
                        <a16:creationId xmlns:a16="http://schemas.microsoft.com/office/drawing/2014/main" id="{7B0C3AC7-9F97-BC50-C9C9-33C0191F38DC}"/>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3" name="Group 1142">
                  <a:extLst>
                    <a:ext uri="{FF2B5EF4-FFF2-40B4-BE49-F238E27FC236}">
                      <a16:creationId xmlns:a16="http://schemas.microsoft.com/office/drawing/2014/main" id="{41127C8E-5BD7-249C-F713-351E2A5CC2E5}"/>
                    </a:ext>
                  </a:extLst>
                </p:cNvPr>
                <p:cNvGrpSpPr/>
                <p:nvPr/>
              </p:nvGrpSpPr>
              <p:grpSpPr>
                <a:xfrm>
                  <a:off x="5403757" y="5639705"/>
                  <a:ext cx="1125165" cy="1107996"/>
                  <a:chOff x="3689416" y="5042699"/>
                  <a:chExt cx="1125165" cy="1107996"/>
                </a:xfrm>
              </p:grpSpPr>
              <p:sp>
                <p:nvSpPr>
                  <p:cNvPr id="1154" name="Callout: Quad Arrow 1153">
                    <a:extLst>
                      <a:ext uri="{FF2B5EF4-FFF2-40B4-BE49-F238E27FC236}">
                        <a16:creationId xmlns:a16="http://schemas.microsoft.com/office/drawing/2014/main" id="{28F8D522-37BB-A8B7-4827-C10C15F3A147}"/>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Callout: Quad Arrow 1154">
                    <a:extLst>
                      <a:ext uri="{FF2B5EF4-FFF2-40B4-BE49-F238E27FC236}">
                        <a16:creationId xmlns:a16="http://schemas.microsoft.com/office/drawing/2014/main" id="{535D6B7B-3020-ADC7-5414-F284D591EFA0}"/>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4" name="Group 1143">
                  <a:extLst>
                    <a:ext uri="{FF2B5EF4-FFF2-40B4-BE49-F238E27FC236}">
                      <a16:creationId xmlns:a16="http://schemas.microsoft.com/office/drawing/2014/main" id="{DD5BED98-E52D-49BF-315D-62F1A4B004FA}"/>
                    </a:ext>
                  </a:extLst>
                </p:cNvPr>
                <p:cNvGrpSpPr/>
                <p:nvPr/>
              </p:nvGrpSpPr>
              <p:grpSpPr>
                <a:xfrm>
                  <a:off x="6543772" y="5611403"/>
                  <a:ext cx="1125165" cy="1107996"/>
                  <a:chOff x="3689416" y="5042699"/>
                  <a:chExt cx="1125165" cy="1107996"/>
                </a:xfrm>
              </p:grpSpPr>
              <p:sp>
                <p:nvSpPr>
                  <p:cNvPr id="1152" name="Callout: Quad Arrow 1151">
                    <a:extLst>
                      <a:ext uri="{FF2B5EF4-FFF2-40B4-BE49-F238E27FC236}">
                        <a16:creationId xmlns:a16="http://schemas.microsoft.com/office/drawing/2014/main" id="{70E8AE6C-0084-A54F-BE49-7AF222A7AB42}"/>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Callout: Quad Arrow 1152">
                    <a:extLst>
                      <a:ext uri="{FF2B5EF4-FFF2-40B4-BE49-F238E27FC236}">
                        <a16:creationId xmlns:a16="http://schemas.microsoft.com/office/drawing/2014/main" id="{CBA68484-824A-E4B2-8EBE-643D62124141}"/>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5" name="Group 1144">
                  <a:extLst>
                    <a:ext uri="{FF2B5EF4-FFF2-40B4-BE49-F238E27FC236}">
                      <a16:creationId xmlns:a16="http://schemas.microsoft.com/office/drawing/2014/main" id="{7D318B53-CCBD-5FDB-E3BB-09C90EA03DD5}"/>
                    </a:ext>
                  </a:extLst>
                </p:cNvPr>
                <p:cNvGrpSpPr/>
                <p:nvPr/>
              </p:nvGrpSpPr>
              <p:grpSpPr>
                <a:xfrm>
                  <a:off x="7660874" y="5602814"/>
                  <a:ext cx="1125165" cy="1107996"/>
                  <a:chOff x="3689416" y="5042699"/>
                  <a:chExt cx="1125165" cy="1107996"/>
                </a:xfrm>
              </p:grpSpPr>
              <p:sp>
                <p:nvSpPr>
                  <p:cNvPr id="1150" name="Callout: Quad Arrow 1149">
                    <a:extLst>
                      <a:ext uri="{FF2B5EF4-FFF2-40B4-BE49-F238E27FC236}">
                        <a16:creationId xmlns:a16="http://schemas.microsoft.com/office/drawing/2014/main" id="{CAE4C26F-EE59-2910-306B-9659805CD776}"/>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Callout: Quad Arrow 1150">
                    <a:extLst>
                      <a:ext uri="{FF2B5EF4-FFF2-40B4-BE49-F238E27FC236}">
                        <a16:creationId xmlns:a16="http://schemas.microsoft.com/office/drawing/2014/main" id="{B93E3162-0612-62A9-570C-16DF67A4691D}"/>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6" name="Oval 1145">
                  <a:extLst>
                    <a:ext uri="{FF2B5EF4-FFF2-40B4-BE49-F238E27FC236}">
                      <a16:creationId xmlns:a16="http://schemas.microsoft.com/office/drawing/2014/main" id="{876D59C4-5166-F8FE-7E12-146737FB60CA}"/>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Oval 1146">
                  <a:extLst>
                    <a:ext uri="{FF2B5EF4-FFF2-40B4-BE49-F238E27FC236}">
                      <a16:creationId xmlns:a16="http://schemas.microsoft.com/office/drawing/2014/main" id="{DA7629A7-BBB7-D60E-19DA-8EF77B6AF4F4}"/>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Oval 1147">
                  <a:extLst>
                    <a:ext uri="{FF2B5EF4-FFF2-40B4-BE49-F238E27FC236}">
                      <a16:creationId xmlns:a16="http://schemas.microsoft.com/office/drawing/2014/main" id="{EFDAEA99-CBB5-B64C-F54B-3B0625511678}"/>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Oval 1148">
                  <a:extLst>
                    <a:ext uri="{FF2B5EF4-FFF2-40B4-BE49-F238E27FC236}">
                      <a16:creationId xmlns:a16="http://schemas.microsoft.com/office/drawing/2014/main" id="{04FC2DCD-779D-4624-E8A0-DD0D831F8978}"/>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1" name="Group 1120">
                <a:extLst>
                  <a:ext uri="{FF2B5EF4-FFF2-40B4-BE49-F238E27FC236}">
                    <a16:creationId xmlns:a16="http://schemas.microsoft.com/office/drawing/2014/main" id="{CB7756A8-0226-0837-D911-8CF777653E7F}"/>
                  </a:ext>
                </a:extLst>
              </p:cNvPr>
              <p:cNvGrpSpPr/>
              <p:nvPr/>
            </p:nvGrpSpPr>
            <p:grpSpPr>
              <a:xfrm>
                <a:off x="5589885" y="3715962"/>
                <a:ext cx="1316497" cy="277385"/>
                <a:chOff x="3146640" y="5602814"/>
                <a:chExt cx="5639399" cy="1188218"/>
              </a:xfrm>
            </p:grpSpPr>
            <p:grpSp>
              <p:nvGrpSpPr>
                <p:cNvPr id="1122" name="Group 1121">
                  <a:extLst>
                    <a:ext uri="{FF2B5EF4-FFF2-40B4-BE49-F238E27FC236}">
                      <a16:creationId xmlns:a16="http://schemas.microsoft.com/office/drawing/2014/main" id="{B123A2AA-FE51-2697-72B0-4E10385E5C7F}"/>
                    </a:ext>
                  </a:extLst>
                </p:cNvPr>
                <p:cNvGrpSpPr/>
                <p:nvPr/>
              </p:nvGrpSpPr>
              <p:grpSpPr>
                <a:xfrm>
                  <a:off x="3146640" y="5683036"/>
                  <a:ext cx="1125165" cy="1107996"/>
                  <a:chOff x="3689416" y="5042699"/>
                  <a:chExt cx="1125165" cy="1107996"/>
                </a:xfrm>
              </p:grpSpPr>
              <p:sp>
                <p:nvSpPr>
                  <p:cNvPr id="1139" name="Callout: Quad Arrow 1138">
                    <a:extLst>
                      <a:ext uri="{FF2B5EF4-FFF2-40B4-BE49-F238E27FC236}">
                        <a16:creationId xmlns:a16="http://schemas.microsoft.com/office/drawing/2014/main" id="{89C0FA3F-2332-6931-5AB8-36495A7D1E1C}"/>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Callout: Quad Arrow 1139">
                    <a:extLst>
                      <a:ext uri="{FF2B5EF4-FFF2-40B4-BE49-F238E27FC236}">
                        <a16:creationId xmlns:a16="http://schemas.microsoft.com/office/drawing/2014/main" id="{73B4D8CC-73B4-79DF-E83C-D2C1F2E5C7F7}"/>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3" name="Group 1122">
                  <a:extLst>
                    <a:ext uri="{FF2B5EF4-FFF2-40B4-BE49-F238E27FC236}">
                      <a16:creationId xmlns:a16="http://schemas.microsoft.com/office/drawing/2014/main" id="{832FE3A7-1757-7A3F-F9C8-4949493F2734}"/>
                    </a:ext>
                  </a:extLst>
                </p:cNvPr>
                <p:cNvGrpSpPr/>
                <p:nvPr/>
              </p:nvGrpSpPr>
              <p:grpSpPr>
                <a:xfrm>
                  <a:off x="4286655" y="5654734"/>
                  <a:ext cx="1125165" cy="1107996"/>
                  <a:chOff x="3689416" y="5042699"/>
                  <a:chExt cx="1125165" cy="1107996"/>
                </a:xfrm>
              </p:grpSpPr>
              <p:sp>
                <p:nvSpPr>
                  <p:cNvPr id="1137" name="Callout: Quad Arrow 1136">
                    <a:extLst>
                      <a:ext uri="{FF2B5EF4-FFF2-40B4-BE49-F238E27FC236}">
                        <a16:creationId xmlns:a16="http://schemas.microsoft.com/office/drawing/2014/main" id="{07EEF837-07CE-548C-E197-1C2C728167AB}"/>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Callout: Quad Arrow 1137">
                    <a:extLst>
                      <a:ext uri="{FF2B5EF4-FFF2-40B4-BE49-F238E27FC236}">
                        <a16:creationId xmlns:a16="http://schemas.microsoft.com/office/drawing/2014/main" id="{CEBA68D1-53D5-1A90-A25D-8C11DA9FD52B}"/>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4" name="Group 1123">
                  <a:extLst>
                    <a:ext uri="{FF2B5EF4-FFF2-40B4-BE49-F238E27FC236}">
                      <a16:creationId xmlns:a16="http://schemas.microsoft.com/office/drawing/2014/main" id="{51514789-956B-B5B8-EFA9-8EB3CD405DC6}"/>
                    </a:ext>
                  </a:extLst>
                </p:cNvPr>
                <p:cNvGrpSpPr/>
                <p:nvPr/>
              </p:nvGrpSpPr>
              <p:grpSpPr>
                <a:xfrm>
                  <a:off x="5403757" y="5639705"/>
                  <a:ext cx="1125165" cy="1107996"/>
                  <a:chOff x="3689416" y="5042699"/>
                  <a:chExt cx="1125165" cy="1107996"/>
                </a:xfrm>
              </p:grpSpPr>
              <p:sp>
                <p:nvSpPr>
                  <p:cNvPr id="1135" name="Callout: Quad Arrow 1134">
                    <a:extLst>
                      <a:ext uri="{FF2B5EF4-FFF2-40B4-BE49-F238E27FC236}">
                        <a16:creationId xmlns:a16="http://schemas.microsoft.com/office/drawing/2014/main" id="{DC3EF5BC-563A-9B85-E326-9EDC1DB5B454}"/>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Callout: Quad Arrow 1135">
                    <a:extLst>
                      <a:ext uri="{FF2B5EF4-FFF2-40B4-BE49-F238E27FC236}">
                        <a16:creationId xmlns:a16="http://schemas.microsoft.com/office/drawing/2014/main" id="{D90ACE53-4C0D-F65D-D452-5539EBDD3176}"/>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5" name="Group 1124">
                  <a:extLst>
                    <a:ext uri="{FF2B5EF4-FFF2-40B4-BE49-F238E27FC236}">
                      <a16:creationId xmlns:a16="http://schemas.microsoft.com/office/drawing/2014/main" id="{078C8015-18EF-3BD3-D37F-53D7FC93D8C1}"/>
                    </a:ext>
                  </a:extLst>
                </p:cNvPr>
                <p:cNvGrpSpPr/>
                <p:nvPr/>
              </p:nvGrpSpPr>
              <p:grpSpPr>
                <a:xfrm>
                  <a:off x="6543772" y="5611403"/>
                  <a:ext cx="1125165" cy="1107996"/>
                  <a:chOff x="3689416" y="5042699"/>
                  <a:chExt cx="1125165" cy="1107996"/>
                </a:xfrm>
              </p:grpSpPr>
              <p:sp>
                <p:nvSpPr>
                  <p:cNvPr id="1133" name="Callout: Quad Arrow 1132">
                    <a:extLst>
                      <a:ext uri="{FF2B5EF4-FFF2-40B4-BE49-F238E27FC236}">
                        <a16:creationId xmlns:a16="http://schemas.microsoft.com/office/drawing/2014/main" id="{46E9A418-8462-FD5A-6838-7BA61C84F505}"/>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Callout: Quad Arrow 1133">
                    <a:extLst>
                      <a:ext uri="{FF2B5EF4-FFF2-40B4-BE49-F238E27FC236}">
                        <a16:creationId xmlns:a16="http://schemas.microsoft.com/office/drawing/2014/main" id="{A5B98CAE-E889-5771-45C2-0799C7E88770}"/>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6" name="Group 1125">
                  <a:extLst>
                    <a:ext uri="{FF2B5EF4-FFF2-40B4-BE49-F238E27FC236}">
                      <a16:creationId xmlns:a16="http://schemas.microsoft.com/office/drawing/2014/main" id="{9178FA00-3432-BE62-EF95-AE6D0A624AB6}"/>
                    </a:ext>
                  </a:extLst>
                </p:cNvPr>
                <p:cNvGrpSpPr/>
                <p:nvPr/>
              </p:nvGrpSpPr>
              <p:grpSpPr>
                <a:xfrm>
                  <a:off x="7660874" y="5602814"/>
                  <a:ext cx="1125165" cy="1107996"/>
                  <a:chOff x="3689416" y="5042699"/>
                  <a:chExt cx="1125165" cy="1107996"/>
                </a:xfrm>
              </p:grpSpPr>
              <p:sp>
                <p:nvSpPr>
                  <p:cNvPr id="1131" name="Callout: Quad Arrow 1130">
                    <a:extLst>
                      <a:ext uri="{FF2B5EF4-FFF2-40B4-BE49-F238E27FC236}">
                        <a16:creationId xmlns:a16="http://schemas.microsoft.com/office/drawing/2014/main" id="{7E3BA5D3-9A3D-E206-CC95-4253CCB78DE4}"/>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Callout: Quad Arrow 1131">
                    <a:extLst>
                      <a:ext uri="{FF2B5EF4-FFF2-40B4-BE49-F238E27FC236}">
                        <a16:creationId xmlns:a16="http://schemas.microsoft.com/office/drawing/2014/main" id="{B17EFE4A-755A-F211-D678-2B8F8C96BB74}"/>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7" name="Oval 1126">
                  <a:extLst>
                    <a:ext uri="{FF2B5EF4-FFF2-40B4-BE49-F238E27FC236}">
                      <a16:creationId xmlns:a16="http://schemas.microsoft.com/office/drawing/2014/main" id="{D449F860-725E-E0C3-C40F-252D82583F93}"/>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Oval 1127">
                  <a:extLst>
                    <a:ext uri="{FF2B5EF4-FFF2-40B4-BE49-F238E27FC236}">
                      <a16:creationId xmlns:a16="http://schemas.microsoft.com/office/drawing/2014/main" id="{F5741203-4926-E6CD-1387-B7444CEFA51F}"/>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Oval 1128">
                  <a:extLst>
                    <a:ext uri="{FF2B5EF4-FFF2-40B4-BE49-F238E27FC236}">
                      <a16:creationId xmlns:a16="http://schemas.microsoft.com/office/drawing/2014/main" id="{E61FEC84-F000-8731-C9E0-4754A3D2BBEC}"/>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Oval 1129">
                  <a:extLst>
                    <a:ext uri="{FF2B5EF4-FFF2-40B4-BE49-F238E27FC236}">
                      <a16:creationId xmlns:a16="http://schemas.microsoft.com/office/drawing/2014/main" id="{1ABB9CCB-3F7C-9DAE-9B48-5A043FB8DF92}"/>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0" name="Group 1159">
              <a:extLst>
                <a:ext uri="{FF2B5EF4-FFF2-40B4-BE49-F238E27FC236}">
                  <a16:creationId xmlns:a16="http://schemas.microsoft.com/office/drawing/2014/main" id="{B4319046-0FE7-101D-BD2F-9497876F56CB}"/>
                </a:ext>
              </a:extLst>
            </p:cNvPr>
            <p:cNvGrpSpPr/>
            <p:nvPr/>
          </p:nvGrpSpPr>
          <p:grpSpPr>
            <a:xfrm>
              <a:off x="11091704" y="2298098"/>
              <a:ext cx="915614" cy="2021742"/>
              <a:chOff x="40572" y="581259"/>
              <a:chExt cx="3004604" cy="6176130"/>
            </a:xfrm>
          </p:grpSpPr>
          <p:grpSp>
            <p:nvGrpSpPr>
              <p:cNvPr id="1161" name="Group 1160">
                <a:extLst>
                  <a:ext uri="{FF2B5EF4-FFF2-40B4-BE49-F238E27FC236}">
                    <a16:creationId xmlns:a16="http://schemas.microsoft.com/office/drawing/2014/main" id="{E1075DBC-E675-9318-B12A-AB2C1BA950D4}"/>
                  </a:ext>
                </a:extLst>
              </p:cNvPr>
              <p:cNvGrpSpPr/>
              <p:nvPr/>
            </p:nvGrpSpPr>
            <p:grpSpPr>
              <a:xfrm>
                <a:off x="40572" y="581259"/>
                <a:ext cx="3004604" cy="6176130"/>
                <a:chOff x="4800600" y="457200"/>
                <a:chExt cx="1853816" cy="3311628"/>
              </a:xfrm>
            </p:grpSpPr>
            <p:sp>
              <p:nvSpPr>
                <p:cNvPr id="1163" name="Oval 1162">
                  <a:extLst>
                    <a:ext uri="{FF2B5EF4-FFF2-40B4-BE49-F238E27FC236}">
                      <a16:creationId xmlns:a16="http://schemas.microsoft.com/office/drawing/2014/main" id="{6506A0A8-0E48-E65C-8441-99D0B443119C}"/>
                    </a:ext>
                  </a:extLst>
                </p:cNvPr>
                <p:cNvSpPr/>
                <p:nvPr/>
              </p:nvSpPr>
              <p:spPr>
                <a:xfrm rot="6128217">
                  <a:off x="5845811" y="3405957"/>
                  <a:ext cx="301986" cy="42375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Oval 1163">
                  <a:extLst>
                    <a:ext uri="{FF2B5EF4-FFF2-40B4-BE49-F238E27FC236}">
                      <a16:creationId xmlns:a16="http://schemas.microsoft.com/office/drawing/2014/main" id="{E6F1CD97-99DD-FE96-F19E-46CF2B93118F}"/>
                    </a:ext>
                  </a:extLst>
                </p:cNvPr>
                <p:cNvSpPr/>
                <p:nvPr/>
              </p:nvSpPr>
              <p:spPr>
                <a:xfrm rot="4472555">
                  <a:off x="5449646" y="3394636"/>
                  <a:ext cx="276648" cy="445382"/>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Oval 1164">
                  <a:extLst>
                    <a:ext uri="{FF2B5EF4-FFF2-40B4-BE49-F238E27FC236}">
                      <a16:creationId xmlns:a16="http://schemas.microsoft.com/office/drawing/2014/main" id="{CC55DDD6-2236-D300-6DEA-6C14EA8B461B}"/>
                    </a:ext>
                  </a:extLst>
                </p:cNvPr>
                <p:cNvSpPr/>
                <p:nvPr/>
              </p:nvSpPr>
              <p:spPr>
                <a:xfrm rot="2901859">
                  <a:off x="4918664" y="2162743"/>
                  <a:ext cx="253191" cy="4893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Oval 1165">
                  <a:extLst>
                    <a:ext uri="{FF2B5EF4-FFF2-40B4-BE49-F238E27FC236}">
                      <a16:creationId xmlns:a16="http://schemas.microsoft.com/office/drawing/2014/main" id="{7951B51C-0B08-C31F-BCE4-89AB2C50445E}"/>
                    </a:ext>
                  </a:extLst>
                </p:cNvPr>
                <p:cNvSpPr/>
                <p:nvPr/>
              </p:nvSpPr>
              <p:spPr>
                <a:xfrm rot="20226769">
                  <a:off x="6339629" y="2218248"/>
                  <a:ext cx="314787" cy="3895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Trapezoid 1166">
                  <a:extLst>
                    <a:ext uri="{FF2B5EF4-FFF2-40B4-BE49-F238E27FC236}">
                      <a16:creationId xmlns:a16="http://schemas.microsoft.com/office/drawing/2014/main" id="{0BE183CF-1FF5-8CD2-9157-FFA82F427B17}"/>
                    </a:ext>
                  </a:extLst>
                </p:cNvPr>
                <p:cNvSpPr/>
                <p:nvPr/>
              </p:nvSpPr>
              <p:spPr>
                <a:xfrm>
                  <a:off x="5121013" y="1579044"/>
                  <a:ext cx="1364078" cy="200235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Trapezoid 1167">
                  <a:extLst>
                    <a:ext uri="{FF2B5EF4-FFF2-40B4-BE49-F238E27FC236}">
                      <a16:creationId xmlns:a16="http://schemas.microsoft.com/office/drawing/2014/main" id="{2AFA5CA0-B850-F1EB-568C-407CCD0A0886}"/>
                    </a:ext>
                  </a:extLst>
                </p:cNvPr>
                <p:cNvSpPr/>
                <p:nvPr/>
              </p:nvSpPr>
              <p:spPr>
                <a:xfrm rot="1442139">
                  <a:off x="5072397" y="1459384"/>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Trapezoid 1168">
                  <a:extLst>
                    <a:ext uri="{FF2B5EF4-FFF2-40B4-BE49-F238E27FC236}">
                      <a16:creationId xmlns:a16="http://schemas.microsoft.com/office/drawing/2014/main" id="{346A8D38-70CA-04B5-4900-E5421F3196A6}"/>
                    </a:ext>
                  </a:extLst>
                </p:cNvPr>
                <p:cNvSpPr/>
                <p:nvPr/>
              </p:nvSpPr>
              <p:spPr>
                <a:xfrm rot="20249249">
                  <a:off x="6109883" y="1460582"/>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ounded Rectangle 10">
                  <a:extLst>
                    <a:ext uri="{FF2B5EF4-FFF2-40B4-BE49-F238E27FC236}">
                      <a16:creationId xmlns:a16="http://schemas.microsoft.com/office/drawing/2014/main" id="{08F845AC-DC36-5F7C-4391-4E48A429D978}"/>
                    </a:ext>
                  </a:extLst>
                </p:cNvPr>
                <p:cNvSpPr/>
                <p:nvPr/>
              </p:nvSpPr>
              <p:spPr>
                <a:xfrm rot="5400000">
                  <a:off x="5562600" y="76200"/>
                  <a:ext cx="381000" cy="1143000"/>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Trapezoid 1170">
                  <a:extLst>
                    <a:ext uri="{FF2B5EF4-FFF2-40B4-BE49-F238E27FC236}">
                      <a16:creationId xmlns:a16="http://schemas.microsoft.com/office/drawing/2014/main" id="{581397E4-D0DB-5E60-49A9-D409B1146451}"/>
                    </a:ext>
                  </a:extLst>
                </p:cNvPr>
                <p:cNvSpPr/>
                <p:nvPr/>
              </p:nvSpPr>
              <p:spPr>
                <a:xfrm rot="21093752">
                  <a:off x="4849574" y="1702541"/>
                  <a:ext cx="1529133" cy="1818971"/>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Oval 1171">
                  <a:extLst>
                    <a:ext uri="{FF2B5EF4-FFF2-40B4-BE49-F238E27FC236}">
                      <a16:creationId xmlns:a16="http://schemas.microsoft.com/office/drawing/2014/main" id="{B1DBEF25-05F8-41FD-D746-C08C6D7F8CD1}"/>
                    </a:ext>
                  </a:extLst>
                </p:cNvPr>
                <p:cNvSpPr/>
                <p:nvPr/>
              </p:nvSpPr>
              <p:spPr>
                <a:xfrm>
                  <a:off x="5257800" y="685800"/>
                  <a:ext cx="996826" cy="11199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Rounded Rectangle 13">
                  <a:extLst>
                    <a:ext uri="{FF2B5EF4-FFF2-40B4-BE49-F238E27FC236}">
                      <a16:creationId xmlns:a16="http://schemas.microsoft.com/office/drawing/2014/main" id="{E3329897-7510-4F4E-29C5-C5E7B75DB88C}"/>
                    </a:ext>
                  </a:extLst>
                </p:cNvPr>
                <p:cNvSpPr/>
                <p:nvPr/>
              </p:nvSpPr>
              <p:spPr>
                <a:xfrm rot="1254567">
                  <a:off x="5054687" y="696412"/>
                  <a:ext cx="425184"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Rounded Rectangle 14">
                  <a:extLst>
                    <a:ext uri="{FF2B5EF4-FFF2-40B4-BE49-F238E27FC236}">
                      <a16:creationId xmlns:a16="http://schemas.microsoft.com/office/drawing/2014/main" id="{FAC250E6-F9CA-8F16-46D9-51259BD24E5A}"/>
                    </a:ext>
                  </a:extLst>
                </p:cNvPr>
                <p:cNvSpPr/>
                <p:nvPr/>
              </p:nvSpPr>
              <p:spPr>
                <a:xfrm rot="20345433" flipH="1">
                  <a:off x="6012808" y="661831"/>
                  <a:ext cx="482931"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ounded Rectangle 15">
                  <a:extLst>
                    <a:ext uri="{FF2B5EF4-FFF2-40B4-BE49-F238E27FC236}">
                      <a16:creationId xmlns:a16="http://schemas.microsoft.com/office/drawing/2014/main" id="{F4424E1D-FB74-A24E-AF30-94F3B78463CC}"/>
                    </a:ext>
                  </a:extLst>
                </p:cNvPr>
                <p:cNvSpPr/>
                <p:nvPr/>
              </p:nvSpPr>
              <p:spPr>
                <a:xfrm>
                  <a:off x="5181600" y="685800"/>
                  <a:ext cx="1154219" cy="19478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Trapezoid 1175">
                  <a:extLst>
                    <a:ext uri="{FF2B5EF4-FFF2-40B4-BE49-F238E27FC236}">
                      <a16:creationId xmlns:a16="http://schemas.microsoft.com/office/drawing/2014/main" id="{05C3C48E-0278-0862-6E09-EC282573D474}"/>
                    </a:ext>
                  </a:extLst>
                </p:cNvPr>
                <p:cNvSpPr/>
                <p:nvPr/>
              </p:nvSpPr>
              <p:spPr>
                <a:xfrm rot="21093752">
                  <a:off x="5081286" y="1736547"/>
                  <a:ext cx="954005" cy="1818971"/>
                </a:xfrm>
                <a:prstGeom prst="trapezoid">
                  <a:avLst>
                    <a:gd name="adj" fmla="val 428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2" name="Oval 1161">
                <a:extLst>
                  <a:ext uri="{FF2B5EF4-FFF2-40B4-BE49-F238E27FC236}">
                    <a16:creationId xmlns:a16="http://schemas.microsoft.com/office/drawing/2014/main" id="{DD30ED81-DC23-9F59-57C1-DAC2512E231E}"/>
                  </a:ext>
                </a:extLst>
              </p:cNvPr>
              <p:cNvSpPr/>
              <p:nvPr/>
            </p:nvSpPr>
            <p:spPr>
              <a:xfrm>
                <a:off x="796954" y="2830713"/>
                <a:ext cx="364910" cy="366611"/>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7" name="Group 69">
              <a:extLst>
                <a:ext uri="{FF2B5EF4-FFF2-40B4-BE49-F238E27FC236}">
                  <a16:creationId xmlns:a16="http://schemas.microsoft.com/office/drawing/2014/main" id="{43E61718-D74E-FC99-CEA7-0343847EEF72}"/>
                </a:ext>
              </a:extLst>
            </p:cNvPr>
            <p:cNvGrpSpPr/>
            <p:nvPr/>
          </p:nvGrpSpPr>
          <p:grpSpPr>
            <a:xfrm>
              <a:off x="10263764" y="2472175"/>
              <a:ext cx="963734" cy="1866023"/>
              <a:chOff x="4495800" y="838200"/>
              <a:chExt cx="3175490" cy="5298049"/>
            </a:xfrm>
          </p:grpSpPr>
          <p:sp>
            <p:nvSpPr>
              <p:cNvPr id="1178" name="Oval 1177">
                <a:extLst>
                  <a:ext uri="{FF2B5EF4-FFF2-40B4-BE49-F238E27FC236}">
                    <a16:creationId xmlns:a16="http://schemas.microsoft.com/office/drawing/2014/main" id="{63BAB2EC-99E3-F18B-C9BF-E980C44AEE7C}"/>
                  </a:ext>
                </a:extLst>
              </p:cNvPr>
              <p:cNvSpPr/>
              <p:nvPr/>
            </p:nvSpPr>
            <p:spPr>
              <a:xfrm rot="2542647">
                <a:off x="4495800" y="3495852"/>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Oval 1178">
                <a:extLst>
                  <a:ext uri="{FF2B5EF4-FFF2-40B4-BE49-F238E27FC236}">
                    <a16:creationId xmlns:a16="http://schemas.microsoft.com/office/drawing/2014/main" id="{BF85F012-D7A3-692B-028C-96FA7D3AF3EF}"/>
                  </a:ext>
                </a:extLst>
              </p:cNvPr>
              <p:cNvSpPr/>
              <p:nvPr/>
            </p:nvSpPr>
            <p:spPr>
              <a:xfrm rot="19057353" flipH="1">
                <a:off x="7118079" y="3469428"/>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Oval 1179">
                <a:extLst>
                  <a:ext uri="{FF2B5EF4-FFF2-40B4-BE49-F238E27FC236}">
                    <a16:creationId xmlns:a16="http://schemas.microsoft.com/office/drawing/2014/main" id="{0D8BC861-F410-9024-242B-2B4D11B32AE6}"/>
                  </a:ext>
                </a:extLst>
              </p:cNvPr>
              <p:cNvSpPr/>
              <p:nvPr/>
            </p:nvSpPr>
            <p:spPr>
              <a:xfrm rot="2500661">
                <a:off x="5420214" y="5272810"/>
                <a:ext cx="578516" cy="86184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180">
                <a:extLst>
                  <a:ext uri="{FF2B5EF4-FFF2-40B4-BE49-F238E27FC236}">
                    <a16:creationId xmlns:a16="http://schemas.microsoft.com/office/drawing/2014/main" id="{2BE69993-642A-C8CB-6D44-40E93F8CF672}"/>
                  </a:ext>
                </a:extLst>
              </p:cNvPr>
              <p:cNvSpPr/>
              <p:nvPr/>
            </p:nvSpPr>
            <p:spPr>
              <a:xfrm rot="19779230">
                <a:off x="6295159" y="5271014"/>
                <a:ext cx="580789" cy="8652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Oval 1181">
                <a:extLst>
                  <a:ext uri="{FF2B5EF4-FFF2-40B4-BE49-F238E27FC236}">
                    <a16:creationId xmlns:a16="http://schemas.microsoft.com/office/drawing/2014/main" id="{43E6A933-8FB5-0313-D01E-7FA1F0912064}"/>
                  </a:ext>
                </a:extLst>
              </p:cNvPr>
              <p:cNvSpPr/>
              <p:nvPr/>
            </p:nvSpPr>
            <p:spPr>
              <a:xfrm rot="19779230">
                <a:off x="6152273" y="4963597"/>
                <a:ext cx="580789" cy="9034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Oval 1182">
                <a:extLst>
                  <a:ext uri="{FF2B5EF4-FFF2-40B4-BE49-F238E27FC236}">
                    <a16:creationId xmlns:a16="http://schemas.microsoft.com/office/drawing/2014/main" id="{E9BF28DF-62C5-4C2A-0593-C56561BF1C4F}"/>
                  </a:ext>
                </a:extLst>
              </p:cNvPr>
              <p:cNvSpPr/>
              <p:nvPr/>
            </p:nvSpPr>
            <p:spPr>
              <a:xfrm rot="2542647">
                <a:off x="5535433" y="5033087"/>
                <a:ext cx="578516" cy="8999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Rounded Rectangle 76">
                <a:extLst>
                  <a:ext uri="{FF2B5EF4-FFF2-40B4-BE49-F238E27FC236}">
                    <a16:creationId xmlns:a16="http://schemas.microsoft.com/office/drawing/2014/main" id="{4DDCB377-7915-C76A-A5D0-A797051E5755}"/>
                  </a:ext>
                </a:extLst>
              </p:cNvPr>
              <p:cNvSpPr/>
              <p:nvPr/>
            </p:nvSpPr>
            <p:spPr>
              <a:xfrm rot="2292215" flipH="1">
                <a:off x="4933260" y="2673213"/>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Rounded Rectangle 77">
                <a:extLst>
                  <a:ext uri="{FF2B5EF4-FFF2-40B4-BE49-F238E27FC236}">
                    <a16:creationId xmlns:a16="http://schemas.microsoft.com/office/drawing/2014/main" id="{4C5D2E55-327F-0518-D5FA-023C6F8E4C37}"/>
                  </a:ext>
                </a:extLst>
              </p:cNvPr>
              <p:cNvSpPr/>
              <p:nvPr/>
            </p:nvSpPr>
            <p:spPr>
              <a:xfrm rot="19307785">
                <a:off x="6533460" y="2673214"/>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Trapezoid 1185">
                <a:extLst>
                  <a:ext uri="{FF2B5EF4-FFF2-40B4-BE49-F238E27FC236}">
                    <a16:creationId xmlns:a16="http://schemas.microsoft.com/office/drawing/2014/main" id="{5F3EF5EC-E0BC-FF41-ABA9-8873F3120F1C}"/>
                  </a:ext>
                </a:extLst>
              </p:cNvPr>
              <p:cNvSpPr/>
              <p:nvPr/>
            </p:nvSpPr>
            <p:spPr>
              <a:xfrm>
                <a:off x="5166279" y="2811106"/>
                <a:ext cx="1905000" cy="20574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Rectangle 1186">
                <a:extLst>
                  <a:ext uri="{FF2B5EF4-FFF2-40B4-BE49-F238E27FC236}">
                    <a16:creationId xmlns:a16="http://schemas.microsoft.com/office/drawing/2014/main" id="{B3DA4D52-5AA1-70F0-BFD4-1F710F6F3A4A}"/>
                  </a:ext>
                </a:extLst>
              </p:cNvPr>
              <p:cNvSpPr/>
              <p:nvPr/>
            </p:nvSpPr>
            <p:spPr>
              <a:xfrm>
                <a:off x="6004479" y="2811106"/>
                <a:ext cx="152400" cy="20574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ounded Rectangle 80">
                <a:extLst>
                  <a:ext uri="{FF2B5EF4-FFF2-40B4-BE49-F238E27FC236}">
                    <a16:creationId xmlns:a16="http://schemas.microsoft.com/office/drawing/2014/main" id="{EEA47442-C0A0-2467-1167-9848C4251C0E}"/>
                  </a:ext>
                </a:extLst>
              </p:cNvPr>
              <p:cNvSpPr/>
              <p:nvPr/>
            </p:nvSpPr>
            <p:spPr>
              <a:xfrm rot="19307785">
                <a:off x="6904039" y="3606165"/>
                <a:ext cx="767251"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Rounded Rectangle 81">
                <a:extLst>
                  <a:ext uri="{FF2B5EF4-FFF2-40B4-BE49-F238E27FC236}">
                    <a16:creationId xmlns:a16="http://schemas.microsoft.com/office/drawing/2014/main" id="{D8D5803A-E957-B0D3-3D66-9A24F83C9560}"/>
                  </a:ext>
                </a:extLst>
              </p:cNvPr>
              <p:cNvSpPr/>
              <p:nvPr/>
            </p:nvSpPr>
            <p:spPr>
              <a:xfrm rot="2292215" flipH="1">
                <a:off x="4504931" y="3560244"/>
                <a:ext cx="823862"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Oval 1189">
                <a:extLst>
                  <a:ext uri="{FF2B5EF4-FFF2-40B4-BE49-F238E27FC236}">
                    <a16:creationId xmlns:a16="http://schemas.microsoft.com/office/drawing/2014/main" id="{83182EA3-3B5E-0387-BDD1-D5F1134A2BFD}"/>
                  </a:ext>
                </a:extLst>
              </p:cNvPr>
              <p:cNvSpPr/>
              <p:nvPr/>
            </p:nvSpPr>
            <p:spPr>
              <a:xfrm>
                <a:off x="5257800" y="990600"/>
                <a:ext cx="1600200" cy="1905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Trapezoid 1190">
                <a:extLst>
                  <a:ext uri="{FF2B5EF4-FFF2-40B4-BE49-F238E27FC236}">
                    <a16:creationId xmlns:a16="http://schemas.microsoft.com/office/drawing/2014/main" id="{64F9BF90-436D-658F-8C43-C9B454EEEA39}"/>
                  </a:ext>
                </a:extLst>
              </p:cNvPr>
              <p:cNvSpPr/>
              <p:nvPr/>
            </p:nvSpPr>
            <p:spPr>
              <a:xfrm>
                <a:off x="4962131" y="4800600"/>
                <a:ext cx="2286000" cy="762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2" name="Block Arc 1191">
                <a:extLst>
                  <a:ext uri="{FF2B5EF4-FFF2-40B4-BE49-F238E27FC236}">
                    <a16:creationId xmlns:a16="http://schemas.microsoft.com/office/drawing/2014/main" id="{F8E518B1-1CA3-E0DA-E875-45CF532E0540}"/>
                  </a:ext>
                </a:extLst>
              </p:cNvPr>
              <p:cNvSpPr/>
              <p:nvPr/>
            </p:nvSpPr>
            <p:spPr>
              <a:xfrm>
                <a:off x="5343131" y="5638800"/>
                <a:ext cx="642794" cy="192838"/>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3" name="Block Arc 1192">
                <a:extLst>
                  <a:ext uri="{FF2B5EF4-FFF2-40B4-BE49-F238E27FC236}">
                    <a16:creationId xmlns:a16="http://schemas.microsoft.com/office/drawing/2014/main" id="{4E45D118-316B-C189-A56F-88E4F1168CE1}"/>
                  </a:ext>
                </a:extLst>
              </p:cNvPr>
              <p:cNvSpPr/>
              <p:nvPr/>
            </p:nvSpPr>
            <p:spPr>
              <a:xfrm rot="21278537">
                <a:off x="6304022" y="5573380"/>
                <a:ext cx="645320" cy="212969"/>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4" name="Quad Arrow 86">
                <a:extLst>
                  <a:ext uri="{FF2B5EF4-FFF2-40B4-BE49-F238E27FC236}">
                    <a16:creationId xmlns:a16="http://schemas.microsoft.com/office/drawing/2014/main" id="{3AB1E999-5645-EAE0-FE04-F9A4A289E653}"/>
                  </a:ext>
                </a:extLst>
              </p:cNvPr>
              <p:cNvSpPr/>
              <p:nvPr/>
            </p:nvSpPr>
            <p:spPr>
              <a:xfrm>
                <a:off x="5029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Quad Arrow 87">
                <a:extLst>
                  <a:ext uri="{FF2B5EF4-FFF2-40B4-BE49-F238E27FC236}">
                    <a16:creationId xmlns:a16="http://schemas.microsoft.com/office/drawing/2014/main" id="{FEFC37FF-5ABA-A9B3-98F3-8B80AF685205}"/>
                  </a:ext>
                </a:extLst>
              </p:cNvPr>
              <p:cNvSpPr/>
              <p:nvPr/>
            </p:nvSpPr>
            <p:spPr>
              <a:xfrm>
                <a:off x="5410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Quad Arrow 88">
                <a:extLst>
                  <a:ext uri="{FF2B5EF4-FFF2-40B4-BE49-F238E27FC236}">
                    <a16:creationId xmlns:a16="http://schemas.microsoft.com/office/drawing/2014/main" id="{D19D91D9-36CA-AA88-B4F2-3A1AF44949CE}"/>
                  </a:ext>
                </a:extLst>
              </p:cNvPr>
              <p:cNvSpPr/>
              <p:nvPr/>
            </p:nvSpPr>
            <p:spPr>
              <a:xfrm>
                <a:off x="5791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Quad Arrow 89">
                <a:extLst>
                  <a:ext uri="{FF2B5EF4-FFF2-40B4-BE49-F238E27FC236}">
                    <a16:creationId xmlns:a16="http://schemas.microsoft.com/office/drawing/2014/main" id="{5CAC4643-CDCE-15E4-EC20-A2C5D39ED027}"/>
                  </a:ext>
                </a:extLst>
              </p:cNvPr>
              <p:cNvSpPr/>
              <p:nvPr/>
            </p:nvSpPr>
            <p:spPr>
              <a:xfrm>
                <a:off x="6248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Quad Arrow 90">
                <a:extLst>
                  <a:ext uri="{FF2B5EF4-FFF2-40B4-BE49-F238E27FC236}">
                    <a16:creationId xmlns:a16="http://schemas.microsoft.com/office/drawing/2014/main" id="{F22C7D4F-C3FC-1435-AD81-5EBC873B51A7}"/>
                  </a:ext>
                </a:extLst>
              </p:cNvPr>
              <p:cNvSpPr/>
              <p:nvPr/>
            </p:nvSpPr>
            <p:spPr>
              <a:xfrm>
                <a:off x="6629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Quad Arrow 91">
                <a:extLst>
                  <a:ext uri="{FF2B5EF4-FFF2-40B4-BE49-F238E27FC236}">
                    <a16:creationId xmlns:a16="http://schemas.microsoft.com/office/drawing/2014/main" id="{9B956569-60D0-999D-1610-E0E2BC4C23D4}"/>
                  </a:ext>
                </a:extLst>
              </p:cNvPr>
              <p:cNvSpPr/>
              <p:nvPr/>
            </p:nvSpPr>
            <p:spPr>
              <a:xfrm rot="2046229">
                <a:off x="4585044" y="3412302"/>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Quad Arrow 92">
                <a:extLst>
                  <a:ext uri="{FF2B5EF4-FFF2-40B4-BE49-F238E27FC236}">
                    <a16:creationId xmlns:a16="http://schemas.microsoft.com/office/drawing/2014/main" id="{EAFA82D9-BD22-DDA2-D2AD-520C3E276D30}"/>
                  </a:ext>
                </a:extLst>
              </p:cNvPr>
              <p:cNvSpPr/>
              <p:nvPr/>
            </p:nvSpPr>
            <p:spPr>
              <a:xfrm rot="2046229">
                <a:off x="4889845" y="3638497"/>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Quad Arrow 93">
                <a:extLst>
                  <a:ext uri="{FF2B5EF4-FFF2-40B4-BE49-F238E27FC236}">
                    <a16:creationId xmlns:a16="http://schemas.microsoft.com/office/drawing/2014/main" id="{524B21B1-3220-4B25-3ADA-6BED4F2F076C}"/>
                  </a:ext>
                </a:extLst>
              </p:cNvPr>
              <p:cNvSpPr/>
              <p:nvPr/>
            </p:nvSpPr>
            <p:spPr>
              <a:xfrm rot="19553771" flipH="1">
                <a:off x="7023445" y="36384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Quad Arrow 94">
                <a:extLst>
                  <a:ext uri="{FF2B5EF4-FFF2-40B4-BE49-F238E27FC236}">
                    <a16:creationId xmlns:a16="http://schemas.microsoft.com/office/drawing/2014/main" id="{F6849AFF-4CD6-17D4-C462-9325B60D42CA}"/>
                  </a:ext>
                </a:extLst>
              </p:cNvPr>
              <p:cNvSpPr/>
              <p:nvPr/>
            </p:nvSpPr>
            <p:spPr>
              <a:xfrm rot="19553771" flipH="1">
                <a:off x="7252045" y="34860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Oval 1202">
                <a:extLst>
                  <a:ext uri="{FF2B5EF4-FFF2-40B4-BE49-F238E27FC236}">
                    <a16:creationId xmlns:a16="http://schemas.microsoft.com/office/drawing/2014/main" id="{8AE0C94D-595A-BEC1-0AB2-32C578BF6593}"/>
                  </a:ext>
                </a:extLst>
              </p:cNvPr>
              <p:cNvSpPr/>
              <p:nvPr/>
            </p:nvSpPr>
            <p:spPr>
              <a:xfrm rot="3201000">
                <a:off x="5501728" y="27338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Oval 1203">
                <a:extLst>
                  <a:ext uri="{FF2B5EF4-FFF2-40B4-BE49-F238E27FC236}">
                    <a16:creationId xmlns:a16="http://schemas.microsoft.com/office/drawing/2014/main" id="{AF43F8F9-5D0C-FD76-CD61-C842A74DE9CE}"/>
                  </a:ext>
                </a:extLst>
              </p:cNvPr>
              <p:cNvSpPr/>
              <p:nvPr/>
            </p:nvSpPr>
            <p:spPr>
              <a:xfrm rot="1914900">
                <a:off x="5654128" y="28862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a:extLst>
                  <a:ext uri="{FF2B5EF4-FFF2-40B4-BE49-F238E27FC236}">
                    <a16:creationId xmlns:a16="http://schemas.microsoft.com/office/drawing/2014/main" id="{AAAFAF02-E0AC-8261-BF6D-8891272D2341}"/>
                  </a:ext>
                </a:extLst>
              </p:cNvPr>
              <p:cNvSpPr/>
              <p:nvPr/>
            </p:nvSpPr>
            <p:spPr>
              <a:xfrm rot="18907975">
                <a:off x="6125358" y="2725786"/>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Oval 1205">
                <a:extLst>
                  <a:ext uri="{FF2B5EF4-FFF2-40B4-BE49-F238E27FC236}">
                    <a16:creationId xmlns:a16="http://schemas.microsoft.com/office/drawing/2014/main" id="{03AE19C6-D91E-4425-95B0-43AAEE2A5785}"/>
                  </a:ext>
                </a:extLst>
              </p:cNvPr>
              <p:cNvSpPr/>
              <p:nvPr/>
            </p:nvSpPr>
            <p:spPr>
              <a:xfrm rot="18907975">
                <a:off x="6049158" y="2954388"/>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Oval 1206">
                <a:extLst>
                  <a:ext uri="{FF2B5EF4-FFF2-40B4-BE49-F238E27FC236}">
                    <a16:creationId xmlns:a16="http://schemas.microsoft.com/office/drawing/2014/main" id="{E8FC38C7-6174-2DBF-BD21-57AB1689740C}"/>
                  </a:ext>
                </a:extLst>
              </p:cNvPr>
              <p:cNvSpPr/>
              <p:nvPr/>
            </p:nvSpPr>
            <p:spPr>
              <a:xfrm rot="317470">
                <a:off x="5806528" y="30386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Cloud 1207">
                <a:extLst>
                  <a:ext uri="{FF2B5EF4-FFF2-40B4-BE49-F238E27FC236}">
                    <a16:creationId xmlns:a16="http://schemas.microsoft.com/office/drawing/2014/main" id="{177B7AB0-1705-B9A1-68D5-BE72A574BE55}"/>
                  </a:ext>
                </a:extLst>
              </p:cNvPr>
              <p:cNvSpPr/>
              <p:nvPr/>
            </p:nvSpPr>
            <p:spPr>
              <a:xfrm>
                <a:off x="4953000" y="838200"/>
                <a:ext cx="21336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9" name="Cloud 1208">
                <a:extLst>
                  <a:ext uri="{FF2B5EF4-FFF2-40B4-BE49-F238E27FC236}">
                    <a16:creationId xmlns:a16="http://schemas.microsoft.com/office/drawing/2014/main" id="{049CC9EA-9011-847F-F3EF-060A0205B40D}"/>
                  </a:ext>
                </a:extLst>
              </p:cNvPr>
              <p:cNvSpPr/>
              <p:nvPr/>
            </p:nvSpPr>
            <p:spPr>
              <a:xfrm rot="16448485">
                <a:off x="4288357" y="2162884"/>
                <a:ext cx="2097224" cy="551222"/>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0" name="Cloud 1209">
                <a:extLst>
                  <a:ext uri="{FF2B5EF4-FFF2-40B4-BE49-F238E27FC236}">
                    <a16:creationId xmlns:a16="http://schemas.microsoft.com/office/drawing/2014/main" id="{85D98C59-7C69-5673-40EB-D3424C652E78}"/>
                  </a:ext>
                </a:extLst>
              </p:cNvPr>
              <p:cNvSpPr/>
              <p:nvPr/>
            </p:nvSpPr>
            <p:spPr>
              <a:xfrm rot="16448485">
                <a:off x="5737813" y="2112431"/>
                <a:ext cx="2182668" cy="591759"/>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Rectangle 1210">
                <a:extLst>
                  <a:ext uri="{FF2B5EF4-FFF2-40B4-BE49-F238E27FC236}">
                    <a16:creationId xmlns:a16="http://schemas.microsoft.com/office/drawing/2014/main" id="{1ADAF9D4-1D5A-D45D-3D71-052E060204A3}"/>
                  </a:ext>
                </a:extLst>
              </p:cNvPr>
              <p:cNvSpPr/>
              <p:nvPr/>
            </p:nvSpPr>
            <p:spPr>
              <a:xfrm>
                <a:off x="50292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Rectangle 1211">
                <a:extLst>
                  <a:ext uri="{FF2B5EF4-FFF2-40B4-BE49-F238E27FC236}">
                    <a16:creationId xmlns:a16="http://schemas.microsoft.com/office/drawing/2014/main" id="{7F08E280-826F-66AE-604D-4A40C473922D}"/>
                  </a:ext>
                </a:extLst>
              </p:cNvPr>
              <p:cNvSpPr/>
              <p:nvPr/>
            </p:nvSpPr>
            <p:spPr>
              <a:xfrm>
                <a:off x="68580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Trapezoid 1212">
                <a:extLst>
                  <a:ext uri="{FF2B5EF4-FFF2-40B4-BE49-F238E27FC236}">
                    <a16:creationId xmlns:a16="http://schemas.microsoft.com/office/drawing/2014/main" id="{FE74F3C7-31DD-D1B9-4EA7-764AF590F6DE}"/>
                  </a:ext>
                </a:extLst>
              </p:cNvPr>
              <p:cNvSpPr/>
              <p:nvPr/>
            </p:nvSpPr>
            <p:spPr>
              <a:xfrm>
                <a:off x="4953000" y="1219200"/>
                <a:ext cx="2286000" cy="3810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Quad Arrow 106">
                <a:extLst>
                  <a:ext uri="{FF2B5EF4-FFF2-40B4-BE49-F238E27FC236}">
                    <a16:creationId xmlns:a16="http://schemas.microsoft.com/office/drawing/2014/main" id="{94E10229-42E5-7F93-D5D2-00D93915ABD1}"/>
                  </a:ext>
                </a:extLst>
              </p:cNvPr>
              <p:cNvSpPr/>
              <p:nvPr/>
            </p:nvSpPr>
            <p:spPr>
              <a:xfrm>
                <a:off x="5181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Quad Arrow 107">
                <a:extLst>
                  <a:ext uri="{FF2B5EF4-FFF2-40B4-BE49-F238E27FC236}">
                    <a16:creationId xmlns:a16="http://schemas.microsoft.com/office/drawing/2014/main" id="{BCE100AC-C8F5-65EE-C082-B41BE415B207}"/>
                  </a:ext>
                </a:extLst>
              </p:cNvPr>
              <p:cNvSpPr/>
              <p:nvPr/>
            </p:nvSpPr>
            <p:spPr>
              <a:xfrm>
                <a:off x="5562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Quad Arrow 108">
                <a:extLst>
                  <a:ext uri="{FF2B5EF4-FFF2-40B4-BE49-F238E27FC236}">
                    <a16:creationId xmlns:a16="http://schemas.microsoft.com/office/drawing/2014/main" id="{19076CE4-CCFC-F2C4-B080-BF01E0AF9ECA}"/>
                  </a:ext>
                </a:extLst>
              </p:cNvPr>
              <p:cNvSpPr/>
              <p:nvPr/>
            </p:nvSpPr>
            <p:spPr>
              <a:xfrm>
                <a:off x="5867400" y="1143000"/>
                <a:ext cx="381000" cy="5334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Quad Arrow 109">
                <a:extLst>
                  <a:ext uri="{FF2B5EF4-FFF2-40B4-BE49-F238E27FC236}">
                    <a16:creationId xmlns:a16="http://schemas.microsoft.com/office/drawing/2014/main" id="{0042CD18-6791-7423-3071-6D4C05E03784}"/>
                  </a:ext>
                </a:extLst>
              </p:cNvPr>
              <p:cNvSpPr/>
              <p:nvPr/>
            </p:nvSpPr>
            <p:spPr>
              <a:xfrm>
                <a:off x="6248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Quad Arrow 110">
                <a:extLst>
                  <a:ext uri="{FF2B5EF4-FFF2-40B4-BE49-F238E27FC236}">
                    <a16:creationId xmlns:a16="http://schemas.microsoft.com/office/drawing/2014/main" id="{FE41BEDE-2FC4-D798-80FB-B7D69F6865FE}"/>
                  </a:ext>
                </a:extLst>
              </p:cNvPr>
              <p:cNvSpPr/>
              <p:nvPr/>
            </p:nvSpPr>
            <p:spPr>
              <a:xfrm>
                <a:off x="6629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0" name="Group 1219">
              <a:extLst>
                <a:ext uri="{FF2B5EF4-FFF2-40B4-BE49-F238E27FC236}">
                  <a16:creationId xmlns:a16="http://schemas.microsoft.com/office/drawing/2014/main" id="{B0E6078A-5C2F-CB95-C61C-DE5F890B6698}"/>
                </a:ext>
              </a:extLst>
            </p:cNvPr>
            <p:cNvGrpSpPr/>
            <p:nvPr/>
          </p:nvGrpSpPr>
          <p:grpSpPr>
            <a:xfrm>
              <a:off x="812881" y="2082233"/>
              <a:ext cx="1067077" cy="2167262"/>
              <a:chOff x="4847870" y="1415932"/>
              <a:chExt cx="2215815" cy="4500383"/>
            </a:xfrm>
          </p:grpSpPr>
          <p:sp>
            <p:nvSpPr>
              <p:cNvPr id="1221" name="Oval 1220">
                <a:extLst>
                  <a:ext uri="{FF2B5EF4-FFF2-40B4-BE49-F238E27FC236}">
                    <a16:creationId xmlns:a16="http://schemas.microsoft.com/office/drawing/2014/main" id="{696F2606-4823-63F7-DB73-64C41BCAA059}"/>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2" name="Trapezoid 1221">
                <a:extLst>
                  <a:ext uri="{FF2B5EF4-FFF2-40B4-BE49-F238E27FC236}">
                    <a16:creationId xmlns:a16="http://schemas.microsoft.com/office/drawing/2014/main" id="{1D847C6D-56CD-8C06-A467-0F50963282FF}"/>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Oval 1222">
                <a:extLst>
                  <a:ext uri="{FF2B5EF4-FFF2-40B4-BE49-F238E27FC236}">
                    <a16:creationId xmlns:a16="http://schemas.microsoft.com/office/drawing/2014/main" id="{17E01B7F-0B40-96F0-0FD1-017288A90C7F}"/>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4" name="Trapezoid 1223">
                <a:extLst>
                  <a:ext uri="{FF2B5EF4-FFF2-40B4-BE49-F238E27FC236}">
                    <a16:creationId xmlns:a16="http://schemas.microsoft.com/office/drawing/2014/main" id="{F3CFD5A5-4635-FCA2-FB2E-269BB443ADC2}"/>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Trapezoid 1224">
                <a:extLst>
                  <a:ext uri="{FF2B5EF4-FFF2-40B4-BE49-F238E27FC236}">
                    <a16:creationId xmlns:a16="http://schemas.microsoft.com/office/drawing/2014/main" id="{035ABFEC-D396-EE0D-3D65-2D2C2FBA7DF3}"/>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Oval 1225">
                <a:extLst>
                  <a:ext uri="{FF2B5EF4-FFF2-40B4-BE49-F238E27FC236}">
                    <a16:creationId xmlns:a16="http://schemas.microsoft.com/office/drawing/2014/main" id="{7FF30B5A-780F-3E50-480B-D95DDAEB7B0E}"/>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7" name="Trapezoid 1226">
                <a:extLst>
                  <a:ext uri="{FF2B5EF4-FFF2-40B4-BE49-F238E27FC236}">
                    <a16:creationId xmlns:a16="http://schemas.microsoft.com/office/drawing/2014/main" id="{47EA726C-3D1E-62AF-11F2-BD4FACDCE477}"/>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Oval 1227">
                <a:extLst>
                  <a:ext uri="{FF2B5EF4-FFF2-40B4-BE49-F238E27FC236}">
                    <a16:creationId xmlns:a16="http://schemas.microsoft.com/office/drawing/2014/main" id="{D283B956-7687-98F4-8FAC-6CE4220CB609}"/>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Oval 1228">
                <a:extLst>
                  <a:ext uri="{FF2B5EF4-FFF2-40B4-BE49-F238E27FC236}">
                    <a16:creationId xmlns:a16="http://schemas.microsoft.com/office/drawing/2014/main" id="{8315A10E-36B8-E276-316E-A00813464BB6}"/>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Freeform: Shape 1229">
                <a:extLst>
                  <a:ext uri="{FF2B5EF4-FFF2-40B4-BE49-F238E27FC236}">
                    <a16:creationId xmlns:a16="http://schemas.microsoft.com/office/drawing/2014/main" id="{731379D8-4C4D-DF5F-1E5E-0A9B891F080C}"/>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1" name="Double Wave 1230">
                <a:extLst>
                  <a:ext uri="{FF2B5EF4-FFF2-40B4-BE49-F238E27FC236}">
                    <a16:creationId xmlns:a16="http://schemas.microsoft.com/office/drawing/2014/main" id="{507FBC5E-FE46-2E5E-7371-F9B5196C8CF8}"/>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Double Wave 1231">
                <a:extLst>
                  <a:ext uri="{FF2B5EF4-FFF2-40B4-BE49-F238E27FC236}">
                    <a16:creationId xmlns:a16="http://schemas.microsoft.com/office/drawing/2014/main" id="{F49E0B20-3A7D-4444-DF6A-04B992CF0A5F}"/>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 name="Flowchart: Delay 1232">
                <a:extLst>
                  <a:ext uri="{FF2B5EF4-FFF2-40B4-BE49-F238E27FC236}">
                    <a16:creationId xmlns:a16="http://schemas.microsoft.com/office/drawing/2014/main" id="{E192E336-A68F-8060-A123-8B06EBDE3376}"/>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Oval 1233">
                <a:extLst>
                  <a:ext uri="{FF2B5EF4-FFF2-40B4-BE49-F238E27FC236}">
                    <a16:creationId xmlns:a16="http://schemas.microsoft.com/office/drawing/2014/main" id="{BF8A1186-A259-16C1-EA91-9240C5D416D4}"/>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5" name="Group 1234">
              <a:extLst>
                <a:ext uri="{FF2B5EF4-FFF2-40B4-BE49-F238E27FC236}">
                  <a16:creationId xmlns:a16="http://schemas.microsoft.com/office/drawing/2014/main" id="{04C5F0CD-42B5-4875-6696-5C69BD93E469}"/>
                </a:ext>
              </a:extLst>
            </p:cNvPr>
            <p:cNvGrpSpPr/>
            <p:nvPr/>
          </p:nvGrpSpPr>
          <p:grpSpPr>
            <a:xfrm>
              <a:off x="1804476" y="2298233"/>
              <a:ext cx="1008523" cy="2048187"/>
              <a:chOff x="1752601" y="3962400"/>
              <a:chExt cx="990599" cy="1828800"/>
            </a:xfrm>
          </p:grpSpPr>
          <p:sp>
            <p:nvSpPr>
              <p:cNvPr id="1236" name="Oval 1235">
                <a:extLst>
                  <a:ext uri="{FF2B5EF4-FFF2-40B4-BE49-F238E27FC236}">
                    <a16:creationId xmlns:a16="http://schemas.microsoft.com/office/drawing/2014/main" id="{74618E21-ADE5-832B-3295-41038CD9BD68}"/>
                  </a:ext>
                </a:extLst>
              </p:cNvPr>
              <p:cNvSpPr/>
              <p:nvPr/>
            </p:nvSpPr>
            <p:spPr>
              <a:xfrm rot="4630237">
                <a:off x="1996397" y="5551579"/>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Oval 1236">
                <a:extLst>
                  <a:ext uri="{FF2B5EF4-FFF2-40B4-BE49-F238E27FC236}">
                    <a16:creationId xmlns:a16="http://schemas.microsoft.com/office/drawing/2014/main" id="{861C12AF-2230-5A13-4A42-8908D382DBBE}"/>
                  </a:ext>
                </a:extLst>
              </p:cNvPr>
              <p:cNvSpPr/>
              <p:nvPr/>
            </p:nvSpPr>
            <p:spPr>
              <a:xfrm rot="4630237">
                <a:off x="2283530" y="5536610"/>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 name="Flowchart: Delay 1237">
                <a:extLst>
                  <a:ext uri="{FF2B5EF4-FFF2-40B4-BE49-F238E27FC236}">
                    <a16:creationId xmlns:a16="http://schemas.microsoft.com/office/drawing/2014/main" id="{2593403C-D197-A409-EF7D-9CC085E1DA92}"/>
                  </a:ext>
                </a:extLst>
              </p:cNvPr>
              <p:cNvSpPr/>
              <p:nvPr/>
            </p:nvSpPr>
            <p:spPr>
              <a:xfrm rot="16200000">
                <a:off x="1637209" y="4213855"/>
                <a:ext cx="1259895" cy="756985"/>
              </a:xfrm>
              <a:prstGeom prst="flowChartDelay">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 name="Oval 1238">
                <a:extLst>
                  <a:ext uri="{FF2B5EF4-FFF2-40B4-BE49-F238E27FC236}">
                    <a16:creationId xmlns:a16="http://schemas.microsoft.com/office/drawing/2014/main" id="{656E7859-495B-32E8-8B58-2FCB99AEC56B}"/>
                  </a:ext>
                </a:extLst>
              </p:cNvPr>
              <p:cNvSpPr/>
              <p:nvPr/>
            </p:nvSpPr>
            <p:spPr>
              <a:xfrm rot="7016247">
                <a:off x="2531273" y="4914747"/>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 name="Oval 1239">
                <a:extLst>
                  <a:ext uri="{FF2B5EF4-FFF2-40B4-BE49-F238E27FC236}">
                    <a16:creationId xmlns:a16="http://schemas.microsoft.com/office/drawing/2014/main" id="{68900C51-ECCA-882F-7314-08F9364FBD10}"/>
                  </a:ext>
                </a:extLst>
              </p:cNvPr>
              <p:cNvSpPr/>
              <p:nvPr/>
            </p:nvSpPr>
            <p:spPr>
              <a:xfrm rot="4630237">
                <a:off x="1804338" y="4961409"/>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Flowchart: Manual Operation 1240">
                <a:extLst>
                  <a:ext uri="{FF2B5EF4-FFF2-40B4-BE49-F238E27FC236}">
                    <a16:creationId xmlns:a16="http://schemas.microsoft.com/office/drawing/2014/main" id="{8B9E381E-E7F4-9A95-AFD7-01EC7508CB7C}"/>
                  </a:ext>
                </a:extLst>
              </p:cNvPr>
              <p:cNvSpPr/>
              <p:nvPr/>
            </p:nvSpPr>
            <p:spPr>
              <a:xfrm rot="10800000">
                <a:off x="2045282" y="4709005"/>
                <a:ext cx="443750" cy="723273"/>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Flowchart: Manual Operation 1241">
                <a:extLst>
                  <a:ext uri="{FF2B5EF4-FFF2-40B4-BE49-F238E27FC236}">
                    <a16:creationId xmlns:a16="http://schemas.microsoft.com/office/drawing/2014/main" id="{132D014C-1FF9-0648-3B10-2570F1506896}"/>
                  </a:ext>
                </a:extLst>
              </p:cNvPr>
              <p:cNvSpPr/>
              <p:nvPr/>
            </p:nvSpPr>
            <p:spPr>
              <a:xfrm rot="10800000">
                <a:off x="1966973" y="5128970"/>
                <a:ext cx="600368" cy="349971"/>
              </a:xfrm>
              <a:prstGeom prst="flowChartManualOpe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Flowchart: Manual Operation 1242">
                <a:extLst>
                  <a:ext uri="{FF2B5EF4-FFF2-40B4-BE49-F238E27FC236}">
                    <a16:creationId xmlns:a16="http://schemas.microsoft.com/office/drawing/2014/main" id="{26D3FF78-E784-BABE-6256-6277596F2626}"/>
                  </a:ext>
                </a:extLst>
              </p:cNvPr>
              <p:cNvSpPr/>
              <p:nvPr/>
            </p:nvSpPr>
            <p:spPr>
              <a:xfrm rot="12427803">
                <a:off x="1905094" y="4667306"/>
                <a:ext cx="261029" cy="44290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Flowchart: Manual Operation 1243">
                <a:extLst>
                  <a:ext uri="{FF2B5EF4-FFF2-40B4-BE49-F238E27FC236}">
                    <a16:creationId xmlns:a16="http://schemas.microsoft.com/office/drawing/2014/main" id="{FC6D944E-5C29-7974-A28C-0A91023CE0BD}"/>
                  </a:ext>
                </a:extLst>
              </p:cNvPr>
              <p:cNvSpPr/>
              <p:nvPr/>
            </p:nvSpPr>
            <p:spPr>
              <a:xfrm rot="9172197" flipH="1">
                <a:off x="2352726" y="4644511"/>
                <a:ext cx="261029" cy="44290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Oval 1244">
                <a:extLst>
                  <a:ext uri="{FF2B5EF4-FFF2-40B4-BE49-F238E27FC236}">
                    <a16:creationId xmlns:a16="http://schemas.microsoft.com/office/drawing/2014/main" id="{70DD9D76-1EEC-3B59-813F-EE4FACFF1068}"/>
                  </a:ext>
                </a:extLst>
              </p:cNvPr>
              <p:cNvSpPr/>
              <p:nvPr/>
            </p:nvSpPr>
            <p:spPr>
              <a:xfrm>
                <a:off x="2019179" y="4125720"/>
                <a:ext cx="495956" cy="6299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Flowchart: Manual Operation 1245">
                <a:extLst>
                  <a:ext uri="{FF2B5EF4-FFF2-40B4-BE49-F238E27FC236}">
                    <a16:creationId xmlns:a16="http://schemas.microsoft.com/office/drawing/2014/main" id="{C42826AA-3547-AD9B-4205-BCACC027A632}"/>
                  </a:ext>
                </a:extLst>
              </p:cNvPr>
              <p:cNvSpPr/>
              <p:nvPr/>
            </p:nvSpPr>
            <p:spPr>
              <a:xfrm rot="10800000">
                <a:off x="1888664" y="5292290"/>
                <a:ext cx="756985" cy="34997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Moon 1246">
                <a:extLst>
                  <a:ext uri="{FF2B5EF4-FFF2-40B4-BE49-F238E27FC236}">
                    <a16:creationId xmlns:a16="http://schemas.microsoft.com/office/drawing/2014/main" id="{CCA2C11D-4809-BCD7-A71C-FB92991C4954}"/>
                  </a:ext>
                </a:extLst>
              </p:cNvPr>
              <p:cNvSpPr/>
              <p:nvPr/>
            </p:nvSpPr>
            <p:spPr>
              <a:xfrm rot="16200000">
                <a:off x="2175687" y="4714603"/>
                <a:ext cx="165051" cy="186405"/>
              </a:xfrm>
              <a:prstGeom prst="moon">
                <a:avLst>
                  <a:gd name="adj" fmla="val 32489"/>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Double Wave 1247">
                <a:extLst>
                  <a:ext uri="{FF2B5EF4-FFF2-40B4-BE49-F238E27FC236}">
                    <a16:creationId xmlns:a16="http://schemas.microsoft.com/office/drawing/2014/main" id="{E24F8DB6-E0CF-D29D-E87A-120BC3A82586}"/>
                  </a:ext>
                </a:extLst>
              </p:cNvPr>
              <p:cNvSpPr/>
              <p:nvPr/>
            </p:nvSpPr>
            <p:spPr>
              <a:xfrm>
                <a:off x="2019179" y="4125720"/>
                <a:ext cx="495956" cy="186651"/>
              </a:xfrm>
              <a:prstGeom prst="doubleWave">
                <a:avLst>
                  <a:gd name="adj1" fmla="val 6250"/>
                  <a:gd name="adj2" fmla="val 10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Rounded Rectangle 190">
                <a:extLst>
                  <a:ext uri="{FF2B5EF4-FFF2-40B4-BE49-F238E27FC236}">
                    <a16:creationId xmlns:a16="http://schemas.microsoft.com/office/drawing/2014/main" id="{B1BAE4B1-D4E5-8FAD-40C0-E4324A7ADDF0}"/>
                  </a:ext>
                </a:extLst>
              </p:cNvPr>
              <p:cNvSpPr/>
              <p:nvPr/>
            </p:nvSpPr>
            <p:spPr>
              <a:xfrm>
                <a:off x="1966973" y="4125720"/>
                <a:ext cx="600368" cy="69994"/>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2" name="TextBox 1251">
            <a:extLst>
              <a:ext uri="{FF2B5EF4-FFF2-40B4-BE49-F238E27FC236}">
                <a16:creationId xmlns:a16="http://schemas.microsoft.com/office/drawing/2014/main" id="{898DBCC1-AD66-B7F8-B673-8662B7B8945E}"/>
              </a:ext>
            </a:extLst>
          </p:cNvPr>
          <p:cNvSpPr txBox="1"/>
          <p:nvPr/>
        </p:nvSpPr>
        <p:spPr>
          <a:xfrm>
            <a:off x="3139282" y="4819682"/>
            <a:ext cx="6100618" cy="1569660"/>
          </a:xfrm>
          <a:prstGeom prst="rect">
            <a:avLst/>
          </a:prstGeom>
          <a:noFill/>
        </p:spPr>
        <p:txBody>
          <a:bodyPr wrap="square">
            <a:spAutoFit/>
          </a:bodyPr>
          <a:lstStyle/>
          <a:p>
            <a:pPr algn="ctr"/>
            <a:r>
              <a:rPr lang="en-US" sz="2400" b="1" dirty="0">
                <a:solidFill>
                  <a:srgbClr val="FFFF00"/>
                </a:solidFill>
                <a:latin typeface="Abadi" panose="020B0604020104020204" pitchFamily="34" charset="0"/>
              </a:rPr>
              <a:t>M</a:t>
            </a:r>
            <a:r>
              <a:rPr lang="en-US" sz="2400" b="1" i="0" dirty="0">
                <a:solidFill>
                  <a:srgbClr val="FFFF00"/>
                </a:solidFill>
                <a:effectLst/>
                <a:latin typeface="Abadi" panose="020B0604020104020204" pitchFamily="34" charset="0"/>
              </a:rPr>
              <a:t>arriage and family are central to God’s plan; if we exercise faith in the Lord, He is able to do all things for us according to His will</a:t>
            </a:r>
            <a:r>
              <a:rPr lang="en-US" sz="2400" b="0" i="0" dirty="0">
                <a:solidFill>
                  <a:srgbClr val="FFFF00"/>
                </a:solidFill>
                <a:effectLst/>
                <a:latin typeface="Abadi" panose="020B0604020104020204" pitchFamily="34" charset="0"/>
              </a:rPr>
              <a:t>; and </a:t>
            </a:r>
            <a:r>
              <a:rPr lang="en-US" sz="2400" b="1" i="0" dirty="0">
                <a:solidFill>
                  <a:srgbClr val="FFFF00"/>
                </a:solidFill>
                <a:effectLst/>
                <a:latin typeface="Abadi" panose="020B0604020104020204" pitchFamily="34" charset="0"/>
              </a:rPr>
              <a:t>forgiving others brings peace</a:t>
            </a:r>
            <a:r>
              <a:rPr lang="en-US" sz="2400" b="0" i="0" dirty="0">
                <a:solidFill>
                  <a:srgbClr val="FFFF00"/>
                </a:solidFill>
                <a:effectLst/>
                <a:latin typeface="Abadi" panose="020B0604020104020204" pitchFamily="34" charset="0"/>
              </a:rPr>
              <a:t>.</a:t>
            </a:r>
            <a:endParaRPr lang="en-US" sz="2400" dirty="0">
              <a:solidFill>
                <a:srgbClr val="FFFF00"/>
              </a:solidFill>
              <a:latin typeface="Abadi" panose="020B0604020104020204" pitchFamily="34" charset="0"/>
            </a:endParaRPr>
          </a:p>
        </p:txBody>
      </p:sp>
    </p:spTree>
    <p:extLst>
      <p:ext uri="{BB962C8B-B14F-4D97-AF65-F5344CB8AC3E}">
        <p14:creationId xmlns:p14="http://schemas.microsoft.com/office/powerpoint/2010/main" val="736751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34819" y="531428"/>
            <a:ext cx="4572000" cy="1200329"/>
          </a:xfrm>
          <a:prstGeom prst="rect">
            <a:avLst/>
          </a:prstGeom>
        </p:spPr>
        <p:txBody>
          <a:bodyPr>
            <a:spAutoFit/>
          </a:bodyPr>
          <a:lstStyle/>
          <a:p>
            <a:r>
              <a:rPr lang="en-US" i="1" dirty="0">
                <a:solidFill>
                  <a:schemeClr val="bg1"/>
                </a:solidFill>
                <a:latin typeface="Open Sans"/>
              </a:rPr>
              <a:t>“As I meet with young single adults around the world, I ask them, ‘Why does the First Presidency care so much about you and provide so many resources for you?’”</a:t>
            </a:r>
            <a:endParaRPr lang="en-US" dirty="0">
              <a:solidFill>
                <a:schemeClr val="bg1"/>
              </a:solidFill>
            </a:endParaRPr>
          </a:p>
        </p:txBody>
      </p:sp>
      <p:pic>
        <p:nvPicPr>
          <p:cNvPr id="1026" name="Picture 2" descr="Julie B. B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10" y="152400"/>
            <a:ext cx="1095375" cy="1457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578721" y="6327227"/>
            <a:ext cx="1394934" cy="369332"/>
          </a:xfrm>
          <a:prstGeom prst="rect">
            <a:avLst/>
          </a:prstGeom>
        </p:spPr>
        <p:txBody>
          <a:bodyPr wrap="none">
            <a:spAutoFit/>
          </a:bodyPr>
          <a:lstStyle/>
          <a:p>
            <a:r>
              <a:rPr lang="en-US" i="1" dirty="0">
                <a:solidFill>
                  <a:schemeClr val="bg1"/>
                </a:solidFill>
                <a:latin typeface="Open Sans"/>
              </a:rPr>
              <a:t>Julie B. Beck</a:t>
            </a:r>
            <a:endParaRPr lang="en-US" dirty="0"/>
          </a:p>
        </p:txBody>
      </p:sp>
      <p:pic>
        <p:nvPicPr>
          <p:cNvPr id="192" name="Picture 2" descr="Image result for lds single adul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6963" y="762000"/>
            <a:ext cx="2844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p:cNvSpPr/>
          <p:nvPr/>
        </p:nvSpPr>
        <p:spPr>
          <a:xfrm>
            <a:off x="5867400" y="3114675"/>
            <a:ext cx="4572000" cy="2862322"/>
          </a:xfrm>
          <a:prstGeom prst="rect">
            <a:avLst/>
          </a:prstGeom>
        </p:spPr>
        <p:txBody>
          <a:bodyPr>
            <a:spAutoFit/>
          </a:bodyPr>
          <a:lstStyle/>
          <a:p>
            <a:r>
              <a:rPr lang="en-US" i="1" dirty="0">
                <a:solidFill>
                  <a:schemeClr val="bg1"/>
                </a:solidFill>
                <a:latin typeface="Open Sans"/>
              </a:rPr>
              <a:t>“These are some of the answers I get: </a:t>
            </a:r>
          </a:p>
          <a:p>
            <a:endParaRPr lang="en-US" i="1" dirty="0">
              <a:solidFill>
                <a:schemeClr val="bg1"/>
              </a:solidFill>
              <a:latin typeface="Open Sans"/>
            </a:endParaRPr>
          </a:p>
          <a:p>
            <a:r>
              <a:rPr lang="en-US" i="1" dirty="0">
                <a:solidFill>
                  <a:schemeClr val="bg1"/>
                </a:solidFill>
                <a:latin typeface="Open Sans"/>
              </a:rPr>
              <a:t>‘We are future Church leaders.’ ‘We need training so we can stay strong.’ ‘Our testimonies are strengthened in our seminary and institute classes.’ ‘We need to meet other great Latter-day Saint youth.’ ‘We are the hope of the future.’ I have rarely heard, ‘So I will someday be a better father or a better mother.’ …</a:t>
            </a:r>
            <a:endParaRPr lang="en-US" dirty="0">
              <a:solidFill>
                <a:schemeClr val="bg1"/>
              </a:solidFill>
            </a:endParaRPr>
          </a:p>
        </p:txBody>
      </p:sp>
      <p:pic>
        <p:nvPicPr>
          <p:cNvPr id="1030" name="Picture 6" descr="Image result for lds single adul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429000"/>
            <a:ext cx="3793067"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15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ulie B. B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14" y="152401"/>
            <a:ext cx="1095375" cy="1457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73314" y="6440852"/>
            <a:ext cx="1394934" cy="369332"/>
          </a:xfrm>
          <a:prstGeom prst="rect">
            <a:avLst/>
          </a:prstGeom>
        </p:spPr>
        <p:txBody>
          <a:bodyPr wrap="none">
            <a:spAutoFit/>
          </a:bodyPr>
          <a:lstStyle/>
          <a:p>
            <a:r>
              <a:rPr lang="en-US" i="1" dirty="0">
                <a:solidFill>
                  <a:schemeClr val="bg1"/>
                </a:solidFill>
                <a:latin typeface="Open Sans"/>
              </a:rPr>
              <a:t>Julie B. Beck</a:t>
            </a:r>
            <a:endParaRPr lang="en-US" dirty="0"/>
          </a:p>
        </p:txBody>
      </p:sp>
      <p:sp>
        <p:nvSpPr>
          <p:cNvPr id="1024" name="Rectangle 1023"/>
          <p:cNvSpPr/>
          <p:nvPr/>
        </p:nvSpPr>
        <p:spPr>
          <a:xfrm>
            <a:off x="2058226" y="152401"/>
            <a:ext cx="4190174" cy="1477328"/>
          </a:xfrm>
          <a:prstGeom prst="rect">
            <a:avLst/>
          </a:prstGeom>
        </p:spPr>
        <p:txBody>
          <a:bodyPr wrap="square">
            <a:spAutoFit/>
          </a:bodyPr>
          <a:lstStyle/>
          <a:p>
            <a:r>
              <a:rPr lang="en-US" i="1" dirty="0">
                <a:solidFill>
                  <a:schemeClr val="bg1"/>
                </a:solidFill>
              </a:rPr>
              <a:t>“… Evidence is all around us that the family is becoming less important. Marriage rates are declining, the age of marriage is rising, and divorce rates are rising. Out-of-wedlock births are growing. </a:t>
            </a:r>
            <a:endParaRPr lang="en-US" dirty="0">
              <a:solidFill>
                <a:schemeClr val="bg1"/>
              </a:solidFill>
            </a:endParaRPr>
          </a:p>
        </p:txBody>
      </p:sp>
      <p:pic>
        <p:nvPicPr>
          <p:cNvPr id="2052" name="Picture 4" descr="Image result for divorce rate chart to 2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081" y="195475"/>
            <a:ext cx="4038600" cy="25241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476992" y="2915075"/>
            <a:ext cx="5100656" cy="3416320"/>
          </a:xfrm>
          <a:prstGeom prst="rect">
            <a:avLst/>
          </a:prstGeom>
        </p:spPr>
        <p:txBody>
          <a:bodyPr wrap="square">
            <a:spAutoFit/>
          </a:bodyPr>
          <a:lstStyle/>
          <a:p>
            <a:r>
              <a:rPr lang="en-US" sz="2400" i="1" dirty="0">
                <a:solidFill>
                  <a:schemeClr val="bg1"/>
                </a:solidFill>
              </a:rPr>
              <a:t>Abortion is rising and becoming increasingly legal. We see lower birth rates. We see unequal relationships between men and women, and we see cultures that still practice abuse within family relationships. </a:t>
            </a:r>
          </a:p>
          <a:p>
            <a:endParaRPr lang="en-US" sz="2400" i="1" dirty="0">
              <a:solidFill>
                <a:schemeClr val="bg1"/>
              </a:solidFill>
            </a:endParaRPr>
          </a:p>
          <a:p>
            <a:r>
              <a:rPr lang="en-US" sz="2400" i="1" dirty="0">
                <a:solidFill>
                  <a:schemeClr val="bg1"/>
                </a:solidFill>
              </a:rPr>
              <a:t>Many times a career gains importance over the family.</a:t>
            </a:r>
            <a:endParaRPr lang="en-US" sz="2400" dirty="0">
              <a:solidFill>
                <a:schemeClr val="bg1"/>
              </a:solidFill>
            </a:endParaRPr>
          </a:p>
        </p:txBody>
      </p:sp>
      <p:pic>
        <p:nvPicPr>
          <p:cNvPr id="2054" name="Picture 6" descr="Image result for fe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7319" y="2431118"/>
            <a:ext cx="1757363" cy="17612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ivorce coup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1931" y="2183726"/>
            <a:ext cx="2195513" cy="14626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areer over family"/>
          <p:cNvPicPr>
            <a:picLocks noChangeAspect="1" noChangeArrowheads="1"/>
          </p:cNvPicPr>
          <p:nvPr/>
        </p:nvPicPr>
        <p:blipFill rotWithShape="1">
          <a:blip r:embed="rId6">
            <a:extLst>
              <a:ext uri="{28A0092B-C50C-407E-A947-70E740481C1C}">
                <a14:useLocalDpi xmlns:a14="http://schemas.microsoft.com/office/drawing/2010/main" val="0"/>
              </a:ext>
            </a:extLst>
          </a:blip>
          <a:srcRect l="5191" t="450" r="33690"/>
          <a:stretch/>
        </p:blipFill>
        <p:spPr bwMode="auto">
          <a:xfrm>
            <a:off x="461944" y="4902694"/>
            <a:ext cx="2179467" cy="16725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working mom"/>
          <p:cNvPicPr>
            <a:picLocks noChangeAspect="1" noChangeArrowheads="1"/>
          </p:cNvPicPr>
          <p:nvPr/>
        </p:nvPicPr>
        <p:blipFill rotWithShape="1">
          <a:blip r:embed="rId7">
            <a:extLst>
              <a:ext uri="{28A0092B-C50C-407E-A947-70E740481C1C}">
                <a14:useLocalDpi xmlns:a14="http://schemas.microsoft.com/office/drawing/2010/main" val="0"/>
              </a:ext>
            </a:extLst>
          </a:blip>
          <a:srcRect l="17476" t="33944" r="54660" b="32707"/>
          <a:stretch/>
        </p:blipFill>
        <p:spPr bwMode="auto">
          <a:xfrm>
            <a:off x="3609957" y="4192395"/>
            <a:ext cx="2547891" cy="203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4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animEffect transition="in" filter="fade">
                                      <p:cBhvr>
                                        <p:cTn id="9" dur="500"/>
                                        <p:tgtEl>
                                          <p:spTgt spid="205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fade">
                                      <p:cBhvr>
                                        <p:cTn id="16" dur="500"/>
                                        <p:tgtEl>
                                          <p:spTgt spid="205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ulie B. B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200535"/>
            <a:ext cx="1095375" cy="1457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568211" y="6266766"/>
            <a:ext cx="1394934" cy="369332"/>
          </a:xfrm>
          <a:prstGeom prst="rect">
            <a:avLst/>
          </a:prstGeom>
        </p:spPr>
        <p:txBody>
          <a:bodyPr wrap="none">
            <a:spAutoFit/>
          </a:bodyPr>
          <a:lstStyle/>
          <a:p>
            <a:r>
              <a:rPr lang="en-US" i="1" dirty="0">
                <a:solidFill>
                  <a:schemeClr val="bg1"/>
                </a:solidFill>
                <a:latin typeface="Open Sans"/>
              </a:rPr>
              <a:t>Julie B. Beck</a:t>
            </a:r>
            <a:endParaRPr lang="en-US" dirty="0"/>
          </a:p>
        </p:txBody>
      </p:sp>
      <p:sp>
        <p:nvSpPr>
          <p:cNvPr id="1024" name="Rectangle 1023"/>
          <p:cNvSpPr/>
          <p:nvPr/>
        </p:nvSpPr>
        <p:spPr>
          <a:xfrm>
            <a:off x="1828800" y="304801"/>
            <a:ext cx="5029200" cy="1938992"/>
          </a:xfrm>
          <a:prstGeom prst="rect">
            <a:avLst/>
          </a:prstGeom>
        </p:spPr>
        <p:txBody>
          <a:bodyPr wrap="square">
            <a:spAutoFit/>
          </a:bodyPr>
          <a:lstStyle/>
          <a:p>
            <a:pPr fontAlgn="base"/>
            <a:r>
              <a:rPr lang="en-US" sz="2000" i="1" dirty="0">
                <a:solidFill>
                  <a:schemeClr val="bg1"/>
                </a:solidFill>
              </a:rPr>
              <a:t>“Many of our youth are losing confidence in the institution of families. </a:t>
            </a:r>
          </a:p>
          <a:p>
            <a:pPr fontAlgn="base"/>
            <a:r>
              <a:rPr lang="en-US" sz="2000" i="1" dirty="0">
                <a:solidFill>
                  <a:schemeClr val="bg1"/>
                </a:solidFill>
              </a:rPr>
              <a:t>They’re placing more and more value on education and less and less importance on forming an eternal family. Many don’t see forming families as a faith-based work. …</a:t>
            </a:r>
          </a:p>
        </p:txBody>
      </p:sp>
      <p:sp>
        <p:nvSpPr>
          <p:cNvPr id="10" name="Rectangle 9"/>
          <p:cNvSpPr/>
          <p:nvPr/>
        </p:nvSpPr>
        <p:spPr>
          <a:xfrm>
            <a:off x="5287800" y="3839834"/>
            <a:ext cx="4185745" cy="1323439"/>
          </a:xfrm>
          <a:prstGeom prst="rect">
            <a:avLst/>
          </a:prstGeom>
        </p:spPr>
        <p:txBody>
          <a:bodyPr wrap="square">
            <a:spAutoFit/>
          </a:bodyPr>
          <a:lstStyle/>
          <a:p>
            <a:pPr fontAlgn="base"/>
            <a:r>
              <a:rPr lang="en-US" sz="2000" i="1" dirty="0">
                <a:solidFill>
                  <a:schemeClr val="bg1"/>
                </a:solidFill>
              </a:rPr>
              <a:t>“This generation will be called upon to defend the doctrine of the family as never before. If they don’t know it, they can’t defend it”</a:t>
            </a:r>
          </a:p>
        </p:txBody>
      </p:sp>
      <p:pic>
        <p:nvPicPr>
          <p:cNvPr id="3074" name="Picture 2" descr="Image result for career over famil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66" b="11920"/>
          <a:stretch/>
        </p:blipFill>
        <p:spPr bwMode="auto">
          <a:xfrm>
            <a:off x="1063183" y="2942897"/>
            <a:ext cx="3051617" cy="2819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781800" y="762000"/>
            <a:ext cx="3581400" cy="2385734"/>
            <a:chOff x="5257800" y="762000"/>
            <a:chExt cx="3581400" cy="2385734"/>
          </a:xfrm>
        </p:grpSpPr>
        <p:pic>
          <p:nvPicPr>
            <p:cNvPr id="3076" name="Picture 4" descr="Image result for edu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762000"/>
              <a:ext cx="3581400" cy="238573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248400" y="1371600"/>
              <a:ext cx="324042" cy="1105031"/>
              <a:chOff x="5656507" y="2552569"/>
              <a:chExt cx="1176995" cy="4013721"/>
            </a:xfrm>
            <a:solidFill>
              <a:srgbClr val="00B0F0"/>
            </a:solidFill>
          </p:grpSpPr>
          <p:grpSp>
            <p:nvGrpSpPr>
              <p:cNvPr id="16" name="Group 15"/>
              <p:cNvGrpSpPr/>
              <p:nvPr/>
            </p:nvGrpSpPr>
            <p:grpSpPr>
              <a:xfrm>
                <a:off x="5795318" y="2717729"/>
                <a:ext cx="1003199" cy="3848561"/>
                <a:chOff x="3729193" y="976912"/>
                <a:chExt cx="1003199" cy="3848561"/>
              </a:xfrm>
              <a:grpFill/>
            </p:grpSpPr>
            <p:sp>
              <p:nvSpPr>
                <p:cNvPr id="24" name="Rounded Rectangle 13"/>
                <p:cNvSpPr/>
                <p:nvPr/>
              </p:nvSpPr>
              <p:spPr>
                <a:xfrm>
                  <a:off x="3969136" y="1851513"/>
                  <a:ext cx="473009" cy="1804808"/>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4"/>
                <p:cNvSpPr/>
                <p:nvPr/>
              </p:nvSpPr>
              <p:spPr>
                <a:xfrm rot="19769779">
                  <a:off x="4468757" y="1811105"/>
                  <a:ext cx="263635" cy="1488011"/>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5"/>
                <p:cNvSpPr/>
                <p:nvPr/>
              </p:nvSpPr>
              <p:spPr>
                <a:xfrm rot="1069183">
                  <a:off x="3771165" y="3357495"/>
                  <a:ext cx="310163" cy="1467978"/>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6"/>
                <p:cNvSpPr/>
                <p:nvPr/>
              </p:nvSpPr>
              <p:spPr>
                <a:xfrm rot="9815699">
                  <a:off x="4320769" y="3360887"/>
                  <a:ext cx="308310" cy="1370698"/>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74774" y="976912"/>
                  <a:ext cx="808212" cy="808286"/>
                </a:xfrm>
                <a:prstGeom prst="ellipse">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8"/>
                <p:cNvSpPr/>
                <p:nvPr/>
              </p:nvSpPr>
              <p:spPr>
                <a:xfrm rot="7027031">
                  <a:off x="3113315" y="2417911"/>
                  <a:ext cx="1490836" cy="259079"/>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656507" y="2552569"/>
                <a:ext cx="1176995" cy="613093"/>
                <a:chOff x="5656507" y="2552569"/>
                <a:chExt cx="1176995" cy="613093"/>
              </a:xfrm>
              <a:grpFill/>
            </p:grpSpPr>
            <p:grpSp>
              <p:nvGrpSpPr>
                <p:cNvPr id="18" name="Group 17"/>
                <p:cNvGrpSpPr/>
                <p:nvPr/>
              </p:nvGrpSpPr>
              <p:grpSpPr>
                <a:xfrm>
                  <a:off x="6658427" y="2717729"/>
                  <a:ext cx="165758" cy="447933"/>
                  <a:chOff x="8242972" y="1553341"/>
                  <a:chExt cx="165758" cy="447933"/>
                </a:xfrm>
                <a:grpFill/>
              </p:grpSpPr>
              <p:sp>
                <p:nvSpPr>
                  <p:cNvPr id="21" name="Rounded Rectangle 11"/>
                  <p:cNvSpPr/>
                  <p:nvPr/>
                </p:nvSpPr>
                <p:spPr>
                  <a:xfrm>
                    <a:off x="8289727" y="1553341"/>
                    <a:ext cx="57769" cy="228625"/>
                  </a:xfrm>
                  <a:prstGeom prst="roundRect">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244460" y="1709066"/>
                    <a:ext cx="160713" cy="160713"/>
                  </a:xfrm>
                  <a:prstGeom prst="ellipse">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8242972" y="1781420"/>
                    <a:ext cx="165758" cy="219854"/>
                  </a:xfrm>
                  <a:prstGeom prst="triangle">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an 3"/>
                <p:cNvSpPr/>
                <p:nvPr/>
              </p:nvSpPr>
              <p:spPr>
                <a:xfrm>
                  <a:off x="5874244" y="2635532"/>
                  <a:ext cx="741522" cy="371192"/>
                </a:xfrm>
                <a:prstGeom prst="can">
                  <a:avLst>
                    <a:gd name="adj" fmla="val 35784"/>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p:nvPr/>
              </p:nvSpPr>
              <p:spPr>
                <a:xfrm>
                  <a:off x="5656507" y="2552569"/>
                  <a:ext cx="1176995" cy="333672"/>
                </a:xfrm>
                <a:prstGeom prst="diamond">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p:cNvGrpSpPr/>
            <p:nvPr/>
          </p:nvGrpSpPr>
          <p:grpSpPr>
            <a:xfrm>
              <a:off x="7543800" y="1371600"/>
              <a:ext cx="332211" cy="1085140"/>
              <a:chOff x="7445942" y="2630857"/>
              <a:chExt cx="1206663" cy="3941471"/>
            </a:xfrm>
            <a:solidFill>
              <a:srgbClr val="FFCCFF"/>
            </a:solidFill>
          </p:grpSpPr>
          <p:sp>
            <p:nvSpPr>
              <p:cNvPr id="31" name="Moon 30"/>
              <p:cNvSpPr/>
              <p:nvPr/>
            </p:nvSpPr>
            <p:spPr>
              <a:xfrm rot="1394279" flipH="1">
                <a:off x="7561674" y="3009799"/>
                <a:ext cx="368148" cy="420786"/>
              </a:xfrm>
              <a:prstGeom prst="moon">
                <a:avLst>
                  <a:gd name="adj" fmla="val 875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19314456">
                <a:off x="8167640" y="3064971"/>
                <a:ext cx="368148" cy="354512"/>
              </a:xfrm>
              <a:prstGeom prst="moon">
                <a:avLst>
                  <a:gd name="adj" fmla="val 875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445942" y="2630857"/>
                <a:ext cx="1206663" cy="3941471"/>
                <a:chOff x="7445942" y="2630857"/>
                <a:chExt cx="1206663" cy="3941471"/>
              </a:xfrm>
              <a:grpFill/>
            </p:grpSpPr>
            <p:grpSp>
              <p:nvGrpSpPr>
                <p:cNvPr id="34" name="Group 33"/>
                <p:cNvGrpSpPr/>
                <p:nvPr/>
              </p:nvGrpSpPr>
              <p:grpSpPr>
                <a:xfrm>
                  <a:off x="7484844" y="2840399"/>
                  <a:ext cx="1167761" cy="3731929"/>
                  <a:chOff x="7205858" y="1350098"/>
                  <a:chExt cx="1204256" cy="3848561"/>
                </a:xfrm>
                <a:grpFill/>
              </p:grpSpPr>
              <p:grpSp>
                <p:nvGrpSpPr>
                  <p:cNvPr id="42" name="Group 41"/>
                  <p:cNvGrpSpPr/>
                  <p:nvPr/>
                </p:nvGrpSpPr>
                <p:grpSpPr>
                  <a:xfrm>
                    <a:off x="7322943" y="1350098"/>
                    <a:ext cx="1003199" cy="3848561"/>
                    <a:chOff x="3729193" y="976912"/>
                    <a:chExt cx="1003199" cy="3848561"/>
                  </a:xfrm>
                  <a:grpFill/>
                </p:grpSpPr>
                <p:sp>
                  <p:nvSpPr>
                    <p:cNvPr id="44" name="Rounded Rectangle 22"/>
                    <p:cNvSpPr/>
                    <p:nvPr/>
                  </p:nvSpPr>
                  <p:spPr>
                    <a:xfrm>
                      <a:off x="3969136" y="1851513"/>
                      <a:ext cx="473009" cy="1804808"/>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23"/>
                    <p:cNvSpPr/>
                    <p:nvPr/>
                  </p:nvSpPr>
                  <p:spPr>
                    <a:xfrm rot="19769779">
                      <a:off x="4468757" y="1811105"/>
                      <a:ext cx="263635" cy="1488011"/>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24"/>
                    <p:cNvSpPr/>
                    <p:nvPr/>
                  </p:nvSpPr>
                  <p:spPr>
                    <a:xfrm rot="1069183">
                      <a:off x="3771165" y="3357495"/>
                      <a:ext cx="310163" cy="1467978"/>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25"/>
                    <p:cNvSpPr/>
                    <p:nvPr/>
                  </p:nvSpPr>
                  <p:spPr>
                    <a:xfrm rot="9815699">
                      <a:off x="4320769" y="3360887"/>
                      <a:ext cx="308310" cy="1370698"/>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74774" y="976912"/>
                      <a:ext cx="808212" cy="808286"/>
                    </a:xfrm>
                    <a:prstGeom prst="ellipse">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27"/>
                    <p:cNvSpPr/>
                    <p:nvPr/>
                  </p:nvSpPr>
                  <p:spPr>
                    <a:xfrm rot="7027031">
                      <a:off x="3113315" y="2417911"/>
                      <a:ext cx="1490836" cy="259079"/>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Isosceles Triangle 42"/>
                  <p:cNvSpPr/>
                  <p:nvPr/>
                </p:nvSpPr>
                <p:spPr>
                  <a:xfrm>
                    <a:off x="7205858" y="2529430"/>
                    <a:ext cx="1204256" cy="1827809"/>
                  </a:xfrm>
                  <a:prstGeom prst="triangle">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445942" y="2630857"/>
                  <a:ext cx="1176995" cy="613093"/>
                  <a:chOff x="5656507" y="2552569"/>
                  <a:chExt cx="1176995" cy="613093"/>
                </a:xfrm>
                <a:grpFill/>
              </p:grpSpPr>
              <p:grpSp>
                <p:nvGrpSpPr>
                  <p:cNvPr id="36" name="Group 35"/>
                  <p:cNvGrpSpPr/>
                  <p:nvPr/>
                </p:nvGrpSpPr>
                <p:grpSpPr>
                  <a:xfrm>
                    <a:off x="6658427" y="2717729"/>
                    <a:ext cx="165758" cy="447933"/>
                    <a:chOff x="8242972" y="1553341"/>
                    <a:chExt cx="165758" cy="447933"/>
                  </a:xfrm>
                  <a:grpFill/>
                </p:grpSpPr>
                <p:sp>
                  <p:nvSpPr>
                    <p:cNvPr id="39" name="Rounded Rectangle 39"/>
                    <p:cNvSpPr/>
                    <p:nvPr/>
                  </p:nvSpPr>
                  <p:spPr>
                    <a:xfrm>
                      <a:off x="8289727" y="1553341"/>
                      <a:ext cx="57769" cy="228625"/>
                    </a:xfrm>
                    <a:prstGeom prst="roundRect">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244460" y="1709066"/>
                      <a:ext cx="160713" cy="160713"/>
                    </a:xfrm>
                    <a:prstGeom prst="ellipse">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8242972" y="1781420"/>
                      <a:ext cx="165758" cy="219854"/>
                    </a:xfrm>
                    <a:prstGeom prst="triangle">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an 37"/>
                  <p:cNvSpPr/>
                  <p:nvPr/>
                </p:nvSpPr>
                <p:spPr>
                  <a:xfrm>
                    <a:off x="5874244" y="2635532"/>
                    <a:ext cx="741522" cy="371192"/>
                  </a:xfrm>
                  <a:prstGeom prst="can">
                    <a:avLst>
                      <a:gd name="adj" fmla="val 35784"/>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5656507" y="2552569"/>
                    <a:ext cx="1176995" cy="333672"/>
                  </a:xfrm>
                  <a:prstGeom prst="diamond">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2306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1524000"/>
            <a:ext cx="7924800" cy="2123658"/>
          </a:xfrm>
          <a:prstGeom prst="rect">
            <a:avLst/>
          </a:prstGeom>
          <a:noFill/>
        </p:spPr>
        <p:txBody>
          <a:bodyPr wrap="square" rtlCol="0">
            <a:spAutoFit/>
          </a:bodyPr>
          <a:lstStyle/>
          <a:p>
            <a:pPr algn="ctr"/>
            <a:r>
              <a:rPr lang="en-US" sz="4400" dirty="0">
                <a:solidFill>
                  <a:schemeClr val="bg1"/>
                </a:solidFill>
              </a:rPr>
              <a:t>A Wise Purpose</a:t>
            </a:r>
          </a:p>
          <a:p>
            <a:pPr algn="ctr"/>
            <a:endParaRPr lang="en-US" sz="4400" dirty="0">
              <a:solidFill>
                <a:schemeClr val="bg1"/>
              </a:solidFill>
            </a:endParaRPr>
          </a:p>
          <a:p>
            <a:pPr algn="ctr"/>
            <a:r>
              <a:rPr lang="en-US" sz="4400" dirty="0">
                <a:solidFill>
                  <a:schemeClr val="bg1"/>
                </a:solidFill>
              </a:rPr>
              <a:t>1 Nephi 6 and 9</a:t>
            </a:r>
          </a:p>
        </p:txBody>
      </p:sp>
      <p:grpSp>
        <p:nvGrpSpPr>
          <p:cNvPr id="2" name="Group 3">
            <a:extLst>
              <a:ext uri="{FF2B5EF4-FFF2-40B4-BE49-F238E27FC236}">
                <a16:creationId xmlns:a16="http://schemas.microsoft.com/office/drawing/2014/main" id="{35D265F7-2979-238D-234C-BB0030B955E4}"/>
              </a:ext>
            </a:extLst>
          </p:cNvPr>
          <p:cNvGrpSpPr/>
          <p:nvPr/>
        </p:nvGrpSpPr>
        <p:grpSpPr>
          <a:xfrm>
            <a:off x="4939860" y="3800058"/>
            <a:ext cx="2091321" cy="2743200"/>
            <a:chOff x="71718" y="1120588"/>
            <a:chExt cx="3048000" cy="4572000"/>
          </a:xfrm>
        </p:grpSpPr>
        <p:grpSp>
          <p:nvGrpSpPr>
            <p:cNvPr id="3" name="Group 13">
              <a:extLst>
                <a:ext uri="{FF2B5EF4-FFF2-40B4-BE49-F238E27FC236}">
                  <a16:creationId xmlns:a16="http://schemas.microsoft.com/office/drawing/2014/main" id="{B5F028DD-E895-C594-4346-D127A82F6730}"/>
                </a:ext>
              </a:extLst>
            </p:cNvPr>
            <p:cNvGrpSpPr/>
            <p:nvPr/>
          </p:nvGrpSpPr>
          <p:grpSpPr>
            <a:xfrm>
              <a:off x="71718" y="1120588"/>
              <a:ext cx="3048000" cy="4572000"/>
              <a:chOff x="838200" y="1066800"/>
              <a:chExt cx="2438400" cy="3352800"/>
            </a:xfrm>
          </p:grpSpPr>
          <p:sp>
            <p:nvSpPr>
              <p:cNvPr id="8" name="Rounded Rectangle 61">
                <a:extLst>
                  <a:ext uri="{FF2B5EF4-FFF2-40B4-BE49-F238E27FC236}">
                    <a16:creationId xmlns:a16="http://schemas.microsoft.com/office/drawing/2014/main" id="{5419A6FC-0C29-A430-4AF0-818A0AAFD3EC}"/>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
                <a:extLst>
                  <a:ext uri="{FF2B5EF4-FFF2-40B4-BE49-F238E27FC236}">
                    <a16:creationId xmlns:a16="http://schemas.microsoft.com/office/drawing/2014/main" id="{0C0C0220-17F8-FD48-F23F-DACC47801684}"/>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
                <a:extLst>
                  <a:ext uri="{FF2B5EF4-FFF2-40B4-BE49-F238E27FC236}">
                    <a16:creationId xmlns:a16="http://schemas.microsoft.com/office/drawing/2014/main" id="{C15EAB0D-73F7-E54E-8F18-972AD93C495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C08D061E-F09E-395F-2CAD-A7CD25965200}"/>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5">
                <a:extLst>
                  <a:ext uri="{FF2B5EF4-FFF2-40B4-BE49-F238E27FC236}">
                    <a16:creationId xmlns:a16="http://schemas.microsoft.com/office/drawing/2014/main" id="{04813ABA-ED3A-2470-4463-EC91EEDD4E6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6">
                <a:extLst>
                  <a:ext uri="{FF2B5EF4-FFF2-40B4-BE49-F238E27FC236}">
                    <a16:creationId xmlns:a16="http://schemas.microsoft.com/office/drawing/2014/main" id="{1233E5B9-73F1-6A43-C41D-75F8612BF640}"/>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7">
                <a:extLst>
                  <a:ext uri="{FF2B5EF4-FFF2-40B4-BE49-F238E27FC236}">
                    <a16:creationId xmlns:a16="http://schemas.microsoft.com/office/drawing/2014/main" id="{AEEA89AA-7648-F287-E867-25BB737AF49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laque 8">
                <a:extLst>
                  <a:ext uri="{FF2B5EF4-FFF2-40B4-BE49-F238E27FC236}">
                    <a16:creationId xmlns:a16="http://schemas.microsoft.com/office/drawing/2014/main" id="{A43844F8-D893-4681-1ADB-BCE7E459480E}"/>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aque 9">
                <a:extLst>
                  <a:ext uri="{FF2B5EF4-FFF2-40B4-BE49-F238E27FC236}">
                    <a16:creationId xmlns:a16="http://schemas.microsoft.com/office/drawing/2014/main" id="{3E83EC48-D0C6-F33E-FBE6-E1EC9EB83A1E}"/>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10">
                <a:extLst>
                  <a:ext uri="{FF2B5EF4-FFF2-40B4-BE49-F238E27FC236}">
                    <a16:creationId xmlns:a16="http://schemas.microsoft.com/office/drawing/2014/main" id="{47E64A56-9295-F575-C957-96AE2D09DF7C}"/>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264034C-DCBE-7D2C-9D83-94EA82B3979A}"/>
                </a:ext>
              </a:extLst>
            </p:cNvPr>
            <p:cNvSpPr txBox="1"/>
            <p:nvPr/>
          </p:nvSpPr>
          <p:spPr>
            <a:xfrm>
              <a:off x="849123" y="1247588"/>
              <a:ext cx="2212816" cy="436017"/>
            </a:xfrm>
            <a:prstGeom prst="rect">
              <a:avLst/>
            </a:prstGeom>
            <a:noFill/>
          </p:spPr>
          <p:txBody>
            <a:bodyPr wrap="square" rtlCol="0">
              <a:spAutoFit/>
            </a:bodyPr>
            <a:lstStyle/>
            <a:p>
              <a:pPr algn="ctr"/>
              <a:endParaRPr lang="en-US" sz="1100" b="1" dirty="0">
                <a:solidFill>
                  <a:schemeClr val="bg2">
                    <a:lumMod val="25000"/>
                  </a:schemeClr>
                </a:solidFill>
                <a:latin typeface="Tempus Sans ITC" pitchFamily="82" charset="0"/>
              </a:endParaRPr>
            </a:p>
          </p:txBody>
        </p:sp>
      </p:grpSp>
      <p:grpSp>
        <p:nvGrpSpPr>
          <p:cNvPr id="18" name="Group 57">
            <a:extLst>
              <a:ext uri="{FF2B5EF4-FFF2-40B4-BE49-F238E27FC236}">
                <a16:creationId xmlns:a16="http://schemas.microsoft.com/office/drawing/2014/main" id="{A78ED194-CD2B-EA34-BBCB-56EEB1C3F539}"/>
              </a:ext>
            </a:extLst>
          </p:cNvPr>
          <p:cNvGrpSpPr/>
          <p:nvPr/>
        </p:nvGrpSpPr>
        <p:grpSpPr>
          <a:xfrm>
            <a:off x="10658764" y="1927255"/>
            <a:ext cx="1066800" cy="1219200"/>
            <a:chOff x="990600" y="914402"/>
            <a:chExt cx="4652682" cy="6575612"/>
          </a:xfrm>
        </p:grpSpPr>
        <p:sp>
          <p:nvSpPr>
            <p:cNvPr id="19" name="Rounded Rectangle 8">
              <a:extLst>
                <a:ext uri="{FF2B5EF4-FFF2-40B4-BE49-F238E27FC236}">
                  <a16:creationId xmlns:a16="http://schemas.microsoft.com/office/drawing/2014/main" id="{D90FCA08-AD53-D1BE-E61A-086FEAFE84C9}"/>
                </a:ext>
              </a:extLst>
            </p:cNvPr>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
              <a:extLst>
                <a:ext uri="{FF2B5EF4-FFF2-40B4-BE49-F238E27FC236}">
                  <a16:creationId xmlns:a16="http://schemas.microsoft.com/office/drawing/2014/main" id="{BB3A0F86-3AF7-5942-D5CB-8A3AC593FF3A}"/>
                </a:ext>
              </a:extLst>
            </p:cNvPr>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3">
              <a:extLst>
                <a:ext uri="{FF2B5EF4-FFF2-40B4-BE49-F238E27FC236}">
                  <a16:creationId xmlns:a16="http://schemas.microsoft.com/office/drawing/2014/main" id="{3A7CD3FE-4590-8295-6A81-B268FF705E93}"/>
                </a:ext>
              </a:extLst>
            </p:cNvPr>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41">
              <a:extLst>
                <a:ext uri="{FF2B5EF4-FFF2-40B4-BE49-F238E27FC236}">
                  <a16:creationId xmlns:a16="http://schemas.microsoft.com/office/drawing/2014/main" id="{80085B32-0646-E79B-C516-CC65E895D45C}"/>
                </a:ext>
              </a:extLst>
            </p:cNvPr>
            <p:cNvGrpSpPr/>
            <p:nvPr/>
          </p:nvGrpSpPr>
          <p:grpSpPr>
            <a:xfrm>
              <a:off x="990600" y="1905000"/>
              <a:ext cx="914400" cy="1371600"/>
              <a:chOff x="838200" y="2133600"/>
              <a:chExt cx="990600" cy="1981200"/>
            </a:xfrm>
          </p:grpSpPr>
          <p:sp>
            <p:nvSpPr>
              <p:cNvPr id="31" name="Bent Arrow 20">
                <a:extLst>
                  <a:ext uri="{FF2B5EF4-FFF2-40B4-BE49-F238E27FC236}">
                    <a16:creationId xmlns:a16="http://schemas.microsoft.com/office/drawing/2014/main" id="{D9EB0263-319C-F210-F8A0-EACCEF08753D}"/>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ent Arrow 21">
                <a:extLst>
                  <a:ext uri="{FF2B5EF4-FFF2-40B4-BE49-F238E27FC236}">
                    <a16:creationId xmlns:a16="http://schemas.microsoft.com/office/drawing/2014/main" id="{FEA996DF-ADBC-B122-6A1C-B6BF5A02F37E}"/>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42">
              <a:extLst>
                <a:ext uri="{FF2B5EF4-FFF2-40B4-BE49-F238E27FC236}">
                  <a16:creationId xmlns:a16="http://schemas.microsoft.com/office/drawing/2014/main" id="{BB509BA5-995A-969A-94BD-54AA3299261C}"/>
                </a:ext>
              </a:extLst>
            </p:cNvPr>
            <p:cNvGrpSpPr/>
            <p:nvPr/>
          </p:nvGrpSpPr>
          <p:grpSpPr>
            <a:xfrm>
              <a:off x="990600" y="3352800"/>
              <a:ext cx="914400" cy="1371600"/>
              <a:chOff x="838200" y="2133600"/>
              <a:chExt cx="990600" cy="1981200"/>
            </a:xfrm>
          </p:grpSpPr>
          <p:sp>
            <p:nvSpPr>
              <p:cNvPr id="29" name="Bent Arrow 18">
                <a:extLst>
                  <a:ext uri="{FF2B5EF4-FFF2-40B4-BE49-F238E27FC236}">
                    <a16:creationId xmlns:a16="http://schemas.microsoft.com/office/drawing/2014/main" id="{DF2C76FA-8145-229E-CF29-3214221C49D8}"/>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ent Arrow 19">
                <a:extLst>
                  <a:ext uri="{FF2B5EF4-FFF2-40B4-BE49-F238E27FC236}">
                    <a16:creationId xmlns:a16="http://schemas.microsoft.com/office/drawing/2014/main" id="{28C50D8E-86A3-5772-F082-D306B263CDA9}"/>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 name="Group 45">
              <a:extLst>
                <a:ext uri="{FF2B5EF4-FFF2-40B4-BE49-F238E27FC236}">
                  <a16:creationId xmlns:a16="http://schemas.microsoft.com/office/drawing/2014/main" id="{BD093A92-4279-9903-1B9F-59107C6B5CA8}"/>
                </a:ext>
              </a:extLst>
            </p:cNvPr>
            <p:cNvGrpSpPr/>
            <p:nvPr/>
          </p:nvGrpSpPr>
          <p:grpSpPr>
            <a:xfrm>
              <a:off x="990600" y="5029200"/>
              <a:ext cx="914400" cy="1371600"/>
              <a:chOff x="838200" y="2133600"/>
              <a:chExt cx="990600" cy="1981200"/>
            </a:xfrm>
          </p:grpSpPr>
          <p:sp>
            <p:nvSpPr>
              <p:cNvPr id="27" name="Bent Arrow 16">
                <a:extLst>
                  <a:ext uri="{FF2B5EF4-FFF2-40B4-BE49-F238E27FC236}">
                    <a16:creationId xmlns:a16="http://schemas.microsoft.com/office/drawing/2014/main" id="{7E7BF677-622C-6616-3C5B-41E5DA7167B4}"/>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17">
                <a:extLst>
                  <a:ext uri="{FF2B5EF4-FFF2-40B4-BE49-F238E27FC236}">
                    <a16:creationId xmlns:a16="http://schemas.microsoft.com/office/drawing/2014/main" id="{6029A0D8-0626-A6C9-BBDF-665B69C431F7}"/>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ounded Rectangle 4">
              <a:extLst>
                <a:ext uri="{FF2B5EF4-FFF2-40B4-BE49-F238E27FC236}">
                  <a16:creationId xmlns:a16="http://schemas.microsoft.com/office/drawing/2014/main" id="{88D04974-5DA7-E769-A545-B7C73209DD78}"/>
                </a:ext>
              </a:extLst>
            </p:cNvPr>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0C0CC4C-FFCD-12FA-A4B7-B31CBCD93CE8}"/>
                </a:ext>
              </a:extLst>
            </p:cNvPr>
            <p:cNvSpPr txBox="1"/>
            <p:nvPr/>
          </p:nvSpPr>
          <p:spPr>
            <a:xfrm>
              <a:off x="2209801" y="1981202"/>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33" name="Group 37">
            <a:extLst>
              <a:ext uri="{FF2B5EF4-FFF2-40B4-BE49-F238E27FC236}">
                <a16:creationId xmlns:a16="http://schemas.microsoft.com/office/drawing/2014/main" id="{F445B6ED-55AE-80AE-F515-21E02568120C}"/>
              </a:ext>
            </a:extLst>
          </p:cNvPr>
          <p:cNvGrpSpPr/>
          <p:nvPr/>
        </p:nvGrpSpPr>
        <p:grpSpPr>
          <a:xfrm>
            <a:off x="2505364" y="2102377"/>
            <a:ext cx="1066800" cy="1295400"/>
            <a:chOff x="152400" y="381000"/>
            <a:chExt cx="3849028" cy="5410199"/>
          </a:xfrm>
        </p:grpSpPr>
        <p:grpSp>
          <p:nvGrpSpPr>
            <p:cNvPr id="34" name="Group 1">
              <a:extLst>
                <a:ext uri="{FF2B5EF4-FFF2-40B4-BE49-F238E27FC236}">
                  <a16:creationId xmlns:a16="http://schemas.microsoft.com/office/drawing/2014/main" id="{CD824590-E624-C4F9-865C-19C00A534663}"/>
                </a:ext>
              </a:extLst>
            </p:cNvPr>
            <p:cNvGrpSpPr/>
            <p:nvPr/>
          </p:nvGrpSpPr>
          <p:grpSpPr>
            <a:xfrm>
              <a:off x="533400" y="381000"/>
              <a:ext cx="3468028" cy="5410199"/>
              <a:chOff x="357468" y="1120587"/>
              <a:chExt cx="2788222" cy="4572001"/>
            </a:xfrm>
          </p:grpSpPr>
          <p:grpSp>
            <p:nvGrpSpPr>
              <p:cNvPr id="39" name="Group 13">
                <a:extLst>
                  <a:ext uri="{FF2B5EF4-FFF2-40B4-BE49-F238E27FC236}">
                    <a16:creationId xmlns:a16="http://schemas.microsoft.com/office/drawing/2014/main" id="{16926C45-919B-CD10-87AE-1708540B0FA3}"/>
                  </a:ext>
                </a:extLst>
              </p:cNvPr>
              <p:cNvGrpSpPr/>
              <p:nvPr/>
            </p:nvGrpSpPr>
            <p:grpSpPr>
              <a:xfrm>
                <a:off x="357468" y="1120587"/>
                <a:ext cx="2788222" cy="4572001"/>
                <a:chOff x="1066800" y="1066799"/>
                <a:chExt cx="2230577" cy="3352801"/>
              </a:xfrm>
            </p:grpSpPr>
            <p:sp>
              <p:nvSpPr>
                <p:cNvPr id="41" name="Rounded Rectangle 30">
                  <a:extLst>
                    <a:ext uri="{FF2B5EF4-FFF2-40B4-BE49-F238E27FC236}">
                      <a16:creationId xmlns:a16="http://schemas.microsoft.com/office/drawing/2014/main" id="{0F00E4A9-C62A-57EF-7FA5-E05C50E62802}"/>
                    </a:ext>
                  </a:extLst>
                </p:cNvPr>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
                  <a:extLst>
                    <a:ext uri="{FF2B5EF4-FFF2-40B4-BE49-F238E27FC236}">
                      <a16:creationId xmlns:a16="http://schemas.microsoft.com/office/drawing/2014/main" id="{BCCF5640-E07B-D182-5083-483A4A7DC13D}"/>
                    </a:ext>
                  </a:extLst>
                </p:cNvPr>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3">
                  <a:extLst>
                    <a:ext uri="{FF2B5EF4-FFF2-40B4-BE49-F238E27FC236}">
                      <a16:creationId xmlns:a16="http://schemas.microsoft.com/office/drawing/2014/main" id="{A7D0DEEE-F265-6ECC-B392-DDE071337EDB}"/>
                    </a:ext>
                  </a:extLst>
                </p:cNvPr>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
                  <a:extLst>
                    <a:ext uri="{FF2B5EF4-FFF2-40B4-BE49-F238E27FC236}">
                      <a16:creationId xmlns:a16="http://schemas.microsoft.com/office/drawing/2014/main" id="{DDDE7C2D-9CDF-7F96-4178-81BC9442F76C}"/>
                    </a:ext>
                  </a:extLst>
                </p:cNvPr>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3AA6C58B-441F-D441-9BAF-6FBF6E85F5EC}"/>
                  </a:ext>
                </a:extLst>
              </p:cNvPr>
              <p:cNvSpPr txBox="1"/>
              <p:nvPr/>
            </p:nvSpPr>
            <p:spPr>
              <a:xfrm>
                <a:off x="1086770" y="1491458"/>
                <a:ext cx="1676399" cy="3313127"/>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35" name="Chevron 24">
              <a:extLst>
                <a:ext uri="{FF2B5EF4-FFF2-40B4-BE49-F238E27FC236}">
                  <a16:creationId xmlns:a16="http://schemas.microsoft.com/office/drawing/2014/main" id="{A37A5F63-37B0-8100-34FC-D676C760BB56}"/>
                </a:ext>
              </a:extLst>
            </p:cNvPr>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25">
              <a:extLst>
                <a:ext uri="{FF2B5EF4-FFF2-40B4-BE49-F238E27FC236}">
                  <a16:creationId xmlns:a16="http://schemas.microsoft.com/office/drawing/2014/main" id="{2853CA7F-A097-D1D4-0C8B-48861A29D1BE}"/>
                </a:ext>
              </a:extLst>
            </p:cNvPr>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26">
              <a:extLst>
                <a:ext uri="{FF2B5EF4-FFF2-40B4-BE49-F238E27FC236}">
                  <a16:creationId xmlns:a16="http://schemas.microsoft.com/office/drawing/2014/main" id="{AC87E0B1-7613-9903-CF4E-79B9F8B8D242}"/>
                </a:ext>
              </a:extLst>
            </p:cNvPr>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37">
              <a:extLst>
                <a:ext uri="{FF2B5EF4-FFF2-40B4-BE49-F238E27FC236}">
                  <a16:creationId xmlns:a16="http://schemas.microsoft.com/office/drawing/2014/main" id="{2D828788-3F54-3DB5-17F3-0BA5CFB0C18E}"/>
                </a:ext>
              </a:extLst>
            </p:cNvPr>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067800" y="6403546"/>
            <a:ext cx="3033651" cy="369332"/>
          </a:xfrm>
          <a:prstGeom prst="rect">
            <a:avLst/>
          </a:prstGeom>
        </p:spPr>
        <p:txBody>
          <a:bodyPr wrap="none">
            <a:spAutoFit/>
          </a:bodyPr>
          <a:lstStyle/>
          <a:p>
            <a:r>
              <a:rPr lang="en-US" i="1" dirty="0">
                <a:solidFill>
                  <a:schemeClr val="bg1"/>
                </a:solidFill>
                <a:latin typeface="Open Sans"/>
              </a:rPr>
              <a:t>President Thomas S. Monson</a:t>
            </a:r>
            <a:endParaRPr lang="en-US" dirty="0"/>
          </a:p>
        </p:txBody>
      </p:sp>
      <p:sp>
        <p:nvSpPr>
          <p:cNvPr id="7" name="Rectangle 6"/>
          <p:cNvSpPr/>
          <p:nvPr/>
        </p:nvSpPr>
        <p:spPr>
          <a:xfrm>
            <a:off x="1769328" y="317847"/>
            <a:ext cx="4267200" cy="2308324"/>
          </a:xfrm>
          <a:prstGeom prst="rect">
            <a:avLst/>
          </a:prstGeom>
        </p:spPr>
        <p:txBody>
          <a:bodyPr wrap="square">
            <a:spAutoFit/>
          </a:bodyPr>
          <a:lstStyle/>
          <a:p>
            <a:r>
              <a:rPr lang="en-US" dirty="0">
                <a:solidFill>
                  <a:schemeClr val="bg1"/>
                </a:solidFill>
              </a:rPr>
              <a:t>Perhaps most significant of all classrooms is the classroom of the home. It is in the home that we form our attitudes, our deeply held beliefs. It is in the home that hope is fostered or destroyed. Our homes are the laboratories of our lives. What we do there determines the course of our lives when we leave home. </a:t>
            </a:r>
          </a:p>
        </p:txBody>
      </p:sp>
      <p:grpSp>
        <p:nvGrpSpPr>
          <p:cNvPr id="53" name="Group 52"/>
          <p:cNvGrpSpPr/>
          <p:nvPr/>
        </p:nvGrpSpPr>
        <p:grpSpPr>
          <a:xfrm>
            <a:off x="7467600" y="381000"/>
            <a:ext cx="2514600" cy="2362200"/>
            <a:chOff x="5181600" y="990600"/>
            <a:chExt cx="2514600" cy="2362200"/>
          </a:xfrm>
        </p:grpSpPr>
        <p:grpSp>
          <p:nvGrpSpPr>
            <p:cNvPr id="52" name="Group 51"/>
            <p:cNvGrpSpPr/>
            <p:nvPr/>
          </p:nvGrpSpPr>
          <p:grpSpPr>
            <a:xfrm>
              <a:off x="5181600" y="990600"/>
              <a:ext cx="2514600" cy="2362200"/>
              <a:chOff x="5562600" y="3505200"/>
              <a:chExt cx="2514600" cy="2362200"/>
            </a:xfrm>
          </p:grpSpPr>
          <p:sp>
            <p:nvSpPr>
              <p:cNvPr id="11" name="Rectangle 10"/>
              <p:cNvSpPr/>
              <p:nvPr/>
            </p:nvSpPr>
            <p:spPr>
              <a:xfrm>
                <a:off x="5562600" y="3505200"/>
                <a:ext cx="2514600" cy="2362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p:cNvSpPr/>
              <p:nvPr/>
            </p:nvSpPr>
            <p:spPr>
              <a:xfrm>
                <a:off x="5715000" y="3733800"/>
                <a:ext cx="2117560" cy="1934513"/>
              </a:xfrm>
              <a:custGeom>
                <a:avLst/>
                <a:gdLst>
                  <a:gd name="connsiteX0" fmla="*/ 1085613 w 2117560"/>
                  <a:gd name="connsiteY0" fmla="*/ 0 h 1934513"/>
                  <a:gd name="connsiteX1" fmla="*/ 1412949 w 2117560"/>
                  <a:gd name="connsiteY1" fmla="*/ 325009 h 1934513"/>
                  <a:gd name="connsiteX2" fmla="*/ 1412949 w 2117560"/>
                  <a:gd name="connsiteY2" fmla="*/ 60598 h 1934513"/>
                  <a:gd name="connsiteX3" fmla="*/ 1641549 w 2117560"/>
                  <a:gd name="connsiteY3" fmla="*/ 60598 h 1934513"/>
                  <a:gd name="connsiteX4" fmla="*/ 1641549 w 2117560"/>
                  <a:gd name="connsiteY4" fmla="*/ 551984 h 1934513"/>
                  <a:gd name="connsiteX5" fmla="*/ 2117560 w 2117560"/>
                  <a:gd name="connsiteY5" fmla="*/ 1024610 h 1934513"/>
                  <a:gd name="connsiteX6" fmla="*/ 1928516 w 2117560"/>
                  <a:gd name="connsiteY6" fmla="*/ 1030750 h 1934513"/>
                  <a:gd name="connsiteX7" fmla="*/ 1846548 w 2117560"/>
                  <a:gd name="connsiteY7" fmla="*/ 949365 h 1934513"/>
                  <a:gd name="connsiteX8" fmla="*/ 1850952 w 2117560"/>
                  <a:gd name="connsiteY8" fmla="*/ 1925953 h 1934513"/>
                  <a:gd name="connsiteX9" fmla="*/ 308633 w 2117560"/>
                  <a:gd name="connsiteY9" fmla="*/ 1934513 h 1934513"/>
                  <a:gd name="connsiteX10" fmla="*/ 276869 w 2117560"/>
                  <a:gd name="connsiteY10" fmla="*/ 1011499 h 1934513"/>
                  <a:gd name="connsiteX11" fmla="*/ 202079 w 2117560"/>
                  <a:gd name="connsiteY11" fmla="*/ 1086824 h 1934513"/>
                  <a:gd name="connsiteX12" fmla="*/ 0 w 2117560"/>
                  <a:gd name="connsiteY12" fmla="*/ 1093387 h 1934513"/>
                  <a:gd name="connsiteX13" fmla="*/ 270317 w 2117560"/>
                  <a:gd name="connsiteY13" fmla="*/ 821134 h 1934513"/>
                  <a:gd name="connsiteX14" fmla="*/ 269948 w 2117560"/>
                  <a:gd name="connsiteY14" fmla="*/ 810386 h 1934513"/>
                  <a:gd name="connsiteX15" fmla="*/ 342947 w 2117560"/>
                  <a:gd name="connsiteY15" fmla="*/ 747984 h 193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60" h="1934513">
                    <a:moveTo>
                      <a:pt x="1085613" y="0"/>
                    </a:moveTo>
                    <a:lnTo>
                      <a:pt x="1412949" y="325009"/>
                    </a:lnTo>
                    <a:lnTo>
                      <a:pt x="1412949" y="60598"/>
                    </a:lnTo>
                    <a:lnTo>
                      <a:pt x="1641549" y="60598"/>
                    </a:lnTo>
                    <a:lnTo>
                      <a:pt x="1641549" y="551984"/>
                    </a:lnTo>
                    <a:lnTo>
                      <a:pt x="2117560" y="1024610"/>
                    </a:lnTo>
                    <a:lnTo>
                      <a:pt x="1928516" y="1030750"/>
                    </a:lnTo>
                    <a:lnTo>
                      <a:pt x="1846548" y="949365"/>
                    </a:lnTo>
                    <a:lnTo>
                      <a:pt x="1850952" y="1925953"/>
                    </a:lnTo>
                    <a:lnTo>
                      <a:pt x="308633" y="1934513"/>
                    </a:lnTo>
                    <a:lnTo>
                      <a:pt x="276869" y="1011499"/>
                    </a:lnTo>
                    <a:lnTo>
                      <a:pt x="202079" y="1086824"/>
                    </a:lnTo>
                    <a:lnTo>
                      <a:pt x="0" y="1093387"/>
                    </a:lnTo>
                    <a:lnTo>
                      <a:pt x="270317" y="821134"/>
                    </a:lnTo>
                    <a:lnTo>
                      <a:pt x="269948" y="810386"/>
                    </a:lnTo>
                    <a:lnTo>
                      <a:pt x="342947" y="747984"/>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268374" y="4829453"/>
                <a:ext cx="381000" cy="762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705600" y="4267200"/>
                <a:ext cx="341791" cy="332912"/>
                <a:chOff x="6934200" y="4876800"/>
                <a:chExt cx="341791" cy="332912"/>
              </a:xfrm>
            </p:grpSpPr>
            <p:grpSp>
              <p:nvGrpSpPr>
                <p:cNvPr id="14" name="Group 13"/>
                <p:cNvGrpSpPr/>
                <p:nvPr/>
              </p:nvGrpSpPr>
              <p:grpSpPr>
                <a:xfrm>
                  <a:off x="6934200" y="4876800"/>
                  <a:ext cx="340311" cy="153879"/>
                  <a:chOff x="6934200" y="4876800"/>
                  <a:chExt cx="340311" cy="153879"/>
                </a:xfrm>
              </p:grpSpPr>
              <p:sp>
                <p:nvSpPr>
                  <p:cNvPr id="58" name="Rectangle 57"/>
                  <p:cNvSpPr/>
                  <p:nvPr/>
                </p:nvSpPr>
                <p:spPr>
                  <a:xfrm>
                    <a:off x="6934200" y="4876800"/>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122111" y="4878279"/>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6935680" y="5055833"/>
                  <a:ext cx="340311" cy="153879"/>
                  <a:chOff x="6934200" y="4876800"/>
                  <a:chExt cx="340311" cy="153879"/>
                </a:xfrm>
              </p:grpSpPr>
              <p:sp>
                <p:nvSpPr>
                  <p:cNvPr id="62" name="Rectangle 61"/>
                  <p:cNvSpPr/>
                  <p:nvPr/>
                </p:nvSpPr>
                <p:spPr>
                  <a:xfrm>
                    <a:off x="6934200" y="4876800"/>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122111" y="4878279"/>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 name="Group 64"/>
              <p:cNvGrpSpPr/>
              <p:nvPr/>
            </p:nvGrpSpPr>
            <p:grpSpPr>
              <a:xfrm>
                <a:off x="7086600" y="5029200"/>
                <a:ext cx="341791" cy="332912"/>
                <a:chOff x="6934200" y="4876800"/>
                <a:chExt cx="341791" cy="332912"/>
              </a:xfrm>
            </p:grpSpPr>
            <p:grpSp>
              <p:nvGrpSpPr>
                <p:cNvPr id="66" name="Group 65"/>
                <p:cNvGrpSpPr/>
                <p:nvPr/>
              </p:nvGrpSpPr>
              <p:grpSpPr>
                <a:xfrm>
                  <a:off x="6934200" y="4876800"/>
                  <a:ext cx="340311" cy="153879"/>
                  <a:chOff x="6934200" y="4876800"/>
                  <a:chExt cx="340311" cy="153879"/>
                </a:xfrm>
              </p:grpSpPr>
              <p:sp>
                <p:nvSpPr>
                  <p:cNvPr id="70" name="Rectangle 69"/>
                  <p:cNvSpPr/>
                  <p:nvPr/>
                </p:nvSpPr>
                <p:spPr>
                  <a:xfrm>
                    <a:off x="6934200" y="4876800"/>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122111" y="4878279"/>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6935680" y="5055833"/>
                  <a:ext cx="340311" cy="153879"/>
                  <a:chOff x="6934200" y="4876800"/>
                  <a:chExt cx="340311" cy="153879"/>
                </a:xfrm>
              </p:grpSpPr>
              <p:sp>
                <p:nvSpPr>
                  <p:cNvPr id="68" name="Rectangle 67"/>
                  <p:cNvSpPr/>
                  <p:nvPr/>
                </p:nvSpPr>
                <p:spPr>
                  <a:xfrm>
                    <a:off x="6934200" y="4876800"/>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7122111" y="4878279"/>
                    <a:ext cx="1524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 name="Group 15"/>
            <p:cNvGrpSpPr/>
            <p:nvPr/>
          </p:nvGrpSpPr>
          <p:grpSpPr>
            <a:xfrm>
              <a:off x="5257800" y="2133600"/>
              <a:ext cx="325130" cy="1219200"/>
              <a:chOff x="3729193" y="976912"/>
              <a:chExt cx="1003199" cy="3848561"/>
            </a:xfrm>
            <a:solidFill>
              <a:srgbClr val="00B0F0"/>
            </a:solidFill>
          </p:grpSpPr>
          <p:sp>
            <p:nvSpPr>
              <p:cNvPr id="24" name="Rounded Rectangle 13"/>
              <p:cNvSpPr/>
              <p:nvPr/>
            </p:nvSpPr>
            <p:spPr>
              <a:xfrm>
                <a:off x="3969136" y="1851513"/>
                <a:ext cx="473009" cy="1804808"/>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4"/>
              <p:cNvSpPr/>
              <p:nvPr/>
            </p:nvSpPr>
            <p:spPr>
              <a:xfrm rot="19769779">
                <a:off x="4468757" y="1811105"/>
                <a:ext cx="263635" cy="1488011"/>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5"/>
              <p:cNvSpPr/>
              <p:nvPr/>
            </p:nvSpPr>
            <p:spPr>
              <a:xfrm rot="1069183">
                <a:off x="3771165" y="3357495"/>
                <a:ext cx="310163" cy="1467978"/>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6"/>
              <p:cNvSpPr/>
              <p:nvPr/>
            </p:nvSpPr>
            <p:spPr>
              <a:xfrm rot="9815699">
                <a:off x="4320769" y="3360887"/>
                <a:ext cx="308310" cy="1370698"/>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74774" y="976912"/>
                <a:ext cx="808212" cy="808286"/>
              </a:xfrm>
              <a:prstGeom prst="ellipse">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8"/>
              <p:cNvSpPr/>
              <p:nvPr/>
            </p:nvSpPr>
            <p:spPr>
              <a:xfrm rot="7027031">
                <a:off x="3113315" y="2417911"/>
                <a:ext cx="1490836" cy="259079"/>
              </a:xfrm>
              <a:prstGeom prst="roundRect">
                <a:avLst>
                  <a:gd name="adj" fmla="val 50000"/>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7239000" y="2133600"/>
              <a:ext cx="360109" cy="1186754"/>
              <a:chOff x="7484844" y="2723922"/>
              <a:chExt cx="1167761" cy="3848406"/>
            </a:xfrm>
            <a:solidFill>
              <a:srgbClr val="FFCCFF"/>
            </a:solidFill>
          </p:grpSpPr>
          <p:sp>
            <p:nvSpPr>
              <p:cNvPr id="31" name="Moon 30"/>
              <p:cNvSpPr/>
              <p:nvPr/>
            </p:nvSpPr>
            <p:spPr>
              <a:xfrm rot="1436838" flipH="1">
                <a:off x="7581076" y="3007824"/>
                <a:ext cx="368148" cy="552249"/>
              </a:xfrm>
              <a:prstGeom prst="moon">
                <a:avLst>
                  <a:gd name="adj" fmla="val 875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19930099">
                <a:off x="8106878" y="2993654"/>
                <a:ext cx="368148" cy="578268"/>
              </a:xfrm>
              <a:prstGeom prst="moon">
                <a:avLst>
                  <a:gd name="adj" fmla="val 875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484844" y="2723922"/>
                <a:ext cx="1167761" cy="3848406"/>
                <a:chOff x="7205858" y="1229981"/>
                <a:chExt cx="1204256" cy="3968678"/>
              </a:xfrm>
              <a:grpFill/>
            </p:grpSpPr>
            <p:grpSp>
              <p:nvGrpSpPr>
                <p:cNvPr id="42" name="Group 41"/>
                <p:cNvGrpSpPr/>
                <p:nvPr/>
              </p:nvGrpSpPr>
              <p:grpSpPr>
                <a:xfrm>
                  <a:off x="7322943" y="1229981"/>
                  <a:ext cx="1003199" cy="3968678"/>
                  <a:chOff x="3729193" y="856795"/>
                  <a:chExt cx="1003199" cy="3968678"/>
                </a:xfrm>
                <a:grpFill/>
              </p:grpSpPr>
              <p:sp>
                <p:nvSpPr>
                  <p:cNvPr id="44" name="Rounded Rectangle 22"/>
                  <p:cNvSpPr/>
                  <p:nvPr/>
                </p:nvSpPr>
                <p:spPr>
                  <a:xfrm>
                    <a:off x="3969136" y="1851513"/>
                    <a:ext cx="473009" cy="1804808"/>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23"/>
                  <p:cNvSpPr/>
                  <p:nvPr/>
                </p:nvSpPr>
                <p:spPr>
                  <a:xfrm rot="19769779">
                    <a:off x="4468757" y="1811105"/>
                    <a:ext cx="263635" cy="1488011"/>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24"/>
                  <p:cNvSpPr/>
                  <p:nvPr/>
                </p:nvSpPr>
                <p:spPr>
                  <a:xfrm rot="1069183">
                    <a:off x="3771165" y="3357495"/>
                    <a:ext cx="310163" cy="1467978"/>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25"/>
                  <p:cNvSpPr/>
                  <p:nvPr/>
                </p:nvSpPr>
                <p:spPr>
                  <a:xfrm rot="9815699">
                    <a:off x="4292783" y="3430857"/>
                    <a:ext cx="308310" cy="1370699"/>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32226" y="856795"/>
                    <a:ext cx="840813" cy="928403"/>
                  </a:xfrm>
                  <a:prstGeom prst="ellipse">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27"/>
                  <p:cNvSpPr/>
                  <p:nvPr/>
                </p:nvSpPr>
                <p:spPr>
                  <a:xfrm rot="7027031">
                    <a:off x="3113315" y="2417911"/>
                    <a:ext cx="1490836" cy="259079"/>
                  </a:xfrm>
                  <a:prstGeom prst="roundRect">
                    <a:avLst>
                      <a:gd name="adj" fmla="val 50000"/>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Isosceles Triangle 42"/>
                <p:cNvSpPr/>
                <p:nvPr/>
              </p:nvSpPr>
              <p:spPr>
                <a:xfrm>
                  <a:off x="7205858" y="2529430"/>
                  <a:ext cx="1204256" cy="1827809"/>
                </a:xfrm>
                <a:prstGeom prst="triangle">
                  <a:avLst/>
                </a:prstGeom>
                <a:grpFill/>
                <a:ln w="3175">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64" name="Picture 6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93" y="79020"/>
            <a:ext cx="938213" cy="1243013"/>
          </a:xfrm>
          <a:prstGeom prst="rect">
            <a:avLst/>
          </a:prstGeom>
        </p:spPr>
      </p:pic>
      <p:pic>
        <p:nvPicPr>
          <p:cNvPr id="4100" name="Picture 4" descr="Image result for Dr. Stuart E. Rosenber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82" t="7118" r="9828" b="17542"/>
          <a:stretch/>
        </p:blipFill>
        <p:spPr bwMode="auto">
          <a:xfrm>
            <a:off x="8610601" y="3352800"/>
            <a:ext cx="1307707" cy="1676400"/>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p:nvPr/>
        </p:nvSpPr>
        <p:spPr>
          <a:xfrm>
            <a:off x="4648200" y="3429001"/>
            <a:ext cx="3657600" cy="2031325"/>
          </a:xfrm>
          <a:prstGeom prst="rect">
            <a:avLst/>
          </a:prstGeom>
        </p:spPr>
        <p:txBody>
          <a:bodyPr wrap="square">
            <a:spAutoFit/>
          </a:bodyPr>
          <a:lstStyle/>
          <a:p>
            <a:r>
              <a:rPr lang="en-US" dirty="0">
                <a:solidFill>
                  <a:schemeClr val="bg1"/>
                </a:solidFill>
              </a:rPr>
              <a:t>Dr. Stuart E. Rosenberg wrote in his book The Road to Confidence, “Despite all new inventions and modern designs, fads and fetishes, no one has yet invented, or will ever invent, a satisfying substitute for one’s own family.” </a:t>
            </a:r>
          </a:p>
        </p:txBody>
      </p:sp>
      <p:grpSp>
        <p:nvGrpSpPr>
          <p:cNvPr id="80" name="Group 79"/>
          <p:cNvGrpSpPr/>
          <p:nvPr/>
        </p:nvGrpSpPr>
        <p:grpSpPr>
          <a:xfrm>
            <a:off x="1256145" y="3124200"/>
            <a:ext cx="3291781" cy="3324606"/>
            <a:chOff x="90535" y="470780"/>
            <a:chExt cx="4916031" cy="4867456"/>
          </a:xfrm>
        </p:grpSpPr>
        <p:sp>
          <p:nvSpPr>
            <p:cNvPr id="81" name="Rectangle 80"/>
            <p:cNvSpPr/>
            <p:nvPr/>
          </p:nvSpPr>
          <p:spPr>
            <a:xfrm>
              <a:off x="90535" y="470780"/>
              <a:ext cx="4916031" cy="4867456"/>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832919" y="643553"/>
              <a:ext cx="3313568" cy="4497306"/>
              <a:chOff x="823865" y="942317"/>
              <a:chExt cx="3313568" cy="4497306"/>
            </a:xfrm>
          </p:grpSpPr>
          <p:sp>
            <p:nvSpPr>
              <p:cNvPr id="93" name="Oval 92"/>
              <p:cNvSpPr/>
              <p:nvPr/>
            </p:nvSpPr>
            <p:spPr>
              <a:xfrm>
                <a:off x="823865" y="1258432"/>
                <a:ext cx="3313568" cy="331356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93"/>
              <p:cNvSpPr/>
              <p:nvPr/>
            </p:nvSpPr>
            <p:spPr>
              <a:xfrm>
                <a:off x="2172831" y="3349781"/>
                <a:ext cx="615636" cy="59752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1738264" y="942317"/>
                <a:ext cx="1516418" cy="2851086"/>
                <a:chOff x="941560" y="878942"/>
                <a:chExt cx="2272420" cy="4272480"/>
              </a:xfrm>
            </p:grpSpPr>
            <p:sp>
              <p:nvSpPr>
                <p:cNvPr id="103" name="Moon 102"/>
                <p:cNvSpPr/>
                <p:nvPr/>
              </p:nvSpPr>
              <p:spPr>
                <a:xfrm rot="5400000">
                  <a:off x="1326333" y="3109864"/>
                  <a:ext cx="1502874" cy="2272420"/>
                </a:xfrm>
                <a:prstGeom prst="moon">
                  <a:avLst>
                    <a:gd name="adj" fmla="val 538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1511175" y="878942"/>
                  <a:ext cx="1069064" cy="3964663"/>
                  <a:chOff x="1728458" y="933262"/>
                  <a:chExt cx="1232024" cy="3964663"/>
                </a:xfrm>
              </p:grpSpPr>
              <p:sp>
                <p:nvSpPr>
                  <p:cNvPr id="106" name="Rectangle 105"/>
                  <p:cNvSpPr/>
                  <p:nvPr/>
                </p:nvSpPr>
                <p:spPr>
                  <a:xfrm rot="10800000">
                    <a:off x="1728458" y="2535725"/>
                    <a:ext cx="1219200" cy="2362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p:cNvSpPr/>
                  <p:nvPr/>
                </p:nvSpPr>
                <p:spPr>
                  <a:xfrm rot="10800000">
                    <a:off x="2490458" y="2535725"/>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rot="10800000">
                    <a:off x="1957058" y="2535725"/>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p:cNvSpPr/>
                  <p:nvPr/>
                </p:nvSpPr>
                <p:spPr>
                  <a:xfrm>
                    <a:off x="1729211" y="1330860"/>
                    <a:ext cx="1231271" cy="1213164"/>
                  </a:xfrm>
                  <a:prstGeom prst="trapezoid">
                    <a:avLst>
                      <a:gd name="adj" fmla="val 3843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a:off x="2211807" y="933262"/>
                    <a:ext cx="268733" cy="397597"/>
                  </a:xfrm>
                  <a:prstGeom prst="triangle">
                    <a:avLst>
                      <a:gd name="adj" fmla="val 488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Oval 12"/>
                <p:cNvSpPr/>
                <p:nvPr/>
              </p:nvSpPr>
              <p:spPr>
                <a:xfrm>
                  <a:off x="1964592" y="3682526"/>
                  <a:ext cx="199186" cy="1468896"/>
                </a:xfrm>
                <a:custGeom>
                  <a:avLst/>
                  <a:gdLst>
                    <a:gd name="connsiteX0" fmla="*/ 0 w 832920"/>
                    <a:gd name="connsiteY0" fmla="*/ 1036622 h 2073243"/>
                    <a:gd name="connsiteX1" fmla="*/ 416460 w 832920"/>
                    <a:gd name="connsiteY1" fmla="*/ 0 h 2073243"/>
                    <a:gd name="connsiteX2" fmla="*/ 832920 w 832920"/>
                    <a:gd name="connsiteY2" fmla="*/ 1036622 h 2073243"/>
                    <a:gd name="connsiteX3" fmla="*/ 416460 w 832920"/>
                    <a:gd name="connsiteY3" fmla="*/ 2073244 h 2073243"/>
                    <a:gd name="connsiteX4" fmla="*/ 0 w 832920"/>
                    <a:gd name="connsiteY4" fmla="*/ 1036622 h 2073243"/>
                    <a:gd name="connsiteX0" fmla="*/ 0 w 832920"/>
                    <a:gd name="connsiteY0" fmla="*/ 1453081 h 2489703"/>
                    <a:gd name="connsiteX1" fmla="*/ 416460 w 832920"/>
                    <a:gd name="connsiteY1" fmla="*/ 0 h 2489703"/>
                    <a:gd name="connsiteX2" fmla="*/ 832920 w 832920"/>
                    <a:gd name="connsiteY2" fmla="*/ 1453081 h 2489703"/>
                    <a:gd name="connsiteX3" fmla="*/ 416460 w 832920"/>
                    <a:gd name="connsiteY3" fmla="*/ 2489703 h 2489703"/>
                    <a:gd name="connsiteX4" fmla="*/ 0 w 832920"/>
                    <a:gd name="connsiteY4" fmla="*/ 1453081 h 2489703"/>
                    <a:gd name="connsiteX0" fmla="*/ 9 w 832929"/>
                    <a:gd name="connsiteY0" fmla="*/ 1453081 h 2851842"/>
                    <a:gd name="connsiteX1" fmla="*/ 416469 w 832929"/>
                    <a:gd name="connsiteY1" fmla="*/ 0 h 2851842"/>
                    <a:gd name="connsiteX2" fmla="*/ 832929 w 832929"/>
                    <a:gd name="connsiteY2" fmla="*/ 1453081 h 2851842"/>
                    <a:gd name="connsiteX3" fmla="*/ 425523 w 832929"/>
                    <a:gd name="connsiteY3" fmla="*/ 2851842 h 2851842"/>
                    <a:gd name="connsiteX4" fmla="*/ 9 w 832929"/>
                    <a:gd name="connsiteY4" fmla="*/ 1453081 h 285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9" h="2851842">
                      <a:moveTo>
                        <a:pt x="9" y="1453081"/>
                      </a:moveTo>
                      <a:cubicBezTo>
                        <a:pt x="-1500" y="977774"/>
                        <a:pt x="186464" y="0"/>
                        <a:pt x="416469" y="0"/>
                      </a:cubicBezTo>
                      <a:cubicBezTo>
                        <a:pt x="646474" y="0"/>
                        <a:pt x="832929" y="880570"/>
                        <a:pt x="832929" y="1453081"/>
                      </a:cubicBezTo>
                      <a:cubicBezTo>
                        <a:pt x="832929" y="2025592"/>
                        <a:pt x="655528" y="2851842"/>
                        <a:pt x="425523" y="2851842"/>
                      </a:cubicBezTo>
                      <a:cubicBezTo>
                        <a:pt x="195518" y="2851842"/>
                        <a:pt x="1518" y="1928388"/>
                        <a:pt x="9" y="1453081"/>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Flowchart: Manual Operation 6"/>
              <p:cNvSpPr/>
              <p:nvPr/>
            </p:nvSpPr>
            <p:spPr>
              <a:xfrm rot="10800000">
                <a:off x="2181884" y="3811508"/>
                <a:ext cx="579423" cy="98682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7666" y="3333"/>
                      <a:pt x="8667" y="6667"/>
                      <a:pt x="8000" y="10000"/>
                    </a:cubicBezTo>
                    <a:lnTo>
                      <a:pt x="2000" y="10000"/>
                    </a:lnTo>
                    <a:cubicBezTo>
                      <a:pt x="1333" y="6667"/>
                      <a:pt x="2111" y="3459"/>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872558" y="4407527"/>
                <a:ext cx="615636" cy="59752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97"/>
              <p:cNvSpPr/>
              <p:nvPr/>
            </p:nvSpPr>
            <p:spPr>
              <a:xfrm>
                <a:off x="2415766" y="4434688"/>
                <a:ext cx="615636" cy="59752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a:off x="1447044" y="4679131"/>
                <a:ext cx="2002325" cy="59752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p:cNvSpPr/>
              <p:nvPr/>
            </p:nvSpPr>
            <p:spPr>
              <a:xfrm>
                <a:off x="1845396" y="4842094"/>
                <a:ext cx="615636" cy="597529"/>
              </a:xfrm>
              <a:prstGeom prst="cloud">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2098534" y="4724352"/>
                <a:ext cx="615637" cy="597529"/>
              </a:xfrm>
              <a:prstGeom prst="cloud">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p:cNvSpPr/>
              <p:nvPr/>
            </p:nvSpPr>
            <p:spPr>
              <a:xfrm>
                <a:off x="2408850" y="4876460"/>
                <a:ext cx="615637" cy="304216"/>
              </a:xfrm>
              <a:prstGeom prst="cloud">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p:cNvSpPr/>
            <p:nvPr/>
          </p:nvSpPr>
          <p:spPr>
            <a:xfrm>
              <a:off x="556009" y="4729804"/>
              <a:ext cx="4034105" cy="45632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tar: 4 Points 83"/>
            <p:cNvSpPr/>
            <p:nvPr/>
          </p:nvSpPr>
          <p:spPr>
            <a:xfrm>
              <a:off x="3485585" y="1910282"/>
              <a:ext cx="217282" cy="271604"/>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tar: 4 Points 84"/>
            <p:cNvSpPr/>
            <p:nvPr/>
          </p:nvSpPr>
          <p:spPr>
            <a:xfrm>
              <a:off x="4018231" y="2325231"/>
              <a:ext cx="173523" cy="289207"/>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tar: 4 Points 85"/>
            <p:cNvSpPr/>
            <p:nvPr/>
          </p:nvSpPr>
          <p:spPr>
            <a:xfrm>
              <a:off x="1182988" y="2876487"/>
              <a:ext cx="238406" cy="292226"/>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tar: 4 Points 86"/>
            <p:cNvSpPr/>
            <p:nvPr/>
          </p:nvSpPr>
          <p:spPr>
            <a:xfrm>
              <a:off x="3503691" y="2449465"/>
              <a:ext cx="116186" cy="142415"/>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4 Points 87"/>
            <p:cNvSpPr/>
            <p:nvPr/>
          </p:nvSpPr>
          <p:spPr>
            <a:xfrm>
              <a:off x="1702051" y="2286503"/>
              <a:ext cx="125240" cy="153513"/>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tar: 4 Points 88"/>
            <p:cNvSpPr/>
            <p:nvPr/>
          </p:nvSpPr>
          <p:spPr>
            <a:xfrm>
              <a:off x="1747319" y="774574"/>
              <a:ext cx="143346" cy="175706"/>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Star: 4 Points 89"/>
            <p:cNvSpPr/>
            <p:nvPr/>
          </p:nvSpPr>
          <p:spPr>
            <a:xfrm>
              <a:off x="3667814" y="3907073"/>
              <a:ext cx="69757" cy="85505"/>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tar: 4 Points 90"/>
            <p:cNvSpPr/>
            <p:nvPr/>
          </p:nvSpPr>
          <p:spPr>
            <a:xfrm>
              <a:off x="812873" y="1978685"/>
              <a:ext cx="136232" cy="166986"/>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Star: 4 Points 91"/>
            <p:cNvSpPr/>
            <p:nvPr/>
          </p:nvSpPr>
          <p:spPr>
            <a:xfrm>
              <a:off x="1484768" y="3028887"/>
              <a:ext cx="89026" cy="109124"/>
            </a:xfrm>
            <a:prstGeom prst="star4">
              <a:avLst>
                <a:gd name="adj" fmla="val 216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91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38"/>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1373" y="6659"/>
            <a:ext cx="9144000" cy="584775"/>
          </a:xfrm>
          <a:prstGeom prst="rect">
            <a:avLst/>
          </a:prstGeom>
          <a:noFill/>
        </p:spPr>
        <p:txBody>
          <a:bodyPr wrap="square" rtlCol="0">
            <a:spAutoFit/>
          </a:bodyPr>
          <a:lstStyle/>
          <a:p>
            <a:pPr algn="ctr"/>
            <a:r>
              <a:rPr lang="en-US" sz="3200" dirty="0">
                <a:solidFill>
                  <a:schemeClr val="bg1"/>
                </a:solidFill>
                <a:ea typeface="DaddysGirl" pitchFamily="2" charset="0"/>
              </a:rPr>
              <a:t>The Lord Commands Us To Marry and Raise Children</a:t>
            </a:r>
          </a:p>
        </p:txBody>
      </p:sp>
      <p:sp>
        <p:nvSpPr>
          <p:cNvPr id="6" name="TextBox 5"/>
          <p:cNvSpPr txBox="1"/>
          <p:nvPr/>
        </p:nvSpPr>
        <p:spPr>
          <a:xfrm>
            <a:off x="3810000" y="762001"/>
            <a:ext cx="4800600" cy="461665"/>
          </a:xfrm>
          <a:prstGeom prst="rect">
            <a:avLst/>
          </a:prstGeom>
          <a:noFill/>
        </p:spPr>
        <p:txBody>
          <a:bodyPr wrap="square" rtlCol="0">
            <a:spAutoFit/>
          </a:bodyPr>
          <a:lstStyle/>
          <a:p>
            <a:r>
              <a:rPr lang="en-US" sz="2400" dirty="0">
                <a:solidFill>
                  <a:schemeClr val="bg1"/>
                </a:solidFill>
              </a:rPr>
              <a:t>Sons should take “daughters to wife”</a:t>
            </a:r>
          </a:p>
        </p:txBody>
      </p:sp>
      <p:sp>
        <p:nvSpPr>
          <p:cNvPr id="7" name="TextBox 6"/>
          <p:cNvSpPr txBox="1"/>
          <p:nvPr/>
        </p:nvSpPr>
        <p:spPr>
          <a:xfrm>
            <a:off x="5486400" y="4191000"/>
            <a:ext cx="4419600" cy="523220"/>
          </a:xfrm>
          <a:prstGeom prst="rect">
            <a:avLst/>
          </a:prstGeom>
          <a:noFill/>
        </p:spPr>
        <p:txBody>
          <a:bodyPr wrap="square" rtlCol="0">
            <a:spAutoFit/>
          </a:bodyPr>
          <a:lstStyle/>
          <a:p>
            <a:r>
              <a:rPr lang="en-US" sz="2800" dirty="0">
                <a:solidFill>
                  <a:schemeClr val="bg1"/>
                </a:solidFill>
              </a:rPr>
              <a:t>Raise up seed unto the Lord</a:t>
            </a:r>
          </a:p>
        </p:txBody>
      </p:sp>
      <p:sp>
        <p:nvSpPr>
          <p:cNvPr id="8" name="TextBox 7"/>
          <p:cNvSpPr txBox="1"/>
          <p:nvPr/>
        </p:nvSpPr>
        <p:spPr>
          <a:xfrm>
            <a:off x="125848" y="6445779"/>
            <a:ext cx="3657600" cy="369332"/>
          </a:xfrm>
          <a:prstGeom prst="rect">
            <a:avLst/>
          </a:prstGeom>
          <a:noFill/>
        </p:spPr>
        <p:txBody>
          <a:bodyPr wrap="square" rtlCol="0">
            <a:spAutoFit/>
          </a:bodyPr>
          <a:lstStyle/>
          <a:p>
            <a:r>
              <a:rPr lang="en-US" dirty="0">
                <a:solidFill>
                  <a:srgbClr val="FFFF00"/>
                </a:solidFill>
              </a:rPr>
              <a:t>1 Nephi 7:1-2</a:t>
            </a:r>
          </a:p>
        </p:txBody>
      </p:sp>
      <p:grpSp>
        <p:nvGrpSpPr>
          <p:cNvPr id="189" name="Group 188"/>
          <p:cNvGrpSpPr/>
          <p:nvPr/>
        </p:nvGrpSpPr>
        <p:grpSpPr>
          <a:xfrm>
            <a:off x="6553200" y="4953000"/>
            <a:ext cx="2092036" cy="1457960"/>
            <a:chOff x="4419600" y="4495800"/>
            <a:chExt cx="2092036" cy="1457960"/>
          </a:xfrm>
        </p:grpSpPr>
        <p:grpSp>
          <p:nvGrpSpPr>
            <p:cNvPr id="150" name="Group 149"/>
            <p:cNvGrpSpPr/>
            <p:nvPr/>
          </p:nvGrpSpPr>
          <p:grpSpPr>
            <a:xfrm>
              <a:off x="4419600" y="4724400"/>
              <a:ext cx="838200" cy="1229360"/>
              <a:chOff x="4976806" y="1752600"/>
              <a:chExt cx="1677258" cy="2326301"/>
            </a:xfrm>
          </p:grpSpPr>
          <p:sp>
            <p:nvSpPr>
              <p:cNvPr id="151" name="Cloud 150"/>
              <p:cNvSpPr/>
              <p:nvPr/>
            </p:nvSpPr>
            <p:spPr>
              <a:xfrm rot="824088">
                <a:off x="5334000" y="1752600"/>
                <a:ext cx="304800"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1128544">
                <a:off x="6196008" y="3192073"/>
                <a:ext cx="458056" cy="223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rot="19236362">
                <a:off x="4976806" y="3115873"/>
                <a:ext cx="458056" cy="2235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a:xfrm>
                <a:off x="5257801" y="2637400"/>
                <a:ext cx="1219200" cy="1223091"/>
              </a:xfrm>
              <a:prstGeom prst="trapezoid">
                <a:avLst>
                  <a:gd name="adj" fmla="val 3213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5"/>
              <p:cNvSpPr/>
              <p:nvPr/>
            </p:nvSpPr>
            <p:spPr>
              <a:xfrm>
                <a:off x="5470376" y="3161583"/>
                <a:ext cx="844893" cy="9541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2"/>
              <p:cNvSpPr/>
              <p:nvPr/>
            </p:nvSpPr>
            <p:spPr>
              <a:xfrm rot="2400025">
                <a:off x="5250831" y="2545127"/>
                <a:ext cx="398811" cy="834745"/>
              </a:xfrm>
              <a:prstGeom prst="trapezoid">
                <a:avLst>
                  <a:gd name="adj" fmla="val 3686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3"/>
              <p:cNvSpPr/>
              <p:nvPr/>
            </p:nvSpPr>
            <p:spPr>
              <a:xfrm rot="19886827" flipH="1">
                <a:off x="5958735" y="2497694"/>
                <a:ext cx="478831" cy="906733"/>
              </a:xfrm>
              <a:prstGeom prst="trapezoid">
                <a:avLst>
                  <a:gd name="adj" fmla="val 3686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4"/>
              <p:cNvSpPr/>
              <p:nvPr/>
            </p:nvSpPr>
            <p:spPr>
              <a:xfrm>
                <a:off x="5417398" y="1807446"/>
                <a:ext cx="847681" cy="8736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311437" y="3860491"/>
                <a:ext cx="529802" cy="2184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5894220" y="3860491"/>
                <a:ext cx="529802" cy="2184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5"/>
              <p:cNvSpPr/>
              <p:nvPr/>
            </p:nvSpPr>
            <p:spPr>
              <a:xfrm>
                <a:off x="5334000" y="3657600"/>
                <a:ext cx="1066800" cy="45719"/>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loud 161"/>
              <p:cNvSpPr/>
              <p:nvPr/>
            </p:nvSpPr>
            <p:spPr>
              <a:xfrm rot="20354144">
                <a:off x="6041760" y="1786831"/>
                <a:ext cx="304800"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a:off x="5334000" y="1981201"/>
                <a:ext cx="1031174" cy="969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p:cNvGrpSpPr/>
            <p:nvPr/>
          </p:nvGrpSpPr>
          <p:grpSpPr>
            <a:xfrm flipH="1">
              <a:off x="5181600" y="4495800"/>
              <a:ext cx="811251" cy="1371600"/>
              <a:chOff x="1371600" y="2133600"/>
              <a:chExt cx="1981200" cy="3349659"/>
            </a:xfrm>
          </p:grpSpPr>
          <p:sp>
            <p:nvSpPr>
              <p:cNvPr id="165" name="Oval 164"/>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649721" flipH="1">
                <a:off x="2843386" y="4321924"/>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20950279">
                <a:off x="1371600" y="4416135"/>
                <a:ext cx="509414" cy="2344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p:cNvSpPr/>
              <p:nvPr/>
            </p:nvSpPr>
            <p:spPr>
              <a:xfrm rot="10800000">
                <a:off x="2197376" y="3411356"/>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loud 174"/>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loud 175"/>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hord 176"/>
              <p:cNvSpPr/>
              <p:nvPr/>
            </p:nvSpPr>
            <p:spPr>
              <a:xfrm rot="7621963">
                <a:off x="1948105" y="2131875"/>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1830364" y="2523941"/>
                <a:ext cx="1187031" cy="24078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5791200" y="4724400"/>
              <a:ext cx="720436" cy="1219200"/>
              <a:chOff x="1143000" y="2286000"/>
              <a:chExt cx="1219200" cy="1981200"/>
            </a:xfrm>
          </p:grpSpPr>
          <p:sp>
            <p:nvSpPr>
              <p:cNvPr id="180" name="Oval 179"/>
              <p:cNvSpPr/>
              <p:nvPr/>
            </p:nvSpPr>
            <p:spPr>
              <a:xfrm>
                <a:off x="1752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1371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1143000" y="36576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1981200" y="37338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Manual Operation 183"/>
              <p:cNvSpPr/>
              <p:nvPr/>
            </p:nvSpPr>
            <p:spPr>
              <a:xfrm rot="12714920">
                <a:off x="1186108" y="3172350"/>
                <a:ext cx="294787" cy="612463"/>
              </a:xfrm>
              <a:prstGeom prst="flowChartManualOperatio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Manual Operation 184"/>
              <p:cNvSpPr/>
              <p:nvPr/>
            </p:nvSpPr>
            <p:spPr>
              <a:xfrm rot="8885080" flipH="1">
                <a:off x="1968413" y="3232028"/>
                <a:ext cx="294786" cy="612463"/>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Isosceles Triangle 185"/>
              <p:cNvSpPr/>
              <p:nvPr/>
            </p:nvSpPr>
            <p:spPr>
              <a:xfrm>
                <a:off x="1143000" y="2895600"/>
                <a:ext cx="1143000" cy="1143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295400" y="2362200"/>
                <a:ext cx="9144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loud 187"/>
              <p:cNvSpPr/>
              <p:nvPr/>
            </p:nvSpPr>
            <p:spPr>
              <a:xfrm>
                <a:off x="1295400" y="2286000"/>
                <a:ext cx="8382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8" name="Group 247">
            <a:extLst>
              <a:ext uri="{FF2B5EF4-FFF2-40B4-BE49-F238E27FC236}">
                <a16:creationId xmlns:a16="http://schemas.microsoft.com/office/drawing/2014/main" id="{51B3FA59-095E-BAB9-E2F0-D8D1DF6C57C2}"/>
              </a:ext>
            </a:extLst>
          </p:cNvPr>
          <p:cNvGrpSpPr/>
          <p:nvPr/>
        </p:nvGrpSpPr>
        <p:grpSpPr>
          <a:xfrm>
            <a:off x="1875391" y="2045276"/>
            <a:ext cx="3009617" cy="1695711"/>
            <a:chOff x="1176345" y="3665054"/>
            <a:chExt cx="3009617" cy="1695711"/>
          </a:xfrm>
        </p:grpSpPr>
        <p:grpSp>
          <p:nvGrpSpPr>
            <p:cNvPr id="2" name="Group 1">
              <a:extLst>
                <a:ext uri="{FF2B5EF4-FFF2-40B4-BE49-F238E27FC236}">
                  <a16:creationId xmlns:a16="http://schemas.microsoft.com/office/drawing/2014/main" id="{3FA44CC5-6FF0-8718-C906-687BAA5FA94D}"/>
                </a:ext>
              </a:extLst>
            </p:cNvPr>
            <p:cNvGrpSpPr/>
            <p:nvPr/>
          </p:nvGrpSpPr>
          <p:grpSpPr>
            <a:xfrm>
              <a:off x="1176345" y="3665054"/>
              <a:ext cx="667302" cy="1592228"/>
              <a:chOff x="397451" y="228208"/>
              <a:chExt cx="1468018" cy="3502792"/>
            </a:xfrm>
          </p:grpSpPr>
          <p:sp>
            <p:nvSpPr>
              <p:cNvPr id="3" name="Oval 2">
                <a:extLst>
                  <a:ext uri="{FF2B5EF4-FFF2-40B4-BE49-F238E27FC236}">
                    <a16:creationId xmlns:a16="http://schemas.microsoft.com/office/drawing/2014/main" id="{30B2CDFE-E71C-233B-EC25-852818E0B7F9}"/>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D20AA0-1A12-877A-4043-73AEBE3DFE66}"/>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CE226683-53A5-0184-1D5E-1E687E17889B}"/>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580DD94E-A95C-8E19-0A39-5688F3866FCB}"/>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9C81DACE-1F29-499B-03A7-57D465684C1D}"/>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BEDFB11-30A6-85D4-62A3-0AC6D6456EA4}"/>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FC3F37C4-AC88-46A4-C71F-4E10ED5E2185}"/>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02B3C509-5B10-B662-E38D-83DA0917B5E6}"/>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Shape 195">
                <a:extLst>
                  <a:ext uri="{FF2B5EF4-FFF2-40B4-BE49-F238E27FC236}">
                    <a16:creationId xmlns:a16="http://schemas.microsoft.com/office/drawing/2014/main" id="{1AA45AA5-898A-3559-6255-A278CA0253D2}"/>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7" name="Rounded Rectangle 152">
                <a:extLst>
                  <a:ext uri="{FF2B5EF4-FFF2-40B4-BE49-F238E27FC236}">
                    <a16:creationId xmlns:a16="http://schemas.microsoft.com/office/drawing/2014/main" id="{18073D2C-2AB2-4F25-141C-920E1B964A88}"/>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7219B6FE-F458-0C84-0B39-F98D3AA200DF}"/>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54">
                <a:extLst>
                  <a:ext uri="{FF2B5EF4-FFF2-40B4-BE49-F238E27FC236}">
                    <a16:creationId xmlns:a16="http://schemas.microsoft.com/office/drawing/2014/main" id="{DECFE77E-D9C1-01E2-C297-34CD46D776AA}"/>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45">
              <a:extLst>
                <a:ext uri="{FF2B5EF4-FFF2-40B4-BE49-F238E27FC236}">
                  <a16:creationId xmlns:a16="http://schemas.microsoft.com/office/drawing/2014/main" id="{8206436D-D228-F8CD-930B-E8252C51D97D}"/>
                </a:ext>
              </a:extLst>
            </p:cNvPr>
            <p:cNvGrpSpPr/>
            <p:nvPr/>
          </p:nvGrpSpPr>
          <p:grpSpPr>
            <a:xfrm>
              <a:off x="1887926" y="3862673"/>
              <a:ext cx="646711" cy="1379122"/>
              <a:chOff x="3930669" y="1447801"/>
              <a:chExt cx="1343592" cy="2591351"/>
            </a:xfrm>
          </p:grpSpPr>
          <p:sp>
            <p:nvSpPr>
              <p:cNvPr id="201" name="Oval 200">
                <a:extLst>
                  <a:ext uri="{FF2B5EF4-FFF2-40B4-BE49-F238E27FC236}">
                    <a16:creationId xmlns:a16="http://schemas.microsoft.com/office/drawing/2014/main" id="{F316A56F-B579-3430-AE78-84D0A339B5DB}"/>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93B8B10-D569-1C13-BEDD-6596AD42BFE5}"/>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E8C1CD5D-FD05-DF44-0C1B-75145DECD64A}"/>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a:extLst>
                  <a:ext uri="{FF2B5EF4-FFF2-40B4-BE49-F238E27FC236}">
                    <a16:creationId xmlns:a16="http://schemas.microsoft.com/office/drawing/2014/main" id="{94AEA955-9DD7-3F68-A6B0-CC986FACBFF3}"/>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4237DDB2-2338-9BB9-6388-CA8437F4281C}"/>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38DBA635-F24B-CA38-C40D-AC20A3E155CC}"/>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907BC869-D0E6-F0F5-3E3A-FF6F7C898807}"/>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5DEA32DC-56BA-90C1-9FD6-9A5D7A905141}"/>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hord 208">
                <a:extLst>
                  <a:ext uri="{FF2B5EF4-FFF2-40B4-BE49-F238E27FC236}">
                    <a16:creationId xmlns:a16="http://schemas.microsoft.com/office/drawing/2014/main" id="{F2968CD6-56DB-E6EC-4E7B-08A6EDEF81F7}"/>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a:extLst>
                  <a:ext uri="{FF2B5EF4-FFF2-40B4-BE49-F238E27FC236}">
                    <a16:creationId xmlns:a16="http://schemas.microsoft.com/office/drawing/2014/main" id="{B5DBEEDC-B8AD-B18F-E6A7-64AA8F8F9467}"/>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loud 210">
                <a:extLst>
                  <a:ext uri="{FF2B5EF4-FFF2-40B4-BE49-F238E27FC236}">
                    <a16:creationId xmlns:a16="http://schemas.microsoft.com/office/drawing/2014/main" id="{4E7B9993-7B0B-B5AB-3062-C3E5F236E1A9}"/>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loud 211">
                <a:extLst>
                  <a:ext uri="{FF2B5EF4-FFF2-40B4-BE49-F238E27FC236}">
                    <a16:creationId xmlns:a16="http://schemas.microsoft.com/office/drawing/2014/main" id="{898CF483-2B0D-E925-59A4-252383132FC8}"/>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B56D41D1-27CD-4671-7CEF-015C0BE260DF}"/>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159">
              <a:extLst>
                <a:ext uri="{FF2B5EF4-FFF2-40B4-BE49-F238E27FC236}">
                  <a16:creationId xmlns:a16="http://schemas.microsoft.com/office/drawing/2014/main" id="{BF3558B0-C11E-BDEE-5C10-53EAC9F46C18}"/>
                </a:ext>
              </a:extLst>
            </p:cNvPr>
            <p:cNvGrpSpPr/>
            <p:nvPr/>
          </p:nvGrpSpPr>
          <p:grpSpPr>
            <a:xfrm>
              <a:off x="2631622" y="3854352"/>
              <a:ext cx="763862" cy="1472143"/>
              <a:chOff x="5817073" y="1532681"/>
              <a:chExt cx="1306526" cy="2496891"/>
            </a:xfrm>
          </p:grpSpPr>
          <p:sp>
            <p:nvSpPr>
              <p:cNvPr id="215" name="Cloud 214">
                <a:extLst>
                  <a:ext uri="{FF2B5EF4-FFF2-40B4-BE49-F238E27FC236}">
                    <a16:creationId xmlns:a16="http://schemas.microsoft.com/office/drawing/2014/main" id="{00AB09A9-B78F-E3B5-CD8C-33C3DE1C72D8}"/>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loud 215">
                <a:extLst>
                  <a:ext uri="{FF2B5EF4-FFF2-40B4-BE49-F238E27FC236}">
                    <a16:creationId xmlns:a16="http://schemas.microsoft.com/office/drawing/2014/main" id="{786C1ADA-A144-2863-CBBE-BA04001C2C9F}"/>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ECC81EF-C186-10E2-B6DB-3E987B7814C7}"/>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B0296561-E065-93C9-878A-4630B1FF4D69}"/>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a:extLst>
                  <a:ext uri="{FF2B5EF4-FFF2-40B4-BE49-F238E27FC236}">
                    <a16:creationId xmlns:a16="http://schemas.microsoft.com/office/drawing/2014/main" id="{77D0BBDD-F698-7395-BD95-0F87C25B9349}"/>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F163EFA2-9763-4764-3524-F24CD07B7B84}"/>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B2E696AC-617E-845C-79F5-4728C5F1395E}"/>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2F02672D-8A43-5187-175A-5230FA3B0539}"/>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82C8C253-2AAF-34EE-E2B0-CD3185A392F3}"/>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11ED26B0-6222-865E-9068-BF345D316CD3}"/>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Isosceles Triangle 224">
                <a:extLst>
                  <a:ext uri="{FF2B5EF4-FFF2-40B4-BE49-F238E27FC236}">
                    <a16:creationId xmlns:a16="http://schemas.microsoft.com/office/drawing/2014/main" id="{0C5601C8-46E9-55B5-A19D-B4413F0F6719}"/>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4F354CD4-B59E-C6C2-BA7D-76420D9ECA9E}"/>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loud 226">
                <a:extLst>
                  <a:ext uri="{FF2B5EF4-FFF2-40B4-BE49-F238E27FC236}">
                    <a16:creationId xmlns:a16="http://schemas.microsoft.com/office/drawing/2014/main" id="{C4FD6BE9-A454-9E10-351D-9C469B508DD4}"/>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31">
                <a:extLst>
                  <a:ext uri="{FF2B5EF4-FFF2-40B4-BE49-F238E27FC236}">
                    <a16:creationId xmlns:a16="http://schemas.microsoft.com/office/drawing/2014/main" id="{945E7304-C5F9-F4A9-D2AF-2990109B33FC}"/>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97">
              <a:extLst>
                <a:ext uri="{FF2B5EF4-FFF2-40B4-BE49-F238E27FC236}">
                  <a16:creationId xmlns:a16="http://schemas.microsoft.com/office/drawing/2014/main" id="{A2A67403-A895-F508-E0AF-45F3F9C34F01}"/>
                </a:ext>
              </a:extLst>
            </p:cNvPr>
            <p:cNvGrpSpPr/>
            <p:nvPr/>
          </p:nvGrpSpPr>
          <p:grpSpPr>
            <a:xfrm>
              <a:off x="3529369" y="3772942"/>
              <a:ext cx="656593" cy="1587823"/>
              <a:chOff x="3505200" y="4724400"/>
              <a:chExt cx="1808756" cy="3129951"/>
            </a:xfrm>
          </p:grpSpPr>
          <p:sp>
            <p:nvSpPr>
              <p:cNvPr id="230" name="Oval 229">
                <a:extLst>
                  <a:ext uri="{FF2B5EF4-FFF2-40B4-BE49-F238E27FC236}">
                    <a16:creationId xmlns:a16="http://schemas.microsoft.com/office/drawing/2014/main" id="{F357F3E4-4F99-74DA-D858-57150A19D76F}"/>
                  </a:ext>
                </a:extLst>
              </p:cNvPr>
              <p:cNvSpPr/>
              <p:nvPr/>
            </p:nvSpPr>
            <p:spPr>
              <a:xfrm rot="20566544">
                <a:off x="3768637" y="7473351"/>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11C03621-303B-CA98-4223-7E77FFC5C301}"/>
                  </a:ext>
                </a:extLst>
              </p:cNvPr>
              <p:cNvSpPr/>
              <p:nvPr/>
            </p:nvSpPr>
            <p:spPr>
              <a:xfrm rot="1440040">
                <a:off x="4464049" y="746183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202A8015-6484-6CA6-F80F-774838F263AA}"/>
                  </a:ext>
                </a:extLst>
              </p:cNvPr>
              <p:cNvSpPr/>
              <p:nvPr/>
            </p:nvSpPr>
            <p:spPr>
              <a:xfrm>
                <a:off x="4932956" y="6374009"/>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7AB01C7C-AC1F-6451-7642-2740C52B9F3F}"/>
                  </a:ext>
                </a:extLst>
              </p:cNvPr>
              <p:cNvSpPr/>
              <p:nvPr/>
            </p:nvSpPr>
            <p:spPr>
              <a:xfrm>
                <a:off x="3505200" y="6400800"/>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Manual Operation 233">
                <a:extLst>
                  <a:ext uri="{FF2B5EF4-FFF2-40B4-BE49-F238E27FC236}">
                    <a16:creationId xmlns:a16="http://schemas.microsoft.com/office/drawing/2014/main" id="{DA46460F-DA93-4E06-9FA0-919DDF70C2BC}"/>
                  </a:ext>
                </a:extLst>
              </p:cNvPr>
              <p:cNvSpPr/>
              <p:nvPr/>
            </p:nvSpPr>
            <p:spPr>
              <a:xfrm rot="11339362">
                <a:off x="3876220" y="6564395"/>
                <a:ext cx="618699"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Manual Operation 234">
                <a:extLst>
                  <a:ext uri="{FF2B5EF4-FFF2-40B4-BE49-F238E27FC236}">
                    <a16:creationId xmlns:a16="http://schemas.microsoft.com/office/drawing/2014/main" id="{4EEF363C-C2E9-A74E-7162-6BDCC3CCA617}"/>
                  </a:ext>
                </a:extLst>
              </p:cNvPr>
              <p:cNvSpPr/>
              <p:nvPr/>
            </p:nvSpPr>
            <p:spPr>
              <a:xfrm rot="10229274">
                <a:off x="4351160" y="6545268"/>
                <a:ext cx="609033"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Manual Operation 235">
                <a:extLst>
                  <a:ext uri="{FF2B5EF4-FFF2-40B4-BE49-F238E27FC236}">
                    <a16:creationId xmlns:a16="http://schemas.microsoft.com/office/drawing/2014/main" id="{663D3E57-EED3-0046-01CF-A750313DF72E}"/>
                  </a:ext>
                </a:extLst>
              </p:cNvPr>
              <p:cNvSpPr/>
              <p:nvPr/>
            </p:nvSpPr>
            <p:spPr>
              <a:xfrm rot="10800000">
                <a:off x="3810000" y="5867400"/>
                <a:ext cx="1135240" cy="12192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Manual Operation 236">
                <a:extLst>
                  <a:ext uri="{FF2B5EF4-FFF2-40B4-BE49-F238E27FC236}">
                    <a16:creationId xmlns:a16="http://schemas.microsoft.com/office/drawing/2014/main" id="{07F5CE42-1C32-AEB4-BAA7-E81B4E7864FA}"/>
                  </a:ext>
                </a:extLst>
              </p:cNvPr>
              <p:cNvSpPr/>
              <p:nvPr/>
            </p:nvSpPr>
            <p:spPr>
              <a:xfrm>
                <a:off x="4176953" y="5828426"/>
                <a:ext cx="380908" cy="210961"/>
              </a:xfrm>
              <a:prstGeom prst="flowChartManualOperati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Manual Operation 237">
                <a:extLst>
                  <a:ext uri="{FF2B5EF4-FFF2-40B4-BE49-F238E27FC236}">
                    <a16:creationId xmlns:a16="http://schemas.microsoft.com/office/drawing/2014/main" id="{A048DB25-4CDB-8130-3687-BFEF503B5D4E}"/>
                  </a:ext>
                </a:extLst>
              </p:cNvPr>
              <p:cNvSpPr/>
              <p:nvPr/>
            </p:nvSpPr>
            <p:spPr>
              <a:xfrm rot="8763267">
                <a:off x="4601251" y="5776362"/>
                <a:ext cx="500320" cy="82492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Manual Operation 238">
                <a:extLst>
                  <a:ext uri="{FF2B5EF4-FFF2-40B4-BE49-F238E27FC236}">
                    <a16:creationId xmlns:a16="http://schemas.microsoft.com/office/drawing/2014/main" id="{60248741-F5ED-2464-5A0A-D52BF0543AC2}"/>
                  </a:ext>
                </a:extLst>
              </p:cNvPr>
              <p:cNvSpPr/>
              <p:nvPr/>
            </p:nvSpPr>
            <p:spPr>
              <a:xfrm rot="12596204">
                <a:off x="3675243" y="5785454"/>
                <a:ext cx="500320" cy="81524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AF5EF4BF-3968-47BC-7168-BE2B7F963B36}"/>
                  </a:ext>
                </a:extLst>
              </p:cNvPr>
              <p:cNvSpPr/>
              <p:nvPr/>
            </p:nvSpPr>
            <p:spPr>
              <a:xfrm>
                <a:off x="3886200" y="4876800"/>
                <a:ext cx="9144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loud 240">
                <a:extLst>
                  <a:ext uri="{FF2B5EF4-FFF2-40B4-BE49-F238E27FC236}">
                    <a16:creationId xmlns:a16="http://schemas.microsoft.com/office/drawing/2014/main" id="{29F9543B-3F1B-33F1-272E-6FDB9B9F1CED}"/>
                  </a:ext>
                </a:extLst>
              </p:cNvPr>
              <p:cNvSpPr/>
              <p:nvPr/>
            </p:nvSpPr>
            <p:spPr>
              <a:xfrm rot="3768235">
                <a:off x="4347001" y="4927456"/>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loud 241">
                <a:extLst>
                  <a:ext uri="{FF2B5EF4-FFF2-40B4-BE49-F238E27FC236}">
                    <a16:creationId xmlns:a16="http://schemas.microsoft.com/office/drawing/2014/main" id="{98DB2EF7-A3C8-0BBB-0015-B215665E805E}"/>
                  </a:ext>
                </a:extLst>
              </p:cNvPr>
              <p:cNvSpPr/>
              <p:nvPr/>
            </p:nvSpPr>
            <p:spPr>
              <a:xfrm rot="6162984">
                <a:off x="3517521" y="5057341"/>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loud 242">
                <a:extLst>
                  <a:ext uri="{FF2B5EF4-FFF2-40B4-BE49-F238E27FC236}">
                    <a16:creationId xmlns:a16="http://schemas.microsoft.com/office/drawing/2014/main" id="{83058A37-B72E-D051-F196-873CF3B18AB8}"/>
                  </a:ext>
                </a:extLst>
              </p:cNvPr>
              <p:cNvSpPr/>
              <p:nvPr/>
            </p:nvSpPr>
            <p:spPr>
              <a:xfrm>
                <a:off x="3810000" y="4724400"/>
                <a:ext cx="9906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171">
                <a:extLst>
                  <a:ext uri="{FF2B5EF4-FFF2-40B4-BE49-F238E27FC236}">
                    <a16:creationId xmlns:a16="http://schemas.microsoft.com/office/drawing/2014/main" id="{5AE965BE-F7E3-31CA-4280-7C7F22DBC1CF}"/>
                  </a:ext>
                </a:extLst>
              </p:cNvPr>
              <p:cNvSpPr/>
              <p:nvPr/>
            </p:nvSpPr>
            <p:spPr>
              <a:xfrm>
                <a:off x="3733800" y="5105400"/>
                <a:ext cx="1219200" cy="76200"/>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 Diagonal Corner Rectangle 172">
                <a:extLst>
                  <a:ext uri="{FF2B5EF4-FFF2-40B4-BE49-F238E27FC236}">
                    <a16:creationId xmlns:a16="http://schemas.microsoft.com/office/drawing/2014/main" id="{FBCB0004-7CB5-1C1B-9362-BF2EB0518BF2}"/>
                  </a:ext>
                </a:extLst>
              </p:cNvPr>
              <p:cNvSpPr/>
              <p:nvPr/>
            </p:nvSpPr>
            <p:spPr>
              <a:xfrm rot="20219766">
                <a:off x="3911329" y="6897509"/>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 Diagonal Corner Rectangle 173">
                <a:extLst>
                  <a:ext uri="{FF2B5EF4-FFF2-40B4-BE49-F238E27FC236}">
                    <a16:creationId xmlns:a16="http://schemas.microsoft.com/office/drawing/2014/main" id="{EBABB5B7-38EE-60DA-942A-CF08AD30C31C}"/>
                  </a:ext>
                </a:extLst>
              </p:cNvPr>
              <p:cNvSpPr/>
              <p:nvPr/>
            </p:nvSpPr>
            <p:spPr>
              <a:xfrm rot="20219766">
                <a:off x="4292329" y="6897511"/>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 Diagonal Corner Rectangle 174">
                <a:extLst>
                  <a:ext uri="{FF2B5EF4-FFF2-40B4-BE49-F238E27FC236}">
                    <a16:creationId xmlns:a16="http://schemas.microsoft.com/office/drawing/2014/main" id="{DBBE44B6-A258-AA64-1336-3B36FE6AE838}"/>
                  </a:ext>
                </a:extLst>
              </p:cNvPr>
              <p:cNvSpPr/>
              <p:nvPr/>
            </p:nvSpPr>
            <p:spPr>
              <a:xfrm rot="20219766">
                <a:off x="4673329" y="6897510"/>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9" name="Group 248">
            <a:extLst>
              <a:ext uri="{FF2B5EF4-FFF2-40B4-BE49-F238E27FC236}">
                <a16:creationId xmlns:a16="http://schemas.microsoft.com/office/drawing/2014/main" id="{49049BE7-655B-1810-E925-07C25401A167}"/>
              </a:ext>
            </a:extLst>
          </p:cNvPr>
          <p:cNvGrpSpPr/>
          <p:nvPr/>
        </p:nvGrpSpPr>
        <p:grpSpPr>
          <a:xfrm>
            <a:off x="7033246" y="1913453"/>
            <a:ext cx="905353" cy="1669868"/>
            <a:chOff x="7396262" y="611050"/>
            <a:chExt cx="3283176" cy="6055615"/>
          </a:xfrm>
        </p:grpSpPr>
        <p:grpSp>
          <p:nvGrpSpPr>
            <p:cNvPr id="250" name="Group 249">
              <a:extLst>
                <a:ext uri="{FF2B5EF4-FFF2-40B4-BE49-F238E27FC236}">
                  <a16:creationId xmlns:a16="http://schemas.microsoft.com/office/drawing/2014/main" id="{904E9D1B-50AA-E557-84CE-B1EE6AD839DA}"/>
                </a:ext>
              </a:extLst>
            </p:cNvPr>
            <p:cNvGrpSpPr/>
            <p:nvPr/>
          </p:nvGrpSpPr>
          <p:grpSpPr>
            <a:xfrm>
              <a:off x="7396262" y="611050"/>
              <a:ext cx="3283176" cy="6055615"/>
              <a:chOff x="7396262" y="611050"/>
              <a:chExt cx="3283176" cy="6055615"/>
            </a:xfrm>
          </p:grpSpPr>
          <p:sp>
            <p:nvSpPr>
              <p:cNvPr id="257" name="Cloud 256">
                <a:extLst>
                  <a:ext uri="{FF2B5EF4-FFF2-40B4-BE49-F238E27FC236}">
                    <a16:creationId xmlns:a16="http://schemas.microsoft.com/office/drawing/2014/main" id="{8335B0FB-4CF7-C665-32CF-B0C56AC8F565}"/>
                  </a:ext>
                </a:extLst>
              </p:cNvPr>
              <p:cNvSpPr/>
              <p:nvPr/>
            </p:nvSpPr>
            <p:spPr>
              <a:xfrm>
                <a:off x="8330602" y="2152181"/>
                <a:ext cx="1734829" cy="202326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442E419B-18E9-0029-FCE0-5BA285415866}"/>
                  </a:ext>
                </a:extLst>
              </p:cNvPr>
              <p:cNvSpPr/>
              <p:nvPr/>
            </p:nvSpPr>
            <p:spPr>
              <a:xfrm rot="19411276">
                <a:off x="10221898" y="4222821"/>
                <a:ext cx="457540" cy="9047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D2B2FA27-6C19-23ED-A125-F13EE2142E61}"/>
                  </a:ext>
                </a:extLst>
              </p:cNvPr>
              <p:cNvSpPr/>
              <p:nvPr/>
            </p:nvSpPr>
            <p:spPr>
              <a:xfrm rot="2820608">
                <a:off x="7692389" y="3999830"/>
                <a:ext cx="569694" cy="11619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Isosceles Triangle 259">
                <a:extLst>
                  <a:ext uri="{FF2B5EF4-FFF2-40B4-BE49-F238E27FC236}">
                    <a16:creationId xmlns:a16="http://schemas.microsoft.com/office/drawing/2014/main" id="{84131698-051C-976E-1AB0-12565AD214FF}"/>
                  </a:ext>
                </a:extLst>
              </p:cNvPr>
              <p:cNvSpPr/>
              <p:nvPr/>
            </p:nvSpPr>
            <p:spPr>
              <a:xfrm rot="2023540">
                <a:off x="8107266" y="2306761"/>
                <a:ext cx="1016060" cy="2668227"/>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Isosceles Triangle 260">
                <a:extLst>
                  <a:ext uri="{FF2B5EF4-FFF2-40B4-BE49-F238E27FC236}">
                    <a16:creationId xmlns:a16="http://schemas.microsoft.com/office/drawing/2014/main" id="{55CED273-6693-B9D0-E0AA-69B0B2CA230E}"/>
                  </a:ext>
                </a:extLst>
              </p:cNvPr>
              <p:cNvSpPr/>
              <p:nvPr/>
            </p:nvSpPr>
            <p:spPr>
              <a:xfrm rot="19541673">
                <a:off x="9264994" y="2329210"/>
                <a:ext cx="928704" cy="2625554"/>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0361FC3E-FC68-79B5-2FF4-553F1BFFE183}"/>
                  </a:ext>
                </a:extLst>
              </p:cNvPr>
              <p:cNvSpPr/>
              <p:nvPr/>
            </p:nvSpPr>
            <p:spPr>
              <a:xfrm rot="4427519">
                <a:off x="8439688" y="5895522"/>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1DC5058C-7366-26D1-D246-39F48D3594AC}"/>
                  </a:ext>
                </a:extLst>
              </p:cNvPr>
              <p:cNvSpPr/>
              <p:nvPr/>
            </p:nvSpPr>
            <p:spPr>
              <a:xfrm rot="17172481" flipH="1">
                <a:off x="9320535" y="5851074"/>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Isosceles Triangle 263">
                <a:extLst>
                  <a:ext uri="{FF2B5EF4-FFF2-40B4-BE49-F238E27FC236}">
                    <a16:creationId xmlns:a16="http://schemas.microsoft.com/office/drawing/2014/main" id="{4E9A17EC-B1E1-AF88-DE10-E97054BB4863}"/>
                  </a:ext>
                </a:extLst>
              </p:cNvPr>
              <p:cNvSpPr/>
              <p:nvPr/>
            </p:nvSpPr>
            <p:spPr>
              <a:xfrm>
                <a:off x="7924891" y="2500342"/>
                <a:ext cx="2583823" cy="3735860"/>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Isosceles Triangle 264">
                <a:extLst>
                  <a:ext uri="{FF2B5EF4-FFF2-40B4-BE49-F238E27FC236}">
                    <a16:creationId xmlns:a16="http://schemas.microsoft.com/office/drawing/2014/main" id="{7F2AF627-BF85-2F79-3CF2-1B4DAB32BAFD}"/>
                  </a:ext>
                </a:extLst>
              </p:cNvPr>
              <p:cNvSpPr/>
              <p:nvPr/>
            </p:nvSpPr>
            <p:spPr>
              <a:xfrm rot="10800000">
                <a:off x="8864463" y="2900613"/>
                <a:ext cx="587232" cy="8005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2B2C2CB5-85DE-6B36-FA53-0D5BC8149C7D}"/>
                  </a:ext>
                </a:extLst>
              </p:cNvPr>
              <p:cNvSpPr/>
              <p:nvPr/>
            </p:nvSpPr>
            <p:spPr>
              <a:xfrm>
                <a:off x="8394677" y="1223341"/>
                <a:ext cx="1393324" cy="19441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Cloud 266">
                <a:extLst>
                  <a:ext uri="{FF2B5EF4-FFF2-40B4-BE49-F238E27FC236}">
                    <a16:creationId xmlns:a16="http://schemas.microsoft.com/office/drawing/2014/main" id="{2F9EC39D-0A86-9DE5-4CA7-4385C43A8C03}"/>
                  </a:ext>
                </a:extLst>
              </p:cNvPr>
              <p:cNvSpPr/>
              <p:nvPr/>
            </p:nvSpPr>
            <p:spPr>
              <a:xfrm rot="5107997">
                <a:off x="8539916" y="1816915"/>
                <a:ext cx="2636417" cy="813582"/>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loud 267">
                <a:extLst>
                  <a:ext uri="{FF2B5EF4-FFF2-40B4-BE49-F238E27FC236}">
                    <a16:creationId xmlns:a16="http://schemas.microsoft.com/office/drawing/2014/main" id="{1D4B99D8-0068-2AA6-3686-7BEA19FE7C00}"/>
                  </a:ext>
                </a:extLst>
              </p:cNvPr>
              <p:cNvSpPr/>
              <p:nvPr/>
            </p:nvSpPr>
            <p:spPr>
              <a:xfrm rot="6038579">
                <a:off x="7003794" y="1763673"/>
                <a:ext cx="2636417" cy="897395"/>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Shape 268">
                <a:extLst>
                  <a:ext uri="{FF2B5EF4-FFF2-40B4-BE49-F238E27FC236}">
                    <a16:creationId xmlns:a16="http://schemas.microsoft.com/office/drawing/2014/main" id="{2EB867E9-9D2F-9FF5-1AE4-CD4D5FD8682B}"/>
                  </a:ext>
                </a:extLst>
              </p:cNvPr>
              <p:cNvSpPr/>
              <p:nvPr/>
            </p:nvSpPr>
            <p:spPr>
              <a:xfrm rot="21363997">
                <a:off x="7732266" y="611050"/>
                <a:ext cx="2456636" cy="2487739"/>
              </a:xfrm>
              <a:custGeom>
                <a:avLst/>
                <a:gdLst>
                  <a:gd name="connsiteX0" fmla="*/ 1422434 w 2456636"/>
                  <a:gd name="connsiteY0" fmla="*/ 11391 h 2487739"/>
                  <a:gd name="connsiteX1" fmla="*/ 2347588 w 2456636"/>
                  <a:gd name="connsiteY1" fmla="*/ 253358 h 2487739"/>
                  <a:gd name="connsiteX2" fmla="*/ 2286574 w 2456636"/>
                  <a:gd name="connsiteY2" fmla="*/ 1140718 h 2487739"/>
                  <a:gd name="connsiteX3" fmla="*/ 2269988 w 2456636"/>
                  <a:gd name="connsiteY3" fmla="*/ 1103622 h 2487739"/>
                  <a:gd name="connsiteX4" fmla="*/ 2269925 w 2456636"/>
                  <a:gd name="connsiteY4" fmla="*/ 1103569 h 2487739"/>
                  <a:gd name="connsiteX5" fmla="*/ 2456636 w 2456636"/>
                  <a:gd name="connsiteY5" fmla="*/ 2487739 h 2487739"/>
                  <a:gd name="connsiteX6" fmla="*/ 1751957 w 2456636"/>
                  <a:gd name="connsiteY6" fmla="*/ 2487739 h 2487739"/>
                  <a:gd name="connsiteX7" fmla="*/ 1955146 w 2456636"/>
                  <a:gd name="connsiteY7" fmla="*/ 981410 h 2487739"/>
                  <a:gd name="connsiteX8" fmla="*/ 1883389 w 2456636"/>
                  <a:gd name="connsiteY8" fmla="*/ 965091 h 2487739"/>
                  <a:gd name="connsiteX9" fmla="*/ 1361421 w 2456636"/>
                  <a:gd name="connsiteY9" fmla="*/ 898751 h 2487739"/>
                  <a:gd name="connsiteX10" fmla="*/ 835286 w 2456636"/>
                  <a:gd name="connsiteY10" fmla="*/ 893026 h 2487739"/>
                  <a:gd name="connsiteX11" fmla="*/ 721876 w 2456636"/>
                  <a:gd name="connsiteY11" fmla="*/ 902839 h 2487739"/>
                  <a:gd name="connsiteX12" fmla="*/ 696661 w 2456636"/>
                  <a:gd name="connsiteY12" fmla="*/ 2458717 h 2487739"/>
                  <a:gd name="connsiteX13" fmla="*/ 0 w 2456636"/>
                  <a:gd name="connsiteY13" fmla="*/ 2352715 h 2487739"/>
                  <a:gd name="connsiteX14" fmla="*/ 417310 w 2456636"/>
                  <a:gd name="connsiteY14" fmla="*/ 932509 h 2487739"/>
                  <a:gd name="connsiteX15" fmla="*/ 472870 w 2456636"/>
                  <a:gd name="connsiteY15" fmla="*/ 124455 h 2487739"/>
                  <a:gd name="connsiteX16" fmla="*/ 1422434 w 2456636"/>
                  <a:gd name="connsiteY16" fmla="*/ 11391 h 248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6636" h="2487739">
                    <a:moveTo>
                      <a:pt x="1422434" y="11391"/>
                    </a:moveTo>
                    <a:cubicBezTo>
                      <a:pt x="1940044" y="46981"/>
                      <a:pt x="2354331" y="155282"/>
                      <a:pt x="2347588" y="253358"/>
                    </a:cubicBezTo>
                    <a:lnTo>
                      <a:pt x="2286574" y="1140718"/>
                    </a:lnTo>
                    <a:cubicBezTo>
                      <a:pt x="2287417" y="1128458"/>
                      <a:pt x="2281681" y="1116039"/>
                      <a:pt x="2269988" y="1103622"/>
                    </a:cubicBezTo>
                    <a:lnTo>
                      <a:pt x="2269925" y="1103569"/>
                    </a:lnTo>
                    <a:lnTo>
                      <a:pt x="2456636" y="2487739"/>
                    </a:lnTo>
                    <a:lnTo>
                      <a:pt x="1751957" y="2487739"/>
                    </a:lnTo>
                    <a:lnTo>
                      <a:pt x="1955146" y="981410"/>
                    </a:lnTo>
                    <a:lnTo>
                      <a:pt x="1883389" y="965091"/>
                    </a:lnTo>
                    <a:cubicBezTo>
                      <a:pt x="1735099" y="935669"/>
                      <a:pt x="1555525" y="912098"/>
                      <a:pt x="1361421" y="898751"/>
                    </a:cubicBezTo>
                    <a:cubicBezTo>
                      <a:pt x="1167317" y="885405"/>
                      <a:pt x="986208" y="884177"/>
                      <a:pt x="835286" y="893026"/>
                    </a:cubicBezTo>
                    <a:lnTo>
                      <a:pt x="721876" y="902839"/>
                    </a:lnTo>
                    <a:lnTo>
                      <a:pt x="696661" y="2458717"/>
                    </a:lnTo>
                    <a:lnTo>
                      <a:pt x="0" y="2352715"/>
                    </a:lnTo>
                    <a:lnTo>
                      <a:pt x="417310" y="932509"/>
                    </a:lnTo>
                    <a:lnTo>
                      <a:pt x="472870" y="124455"/>
                    </a:lnTo>
                    <a:cubicBezTo>
                      <a:pt x="479613" y="26379"/>
                      <a:pt x="904826" y="-24198"/>
                      <a:pt x="1422434" y="11391"/>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70" name="Group 269">
                <a:extLst>
                  <a:ext uri="{FF2B5EF4-FFF2-40B4-BE49-F238E27FC236}">
                    <a16:creationId xmlns:a16="http://schemas.microsoft.com/office/drawing/2014/main" id="{2FFF5A8B-0E03-7963-AED7-72F41146E92D}"/>
                  </a:ext>
                </a:extLst>
              </p:cNvPr>
              <p:cNvGrpSpPr/>
              <p:nvPr/>
            </p:nvGrpSpPr>
            <p:grpSpPr>
              <a:xfrm>
                <a:off x="8297677" y="5794026"/>
                <a:ext cx="1767754" cy="401647"/>
                <a:chOff x="8042337" y="5702508"/>
                <a:chExt cx="2348930" cy="533694"/>
              </a:xfrm>
            </p:grpSpPr>
            <p:sp>
              <p:nvSpPr>
                <p:cNvPr id="276" name="Cross 275">
                  <a:extLst>
                    <a:ext uri="{FF2B5EF4-FFF2-40B4-BE49-F238E27FC236}">
                      <a16:creationId xmlns:a16="http://schemas.microsoft.com/office/drawing/2014/main" id="{914E2CC6-0514-D6C6-FB86-47DC67CB1FF2}"/>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Cross 276">
                  <a:extLst>
                    <a:ext uri="{FF2B5EF4-FFF2-40B4-BE49-F238E27FC236}">
                      <a16:creationId xmlns:a16="http://schemas.microsoft.com/office/drawing/2014/main" id="{D62BD7D9-F237-9B19-9877-54E589636517}"/>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Cross 277">
                  <a:extLst>
                    <a:ext uri="{FF2B5EF4-FFF2-40B4-BE49-F238E27FC236}">
                      <a16:creationId xmlns:a16="http://schemas.microsoft.com/office/drawing/2014/main" id="{EF2C68CB-EE09-B939-4264-8B7212504E1F}"/>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ross 278">
                  <a:extLst>
                    <a:ext uri="{FF2B5EF4-FFF2-40B4-BE49-F238E27FC236}">
                      <a16:creationId xmlns:a16="http://schemas.microsoft.com/office/drawing/2014/main" id="{49014C49-D921-35E8-81C3-63C90ED171A9}"/>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4613CE6B-5A32-0720-BA11-091A144AD3E8}"/>
                  </a:ext>
                </a:extLst>
              </p:cNvPr>
              <p:cNvGrpSpPr/>
              <p:nvPr/>
            </p:nvGrpSpPr>
            <p:grpSpPr>
              <a:xfrm>
                <a:off x="8535954" y="813940"/>
                <a:ext cx="1312017" cy="298100"/>
                <a:chOff x="8042337" y="5702508"/>
                <a:chExt cx="2348930" cy="533694"/>
              </a:xfrm>
            </p:grpSpPr>
            <p:sp>
              <p:nvSpPr>
                <p:cNvPr id="272" name="Cross 271">
                  <a:extLst>
                    <a:ext uri="{FF2B5EF4-FFF2-40B4-BE49-F238E27FC236}">
                      <a16:creationId xmlns:a16="http://schemas.microsoft.com/office/drawing/2014/main" id="{8283973A-04D8-0C07-583F-A4E41BC52F18}"/>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Cross 272">
                  <a:extLst>
                    <a:ext uri="{FF2B5EF4-FFF2-40B4-BE49-F238E27FC236}">
                      <a16:creationId xmlns:a16="http://schemas.microsoft.com/office/drawing/2014/main" id="{B2560C62-8601-4271-09C6-F69B77E0C40E}"/>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ross 273">
                  <a:extLst>
                    <a:ext uri="{FF2B5EF4-FFF2-40B4-BE49-F238E27FC236}">
                      <a16:creationId xmlns:a16="http://schemas.microsoft.com/office/drawing/2014/main" id="{1B348E58-54F7-017A-8049-B0DF3E1ACA7E}"/>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ross 274">
                  <a:extLst>
                    <a:ext uri="{FF2B5EF4-FFF2-40B4-BE49-F238E27FC236}">
                      <a16:creationId xmlns:a16="http://schemas.microsoft.com/office/drawing/2014/main" id="{C9F50885-836E-851A-0CAB-CC112070108C}"/>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Group 250">
              <a:extLst>
                <a:ext uri="{FF2B5EF4-FFF2-40B4-BE49-F238E27FC236}">
                  <a16:creationId xmlns:a16="http://schemas.microsoft.com/office/drawing/2014/main" id="{B63A9287-B592-5CE8-FDC8-4DA730343BE6}"/>
                </a:ext>
              </a:extLst>
            </p:cNvPr>
            <p:cNvGrpSpPr/>
            <p:nvPr/>
          </p:nvGrpSpPr>
          <p:grpSpPr>
            <a:xfrm>
              <a:off x="9098772" y="5599644"/>
              <a:ext cx="317583" cy="583924"/>
              <a:chOff x="5325642" y="1809606"/>
              <a:chExt cx="633102" cy="1164053"/>
            </a:xfrm>
          </p:grpSpPr>
          <p:sp>
            <p:nvSpPr>
              <p:cNvPr id="255" name="Diamond 254">
                <a:extLst>
                  <a:ext uri="{FF2B5EF4-FFF2-40B4-BE49-F238E27FC236}">
                    <a16:creationId xmlns:a16="http://schemas.microsoft.com/office/drawing/2014/main" id="{D8DACFDB-6811-FA53-AFFA-AF41627D4B57}"/>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C828E5EE-8EBF-3703-2100-768DA8E60AA7}"/>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a:extLst>
                <a:ext uri="{FF2B5EF4-FFF2-40B4-BE49-F238E27FC236}">
                  <a16:creationId xmlns:a16="http://schemas.microsoft.com/office/drawing/2014/main" id="{6C24706A-5016-8C52-1FF4-546568734D45}"/>
                </a:ext>
              </a:extLst>
            </p:cNvPr>
            <p:cNvGrpSpPr/>
            <p:nvPr/>
          </p:nvGrpSpPr>
          <p:grpSpPr>
            <a:xfrm>
              <a:off x="9092782" y="628120"/>
              <a:ext cx="317583" cy="583924"/>
              <a:chOff x="5325642" y="1809606"/>
              <a:chExt cx="633102" cy="1164053"/>
            </a:xfrm>
          </p:grpSpPr>
          <p:sp>
            <p:nvSpPr>
              <p:cNvPr id="253" name="Diamond 252">
                <a:extLst>
                  <a:ext uri="{FF2B5EF4-FFF2-40B4-BE49-F238E27FC236}">
                    <a16:creationId xmlns:a16="http://schemas.microsoft.com/office/drawing/2014/main" id="{0BDA7264-A463-4B23-FC5B-6A10BD34731C}"/>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30C52521-A178-BA93-28C5-F401565E0090}"/>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0" name="Group 279">
            <a:extLst>
              <a:ext uri="{FF2B5EF4-FFF2-40B4-BE49-F238E27FC236}">
                <a16:creationId xmlns:a16="http://schemas.microsoft.com/office/drawing/2014/main" id="{3832F3D0-C605-518D-F68D-23E31E6E31F8}"/>
              </a:ext>
            </a:extLst>
          </p:cNvPr>
          <p:cNvGrpSpPr/>
          <p:nvPr/>
        </p:nvGrpSpPr>
        <p:grpSpPr>
          <a:xfrm>
            <a:off x="8076294" y="1705105"/>
            <a:ext cx="1056979" cy="1866452"/>
            <a:chOff x="2045665" y="1008980"/>
            <a:chExt cx="3344525" cy="5905885"/>
          </a:xfrm>
        </p:grpSpPr>
        <p:sp>
          <p:nvSpPr>
            <p:cNvPr id="281" name="Oval 280">
              <a:extLst>
                <a:ext uri="{FF2B5EF4-FFF2-40B4-BE49-F238E27FC236}">
                  <a16:creationId xmlns:a16="http://schemas.microsoft.com/office/drawing/2014/main" id="{A7BECD7F-CFB2-B910-BD3F-750371619585}"/>
                </a:ext>
              </a:extLst>
            </p:cNvPr>
            <p:cNvSpPr/>
            <p:nvPr/>
          </p:nvSpPr>
          <p:spPr>
            <a:xfrm rot="1712313">
              <a:off x="2274316" y="4744334"/>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1457EE6B-ACE7-601E-5B1B-036449DEFBA8}"/>
                </a:ext>
              </a:extLst>
            </p:cNvPr>
            <p:cNvSpPr/>
            <p:nvPr/>
          </p:nvSpPr>
          <p:spPr>
            <a:xfrm rot="19521371">
              <a:off x="4723537" y="4610308"/>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a:extLst>
                <a:ext uri="{FF2B5EF4-FFF2-40B4-BE49-F238E27FC236}">
                  <a16:creationId xmlns:a16="http://schemas.microsoft.com/office/drawing/2014/main" id="{764A8A34-3359-2451-8F7D-8E03FAAA6D94}"/>
                </a:ext>
              </a:extLst>
            </p:cNvPr>
            <p:cNvSpPr/>
            <p:nvPr/>
          </p:nvSpPr>
          <p:spPr>
            <a:xfrm rot="1103632">
              <a:off x="2319405" y="3626526"/>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a:extLst>
                <a:ext uri="{FF2B5EF4-FFF2-40B4-BE49-F238E27FC236}">
                  <a16:creationId xmlns:a16="http://schemas.microsoft.com/office/drawing/2014/main" id="{2D5428E6-99C9-9A71-BA62-EC2AAFC4D47A}"/>
                </a:ext>
              </a:extLst>
            </p:cNvPr>
            <p:cNvSpPr/>
            <p:nvPr/>
          </p:nvSpPr>
          <p:spPr>
            <a:xfrm rot="20320750">
              <a:off x="4249191" y="3514182"/>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392B7A80-3F86-33B0-2874-7CEA8C294816}"/>
                </a:ext>
              </a:extLst>
            </p:cNvPr>
            <p:cNvSpPr/>
            <p:nvPr/>
          </p:nvSpPr>
          <p:spPr>
            <a:xfrm rot="4427519">
              <a:off x="3062911" y="6272984"/>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2D3FC612-C866-5182-A098-03F4CEDE4E48}"/>
                </a:ext>
              </a:extLst>
            </p:cNvPr>
            <p:cNvSpPr/>
            <p:nvPr/>
          </p:nvSpPr>
          <p:spPr>
            <a:xfrm rot="17172481" flipH="1">
              <a:off x="3733161" y="6229647"/>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a:extLst>
                <a:ext uri="{FF2B5EF4-FFF2-40B4-BE49-F238E27FC236}">
                  <a16:creationId xmlns:a16="http://schemas.microsoft.com/office/drawing/2014/main" id="{D730DE5C-73A9-EE43-6731-5AE238E5F1B9}"/>
                </a:ext>
              </a:extLst>
            </p:cNvPr>
            <p:cNvSpPr/>
            <p:nvPr/>
          </p:nvSpPr>
          <p:spPr>
            <a:xfrm>
              <a:off x="2686444" y="4583613"/>
              <a:ext cx="1978759" cy="194425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3DAD1868-832E-A1D1-0DC5-5158D3C0B305}"/>
                </a:ext>
              </a:extLst>
            </p:cNvPr>
            <p:cNvSpPr/>
            <p:nvPr/>
          </p:nvSpPr>
          <p:spPr>
            <a:xfrm rot="1219066">
              <a:off x="2390533" y="321688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D7658E5B-D186-773F-14AD-D3BD763E69EE}"/>
                </a:ext>
              </a:extLst>
            </p:cNvPr>
            <p:cNvSpPr/>
            <p:nvPr/>
          </p:nvSpPr>
          <p:spPr>
            <a:xfrm rot="20401837">
              <a:off x="4116757" y="315747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ADF7821A-4E38-D382-D873-43E5959AB252}"/>
                </a:ext>
              </a:extLst>
            </p:cNvPr>
            <p:cNvSpPr/>
            <p:nvPr/>
          </p:nvSpPr>
          <p:spPr>
            <a:xfrm>
              <a:off x="2767510" y="3430446"/>
              <a:ext cx="1838150" cy="257035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9D11E2F7-B8CB-A9E7-CD21-395BDACD8D88}"/>
                </a:ext>
              </a:extLst>
            </p:cNvPr>
            <p:cNvSpPr/>
            <p:nvPr/>
          </p:nvSpPr>
          <p:spPr>
            <a:xfrm>
              <a:off x="2568003" y="1008980"/>
              <a:ext cx="2237164" cy="3338119"/>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Isosceles Triangle 291">
              <a:extLst>
                <a:ext uri="{FF2B5EF4-FFF2-40B4-BE49-F238E27FC236}">
                  <a16:creationId xmlns:a16="http://schemas.microsoft.com/office/drawing/2014/main" id="{CF14AD69-9814-F1EA-3246-85CE726E1822}"/>
                </a:ext>
              </a:extLst>
            </p:cNvPr>
            <p:cNvSpPr/>
            <p:nvPr/>
          </p:nvSpPr>
          <p:spPr>
            <a:xfrm rot="10800000">
              <a:off x="3450307" y="3296419"/>
              <a:ext cx="443633" cy="64938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9882832A-DEBA-7872-5348-18E42FA0863B}"/>
                </a:ext>
              </a:extLst>
            </p:cNvPr>
            <p:cNvSpPr/>
            <p:nvPr/>
          </p:nvSpPr>
          <p:spPr>
            <a:xfrm>
              <a:off x="3095401" y="1456493"/>
              <a:ext cx="1153445" cy="2056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loud 293">
              <a:extLst>
                <a:ext uri="{FF2B5EF4-FFF2-40B4-BE49-F238E27FC236}">
                  <a16:creationId xmlns:a16="http://schemas.microsoft.com/office/drawing/2014/main" id="{33A1333F-67CA-2627-AD16-6085BB542737}"/>
                </a:ext>
              </a:extLst>
            </p:cNvPr>
            <p:cNvSpPr/>
            <p:nvPr/>
          </p:nvSpPr>
          <p:spPr>
            <a:xfrm>
              <a:off x="3095401" y="1456493"/>
              <a:ext cx="1153445" cy="54115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Cloud 294">
              <a:extLst>
                <a:ext uri="{FF2B5EF4-FFF2-40B4-BE49-F238E27FC236}">
                  <a16:creationId xmlns:a16="http://schemas.microsoft.com/office/drawing/2014/main" id="{12BF68FC-53FD-B821-4F5D-94320C8CC6B3}"/>
                </a:ext>
              </a:extLst>
            </p:cNvPr>
            <p:cNvSpPr/>
            <p:nvPr/>
          </p:nvSpPr>
          <p:spPr>
            <a:xfrm rot="5107997">
              <a:off x="3526594" y="2192290"/>
              <a:ext cx="1705211" cy="66377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loud 295">
              <a:extLst>
                <a:ext uri="{FF2B5EF4-FFF2-40B4-BE49-F238E27FC236}">
                  <a16:creationId xmlns:a16="http://schemas.microsoft.com/office/drawing/2014/main" id="{8B5C47E0-741B-ADCD-4C1F-BB951D1054E7}"/>
                </a:ext>
              </a:extLst>
            </p:cNvPr>
            <p:cNvSpPr/>
            <p:nvPr/>
          </p:nvSpPr>
          <p:spPr>
            <a:xfrm rot="6038579">
              <a:off x="2074919" y="2117698"/>
              <a:ext cx="1713704" cy="74643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reeform: Shape 296">
              <a:extLst>
                <a:ext uri="{FF2B5EF4-FFF2-40B4-BE49-F238E27FC236}">
                  <a16:creationId xmlns:a16="http://schemas.microsoft.com/office/drawing/2014/main" id="{B9D327B4-9AC8-602D-265E-B06BB683DEA2}"/>
                </a:ext>
              </a:extLst>
            </p:cNvPr>
            <p:cNvSpPr/>
            <p:nvPr/>
          </p:nvSpPr>
          <p:spPr>
            <a:xfrm rot="5400000">
              <a:off x="2377509" y="965496"/>
              <a:ext cx="2680837" cy="3344525"/>
            </a:xfrm>
            <a:custGeom>
              <a:avLst/>
              <a:gdLst>
                <a:gd name="connsiteX0" fmla="*/ 0 w 2680837"/>
                <a:gd name="connsiteY0" fmla="*/ 1721353 h 3344525"/>
                <a:gd name="connsiteX1" fmla="*/ 116741 w 2680837"/>
                <a:gd name="connsiteY1" fmla="*/ 737540 h 3344525"/>
                <a:gd name="connsiteX2" fmla="*/ 553997 w 2680837"/>
                <a:gd name="connsiteY2" fmla="*/ 737540 h 3344525"/>
                <a:gd name="connsiteX3" fmla="*/ 2484178 w 2680837"/>
                <a:gd name="connsiteY3" fmla="*/ 0 h 3344525"/>
                <a:gd name="connsiteX4" fmla="*/ 2680837 w 2680837"/>
                <a:gd name="connsiteY4" fmla="*/ 615852 h 3344525"/>
                <a:gd name="connsiteX5" fmla="*/ 605302 w 2680837"/>
                <a:gd name="connsiteY5" fmla="*/ 1152901 h 3344525"/>
                <a:gd name="connsiteX6" fmla="*/ 603498 w 2680837"/>
                <a:gd name="connsiteY6" fmla="*/ 1171331 h 3344525"/>
                <a:gd name="connsiteX7" fmla="*/ 583567 w 2680837"/>
                <a:gd name="connsiteY7" fmla="*/ 1721353 h 3344525"/>
                <a:gd name="connsiteX8" fmla="*/ 592738 w 2680837"/>
                <a:gd name="connsiteY8" fmla="*/ 2104262 h 3344525"/>
                <a:gd name="connsiteX9" fmla="*/ 599783 w 2680837"/>
                <a:gd name="connsiteY9" fmla="*/ 2213674 h 3344525"/>
                <a:gd name="connsiteX10" fmla="*/ 2554380 w 2680837"/>
                <a:gd name="connsiteY10" fmla="*/ 2710881 h 3344525"/>
                <a:gd name="connsiteX11" fmla="*/ 2352040 w 2680837"/>
                <a:gd name="connsiteY11" fmla="*/ 3344525 h 3344525"/>
                <a:gd name="connsiteX12" fmla="*/ 699177 w 2680837"/>
                <a:gd name="connsiteY12" fmla="*/ 2705166 h 3344525"/>
                <a:gd name="connsiteX13" fmla="*/ 116741 w 2680837"/>
                <a:gd name="connsiteY13" fmla="*/ 2705166 h 3344525"/>
                <a:gd name="connsiteX14" fmla="*/ 0 w 2680837"/>
                <a:gd name="connsiteY14" fmla="*/ 1721353 h 33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0837" h="3344525">
                  <a:moveTo>
                    <a:pt x="0" y="1721353"/>
                  </a:moveTo>
                  <a:cubicBezTo>
                    <a:pt x="0" y="1178092"/>
                    <a:pt x="52243" y="737540"/>
                    <a:pt x="116741" y="737540"/>
                  </a:cubicBezTo>
                  <a:lnTo>
                    <a:pt x="553997" y="737540"/>
                  </a:lnTo>
                  <a:lnTo>
                    <a:pt x="2484178" y="0"/>
                  </a:lnTo>
                  <a:lnTo>
                    <a:pt x="2680837" y="615852"/>
                  </a:lnTo>
                  <a:lnTo>
                    <a:pt x="605302" y="1152901"/>
                  </a:lnTo>
                  <a:lnTo>
                    <a:pt x="603498" y="1171331"/>
                  </a:lnTo>
                  <a:cubicBezTo>
                    <a:pt x="590914" y="1328351"/>
                    <a:pt x="583567" y="1517630"/>
                    <a:pt x="583567" y="1721353"/>
                  </a:cubicBezTo>
                  <a:cubicBezTo>
                    <a:pt x="583567" y="1857169"/>
                    <a:pt x="586832" y="1986564"/>
                    <a:pt x="592738" y="2104262"/>
                  </a:cubicBezTo>
                  <a:lnTo>
                    <a:pt x="599783" y="2213674"/>
                  </a:lnTo>
                  <a:lnTo>
                    <a:pt x="2554380" y="2710881"/>
                  </a:lnTo>
                  <a:lnTo>
                    <a:pt x="2352040" y="3344525"/>
                  </a:lnTo>
                  <a:lnTo>
                    <a:pt x="699177" y="2705166"/>
                  </a:lnTo>
                  <a:lnTo>
                    <a:pt x="116741" y="2705166"/>
                  </a:lnTo>
                  <a:cubicBezTo>
                    <a:pt x="52243" y="2705166"/>
                    <a:pt x="0" y="2264615"/>
                    <a:pt x="0" y="1721353"/>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98" name="Group 297">
              <a:extLst>
                <a:ext uri="{FF2B5EF4-FFF2-40B4-BE49-F238E27FC236}">
                  <a16:creationId xmlns:a16="http://schemas.microsoft.com/office/drawing/2014/main" id="{1F2800FC-B933-3442-32A5-94AB808CF4C0}"/>
                </a:ext>
              </a:extLst>
            </p:cNvPr>
            <p:cNvGrpSpPr/>
            <p:nvPr/>
          </p:nvGrpSpPr>
          <p:grpSpPr>
            <a:xfrm rot="2678625">
              <a:off x="2860123" y="3426136"/>
              <a:ext cx="415245" cy="434086"/>
              <a:chOff x="5263183" y="1206032"/>
              <a:chExt cx="1250491" cy="1307231"/>
            </a:xfrm>
          </p:grpSpPr>
          <p:sp>
            <p:nvSpPr>
              <p:cNvPr id="343" name="Arrow: Quad 342">
                <a:extLst>
                  <a:ext uri="{FF2B5EF4-FFF2-40B4-BE49-F238E27FC236}">
                    <a16:creationId xmlns:a16="http://schemas.microsoft.com/office/drawing/2014/main" id="{3816EF2B-3B1F-916B-D73E-AB0142EA4745}"/>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Arrow: Quad 343">
                <a:extLst>
                  <a:ext uri="{FF2B5EF4-FFF2-40B4-BE49-F238E27FC236}">
                    <a16:creationId xmlns:a16="http://schemas.microsoft.com/office/drawing/2014/main" id="{4784C9E6-ED3A-0001-240C-48E8A6DEE2AE}"/>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298">
              <a:extLst>
                <a:ext uri="{FF2B5EF4-FFF2-40B4-BE49-F238E27FC236}">
                  <a16:creationId xmlns:a16="http://schemas.microsoft.com/office/drawing/2014/main" id="{567CDABD-ABD3-098A-FA6F-5763C98048AC}"/>
                </a:ext>
              </a:extLst>
            </p:cNvPr>
            <p:cNvGrpSpPr/>
            <p:nvPr/>
          </p:nvGrpSpPr>
          <p:grpSpPr>
            <a:xfrm rot="2678625">
              <a:off x="3129377" y="3760561"/>
              <a:ext cx="415245" cy="434086"/>
              <a:chOff x="5263183" y="1206032"/>
              <a:chExt cx="1250491" cy="1307231"/>
            </a:xfrm>
          </p:grpSpPr>
          <p:sp>
            <p:nvSpPr>
              <p:cNvPr id="341" name="Arrow: Quad 340">
                <a:extLst>
                  <a:ext uri="{FF2B5EF4-FFF2-40B4-BE49-F238E27FC236}">
                    <a16:creationId xmlns:a16="http://schemas.microsoft.com/office/drawing/2014/main" id="{E61EF741-AD9F-F065-00AC-054943366C06}"/>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Arrow: Quad 341">
                <a:extLst>
                  <a:ext uri="{FF2B5EF4-FFF2-40B4-BE49-F238E27FC236}">
                    <a16:creationId xmlns:a16="http://schemas.microsoft.com/office/drawing/2014/main" id="{F36E9015-CCC4-1832-E4DF-C5C8E4719ACD}"/>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99">
              <a:extLst>
                <a:ext uri="{FF2B5EF4-FFF2-40B4-BE49-F238E27FC236}">
                  <a16:creationId xmlns:a16="http://schemas.microsoft.com/office/drawing/2014/main" id="{751AD3A9-DEBD-44B4-9900-000B1B1ACE55}"/>
                </a:ext>
              </a:extLst>
            </p:cNvPr>
            <p:cNvGrpSpPr/>
            <p:nvPr/>
          </p:nvGrpSpPr>
          <p:grpSpPr>
            <a:xfrm rot="2678625">
              <a:off x="3830866" y="3737832"/>
              <a:ext cx="415245" cy="434086"/>
              <a:chOff x="5263183" y="1206032"/>
              <a:chExt cx="1250491" cy="1307231"/>
            </a:xfrm>
          </p:grpSpPr>
          <p:sp>
            <p:nvSpPr>
              <p:cNvPr id="339" name="Arrow: Quad 338">
                <a:extLst>
                  <a:ext uri="{FF2B5EF4-FFF2-40B4-BE49-F238E27FC236}">
                    <a16:creationId xmlns:a16="http://schemas.microsoft.com/office/drawing/2014/main" id="{525EF7FC-F4AF-AD7F-F4F1-6BD56E742CF2}"/>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Arrow: Quad 339">
                <a:extLst>
                  <a:ext uri="{FF2B5EF4-FFF2-40B4-BE49-F238E27FC236}">
                    <a16:creationId xmlns:a16="http://schemas.microsoft.com/office/drawing/2014/main" id="{E9119C82-5CBF-6187-F5A1-C7831BC5E418}"/>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C4D499C1-6355-890D-D198-DA1964C73BBC}"/>
                </a:ext>
              </a:extLst>
            </p:cNvPr>
            <p:cNvGrpSpPr/>
            <p:nvPr/>
          </p:nvGrpSpPr>
          <p:grpSpPr>
            <a:xfrm rot="2678625">
              <a:off x="4171770" y="3408925"/>
              <a:ext cx="415245" cy="434086"/>
              <a:chOff x="5263183" y="1206032"/>
              <a:chExt cx="1250491" cy="1307231"/>
            </a:xfrm>
          </p:grpSpPr>
          <p:sp>
            <p:nvSpPr>
              <p:cNvPr id="337" name="Arrow: Quad 336">
                <a:extLst>
                  <a:ext uri="{FF2B5EF4-FFF2-40B4-BE49-F238E27FC236}">
                    <a16:creationId xmlns:a16="http://schemas.microsoft.com/office/drawing/2014/main" id="{0F55E469-06DB-46AC-5600-FF49A7A7ED6E}"/>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Arrow: Quad 337">
                <a:extLst>
                  <a:ext uri="{FF2B5EF4-FFF2-40B4-BE49-F238E27FC236}">
                    <a16:creationId xmlns:a16="http://schemas.microsoft.com/office/drawing/2014/main" id="{162FEAC3-7C0C-11AA-0623-F7C9BC2165A5}"/>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42E7513-231D-0BD6-4A4D-8449D30C54B9}"/>
                </a:ext>
              </a:extLst>
            </p:cNvPr>
            <p:cNvGrpSpPr/>
            <p:nvPr/>
          </p:nvGrpSpPr>
          <p:grpSpPr>
            <a:xfrm>
              <a:off x="3489720" y="3920287"/>
              <a:ext cx="415245" cy="434086"/>
              <a:chOff x="5263183" y="1206032"/>
              <a:chExt cx="1250491" cy="1307231"/>
            </a:xfrm>
          </p:grpSpPr>
          <p:sp>
            <p:nvSpPr>
              <p:cNvPr id="335" name="Arrow: Quad 334">
                <a:extLst>
                  <a:ext uri="{FF2B5EF4-FFF2-40B4-BE49-F238E27FC236}">
                    <a16:creationId xmlns:a16="http://schemas.microsoft.com/office/drawing/2014/main" id="{C7222B92-5EF0-C585-9F87-02BB5BFB25F0}"/>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Arrow: Quad 335">
                <a:extLst>
                  <a:ext uri="{FF2B5EF4-FFF2-40B4-BE49-F238E27FC236}">
                    <a16:creationId xmlns:a16="http://schemas.microsoft.com/office/drawing/2014/main" id="{F5CDB934-C29B-4BD9-5276-4748B34763FE}"/>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CC347103-BAD0-F1F8-3912-EC9FE2E67CEB}"/>
                </a:ext>
              </a:extLst>
            </p:cNvPr>
            <p:cNvGrpSpPr/>
            <p:nvPr/>
          </p:nvGrpSpPr>
          <p:grpSpPr>
            <a:xfrm>
              <a:off x="3144980" y="1554585"/>
              <a:ext cx="1054462" cy="223880"/>
              <a:chOff x="5250645" y="1968989"/>
              <a:chExt cx="2017087" cy="428262"/>
            </a:xfrm>
          </p:grpSpPr>
          <p:grpSp>
            <p:nvGrpSpPr>
              <p:cNvPr id="320" name="Group 319">
                <a:extLst>
                  <a:ext uri="{FF2B5EF4-FFF2-40B4-BE49-F238E27FC236}">
                    <a16:creationId xmlns:a16="http://schemas.microsoft.com/office/drawing/2014/main" id="{BE70D5E5-D467-8260-5511-BAAD9DD02747}"/>
                  </a:ext>
                </a:extLst>
              </p:cNvPr>
              <p:cNvGrpSpPr/>
              <p:nvPr/>
            </p:nvGrpSpPr>
            <p:grpSpPr>
              <a:xfrm rot="5400000">
                <a:off x="5640039" y="1967324"/>
                <a:ext cx="415245" cy="434086"/>
                <a:chOff x="5263183" y="1206032"/>
                <a:chExt cx="1250491" cy="1307231"/>
              </a:xfrm>
            </p:grpSpPr>
            <p:sp>
              <p:nvSpPr>
                <p:cNvPr id="333" name="Arrow: Quad 332">
                  <a:extLst>
                    <a:ext uri="{FF2B5EF4-FFF2-40B4-BE49-F238E27FC236}">
                      <a16:creationId xmlns:a16="http://schemas.microsoft.com/office/drawing/2014/main" id="{973C02DE-33EF-BA43-5AA9-BF5E4185A006}"/>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Arrow: Quad 333">
                  <a:extLst>
                    <a:ext uri="{FF2B5EF4-FFF2-40B4-BE49-F238E27FC236}">
                      <a16:creationId xmlns:a16="http://schemas.microsoft.com/office/drawing/2014/main" id="{67C89264-3849-C537-81E6-0EB8897D5995}"/>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B6DF0EBB-5C64-712A-E318-15C921C7DD9C}"/>
                  </a:ext>
                </a:extLst>
              </p:cNvPr>
              <p:cNvGrpSpPr/>
              <p:nvPr/>
            </p:nvGrpSpPr>
            <p:grpSpPr>
              <a:xfrm rot="5400000">
                <a:off x="6061670" y="1967324"/>
                <a:ext cx="415245" cy="434086"/>
                <a:chOff x="5263183" y="1206032"/>
                <a:chExt cx="1250491" cy="1307231"/>
              </a:xfrm>
            </p:grpSpPr>
            <p:sp>
              <p:nvSpPr>
                <p:cNvPr id="331" name="Arrow: Quad 330">
                  <a:extLst>
                    <a:ext uri="{FF2B5EF4-FFF2-40B4-BE49-F238E27FC236}">
                      <a16:creationId xmlns:a16="http://schemas.microsoft.com/office/drawing/2014/main" id="{82B83959-6504-03B4-99BB-07D0E4614423}"/>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Quad 331">
                  <a:extLst>
                    <a:ext uri="{FF2B5EF4-FFF2-40B4-BE49-F238E27FC236}">
                      <a16:creationId xmlns:a16="http://schemas.microsoft.com/office/drawing/2014/main" id="{7FFADEF4-BEE9-206A-7C18-F88863C9844C}"/>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9138A308-4984-FB9B-5394-50261C62B98F}"/>
                  </a:ext>
                </a:extLst>
              </p:cNvPr>
              <p:cNvGrpSpPr/>
              <p:nvPr/>
            </p:nvGrpSpPr>
            <p:grpSpPr>
              <a:xfrm rot="5400000">
                <a:off x="6461475" y="1965184"/>
                <a:ext cx="415245" cy="434086"/>
                <a:chOff x="5263183" y="1206032"/>
                <a:chExt cx="1250491" cy="1307231"/>
              </a:xfrm>
            </p:grpSpPr>
            <p:sp>
              <p:nvSpPr>
                <p:cNvPr id="329" name="Arrow: Quad 328">
                  <a:extLst>
                    <a:ext uri="{FF2B5EF4-FFF2-40B4-BE49-F238E27FC236}">
                      <a16:creationId xmlns:a16="http://schemas.microsoft.com/office/drawing/2014/main" id="{7BC49C3B-5BBA-C16E-5355-05FB5FE3AAA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Quad 329">
                  <a:extLst>
                    <a:ext uri="{FF2B5EF4-FFF2-40B4-BE49-F238E27FC236}">
                      <a16:creationId xmlns:a16="http://schemas.microsoft.com/office/drawing/2014/main" id="{01707A1B-D4FA-C0AF-D65F-406D0C023E10}"/>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a:extLst>
                  <a:ext uri="{FF2B5EF4-FFF2-40B4-BE49-F238E27FC236}">
                    <a16:creationId xmlns:a16="http://schemas.microsoft.com/office/drawing/2014/main" id="{3B260E6B-2F55-FF2C-2489-BDA03E7DFF3A}"/>
                  </a:ext>
                </a:extLst>
              </p:cNvPr>
              <p:cNvGrpSpPr/>
              <p:nvPr/>
            </p:nvGrpSpPr>
            <p:grpSpPr>
              <a:xfrm rot="5400000">
                <a:off x="6843066" y="1959569"/>
                <a:ext cx="415245" cy="434086"/>
                <a:chOff x="5263183" y="1206032"/>
                <a:chExt cx="1250491" cy="1307231"/>
              </a:xfrm>
            </p:grpSpPr>
            <p:sp>
              <p:nvSpPr>
                <p:cNvPr id="327" name="Arrow: Quad 326">
                  <a:extLst>
                    <a:ext uri="{FF2B5EF4-FFF2-40B4-BE49-F238E27FC236}">
                      <a16:creationId xmlns:a16="http://schemas.microsoft.com/office/drawing/2014/main" id="{EE2F2DCA-6A8A-E1A9-3599-FA6CBC9546B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Quad 327">
                  <a:extLst>
                    <a:ext uri="{FF2B5EF4-FFF2-40B4-BE49-F238E27FC236}">
                      <a16:creationId xmlns:a16="http://schemas.microsoft.com/office/drawing/2014/main" id="{136CDA7D-B61E-26F7-27EB-30458F6B47B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323">
                <a:extLst>
                  <a:ext uri="{FF2B5EF4-FFF2-40B4-BE49-F238E27FC236}">
                    <a16:creationId xmlns:a16="http://schemas.microsoft.com/office/drawing/2014/main" id="{28F63110-F1D8-262D-5F86-516AF59F9763}"/>
                  </a:ext>
                </a:extLst>
              </p:cNvPr>
              <p:cNvGrpSpPr/>
              <p:nvPr/>
            </p:nvGrpSpPr>
            <p:grpSpPr>
              <a:xfrm rot="5400000">
                <a:off x="5260065" y="1972586"/>
                <a:ext cx="415245" cy="434086"/>
                <a:chOff x="5263183" y="1206032"/>
                <a:chExt cx="1250491" cy="1307231"/>
              </a:xfrm>
            </p:grpSpPr>
            <p:sp>
              <p:nvSpPr>
                <p:cNvPr id="325" name="Arrow: Quad 324">
                  <a:extLst>
                    <a:ext uri="{FF2B5EF4-FFF2-40B4-BE49-F238E27FC236}">
                      <a16:creationId xmlns:a16="http://schemas.microsoft.com/office/drawing/2014/main" id="{540F15BE-0045-DFEE-5AAB-D1C4E05F708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Quad 325">
                  <a:extLst>
                    <a:ext uri="{FF2B5EF4-FFF2-40B4-BE49-F238E27FC236}">
                      <a16:creationId xmlns:a16="http://schemas.microsoft.com/office/drawing/2014/main" id="{F507521F-680A-612A-CB8B-320295173357}"/>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4" name="Group 303">
              <a:extLst>
                <a:ext uri="{FF2B5EF4-FFF2-40B4-BE49-F238E27FC236}">
                  <a16:creationId xmlns:a16="http://schemas.microsoft.com/office/drawing/2014/main" id="{527B18C9-C853-844B-7210-ADDEA44D8398}"/>
                </a:ext>
              </a:extLst>
            </p:cNvPr>
            <p:cNvGrpSpPr/>
            <p:nvPr/>
          </p:nvGrpSpPr>
          <p:grpSpPr>
            <a:xfrm>
              <a:off x="2828868" y="5582093"/>
              <a:ext cx="1700601" cy="383412"/>
              <a:chOff x="5250645" y="1968989"/>
              <a:chExt cx="2017087" cy="428262"/>
            </a:xfrm>
          </p:grpSpPr>
          <p:grpSp>
            <p:nvGrpSpPr>
              <p:cNvPr id="305" name="Group 304">
                <a:extLst>
                  <a:ext uri="{FF2B5EF4-FFF2-40B4-BE49-F238E27FC236}">
                    <a16:creationId xmlns:a16="http://schemas.microsoft.com/office/drawing/2014/main" id="{9059FB5D-BA94-E3DA-259D-F4320EE24017}"/>
                  </a:ext>
                </a:extLst>
              </p:cNvPr>
              <p:cNvGrpSpPr/>
              <p:nvPr/>
            </p:nvGrpSpPr>
            <p:grpSpPr>
              <a:xfrm rot="5400000">
                <a:off x="5640039" y="1967324"/>
                <a:ext cx="415245" cy="434086"/>
                <a:chOff x="5263183" y="1206032"/>
                <a:chExt cx="1250491" cy="1307231"/>
              </a:xfrm>
            </p:grpSpPr>
            <p:sp>
              <p:nvSpPr>
                <p:cNvPr id="318" name="Arrow: Quad 317">
                  <a:extLst>
                    <a:ext uri="{FF2B5EF4-FFF2-40B4-BE49-F238E27FC236}">
                      <a16:creationId xmlns:a16="http://schemas.microsoft.com/office/drawing/2014/main" id="{52A7F5E7-C397-1C42-EEB6-3783E763AA3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Arrow: Quad 318">
                  <a:extLst>
                    <a:ext uri="{FF2B5EF4-FFF2-40B4-BE49-F238E27FC236}">
                      <a16:creationId xmlns:a16="http://schemas.microsoft.com/office/drawing/2014/main" id="{FB299419-AEB1-7E68-D152-E52CF12237D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a:extLst>
                  <a:ext uri="{FF2B5EF4-FFF2-40B4-BE49-F238E27FC236}">
                    <a16:creationId xmlns:a16="http://schemas.microsoft.com/office/drawing/2014/main" id="{C1493681-D173-258B-0BB5-104D5E479126}"/>
                  </a:ext>
                </a:extLst>
              </p:cNvPr>
              <p:cNvGrpSpPr/>
              <p:nvPr/>
            </p:nvGrpSpPr>
            <p:grpSpPr>
              <a:xfrm rot="5400000">
                <a:off x="6061670" y="1967324"/>
                <a:ext cx="415245" cy="434086"/>
                <a:chOff x="5263183" y="1206032"/>
                <a:chExt cx="1250491" cy="1307231"/>
              </a:xfrm>
            </p:grpSpPr>
            <p:sp>
              <p:nvSpPr>
                <p:cNvPr id="316" name="Arrow: Quad 315">
                  <a:extLst>
                    <a:ext uri="{FF2B5EF4-FFF2-40B4-BE49-F238E27FC236}">
                      <a16:creationId xmlns:a16="http://schemas.microsoft.com/office/drawing/2014/main" id="{28DDC394-4FD7-4990-30EE-4C184A12B217}"/>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Arrow: Quad 316">
                  <a:extLst>
                    <a:ext uri="{FF2B5EF4-FFF2-40B4-BE49-F238E27FC236}">
                      <a16:creationId xmlns:a16="http://schemas.microsoft.com/office/drawing/2014/main" id="{4CF8A9A7-5D39-3895-DB77-D27CBBC7F700}"/>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525EF2DF-1F8D-C7FC-0F4D-2EBB25A45DFB}"/>
                  </a:ext>
                </a:extLst>
              </p:cNvPr>
              <p:cNvGrpSpPr/>
              <p:nvPr/>
            </p:nvGrpSpPr>
            <p:grpSpPr>
              <a:xfrm rot="5400000">
                <a:off x="6461475" y="1965184"/>
                <a:ext cx="415245" cy="434086"/>
                <a:chOff x="5263183" y="1206032"/>
                <a:chExt cx="1250491" cy="1307231"/>
              </a:xfrm>
            </p:grpSpPr>
            <p:sp>
              <p:nvSpPr>
                <p:cNvPr id="314" name="Arrow: Quad 313">
                  <a:extLst>
                    <a:ext uri="{FF2B5EF4-FFF2-40B4-BE49-F238E27FC236}">
                      <a16:creationId xmlns:a16="http://schemas.microsoft.com/office/drawing/2014/main" id="{6295E4D2-6C27-0D06-4E9B-D4DDA90D611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Arrow: Quad 314">
                  <a:extLst>
                    <a:ext uri="{FF2B5EF4-FFF2-40B4-BE49-F238E27FC236}">
                      <a16:creationId xmlns:a16="http://schemas.microsoft.com/office/drawing/2014/main" id="{6D2A9492-97D9-773A-924D-EC43374A6E2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71C81377-17EE-D2E7-2683-7A2DE58D5C58}"/>
                  </a:ext>
                </a:extLst>
              </p:cNvPr>
              <p:cNvGrpSpPr/>
              <p:nvPr/>
            </p:nvGrpSpPr>
            <p:grpSpPr>
              <a:xfrm rot="5400000">
                <a:off x="6843066" y="1959569"/>
                <a:ext cx="415245" cy="434086"/>
                <a:chOff x="5263183" y="1206032"/>
                <a:chExt cx="1250491" cy="1307231"/>
              </a:xfrm>
            </p:grpSpPr>
            <p:sp>
              <p:nvSpPr>
                <p:cNvPr id="312" name="Arrow: Quad 311">
                  <a:extLst>
                    <a:ext uri="{FF2B5EF4-FFF2-40B4-BE49-F238E27FC236}">
                      <a16:creationId xmlns:a16="http://schemas.microsoft.com/office/drawing/2014/main" id="{3D9A487B-2DE5-EACE-33D3-925913A221C1}"/>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Arrow: Quad 312">
                  <a:extLst>
                    <a:ext uri="{FF2B5EF4-FFF2-40B4-BE49-F238E27FC236}">
                      <a16:creationId xmlns:a16="http://schemas.microsoft.com/office/drawing/2014/main" id="{C370B573-A729-09E3-070B-A0D2B7545CF1}"/>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56FB4C1C-49D5-151D-E99D-FCE528F99232}"/>
                  </a:ext>
                </a:extLst>
              </p:cNvPr>
              <p:cNvGrpSpPr/>
              <p:nvPr/>
            </p:nvGrpSpPr>
            <p:grpSpPr>
              <a:xfrm rot="5400000">
                <a:off x="5260065" y="1972586"/>
                <a:ext cx="415245" cy="434086"/>
                <a:chOff x="5263183" y="1206032"/>
                <a:chExt cx="1250491" cy="1307231"/>
              </a:xfrm>
            </p:grpSpPr>
            <p:sp>
              <p:nvSpPr>
                <p:cNvPr id="310" name="Arrow: Quad 309">
                  <a:extLst>
                    <a:ext uri="{FF2B5EF4-FFF2-40B4-BE49-F238E27FC236}">
                      <a16:creationId xmlns:a16="http://schemas.microsoft.com/office/drawing/2014/main" id="{0D23328A-2017-4880-5BFE-C567B88F3F32}"/>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Arrow: Quad 310">
                  <a:extLst>
                    <a:ext uri="{FF2B5EF4-FFF2-40B4-BE49-F238E27FC236}">
                      <a16:creationId xmlns:a16="http://schemas.microsoft.com/office/drawing/2014/main" id="{21230DA8-72F3-429D-C0E9-2DD450EB095A}"/>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45" name="Group 344">
            <a:extLst>
              <a:ext uri="{FF2B5EF4-FFF2-40B4-BE49-F238E27FC236}">
                <a16:creationId xmlns:a16="http://schemas.microsoft.com/office/drawing/2014/main" id="{820C6F41-FB51-3B28-3667-70E97765015B}"/>
              </a:ext>
            </a:extLst>
          </p:cNvPr>
          <p:cNvGrpSpPr/>
          <p:nvPr/>
        </p:nvGrpSpPr>
        <p:grpSpPr>
          <a:xfrm>
            <a:off x="10350491" y="1932045"/>
            <a:ext cx="979875" cy="1646499"/>
            <a:chOff x="8322376" y="897040"/>
            <a:chExt cx="3332659" cy="5599922"/>
          </a:xfrm>
        </p:grpSpPr>
        <p:sp>
          <p:nvSpPr>
            <p:cNvPr id="346" name="Cloud 345">
              <a:extLst>
                <a:ext uri="{FF2B5EF4-FFF2-40B4-BE49-F238E27FC236}">
                  <a16:creationId xmlns:a16="http://schemas.microsoft.com/office/drawing/2014/main" id="{4CF26A8E-8832-A7BF-C041-B99446F74D54}"/>
                </a:ext>
              </a:extLst>
            </p:cNvPr>
            <p:cNvSpPr/>
            <p:nvPr/>
          </p:nvSpPr>
          <p:spPr>
            <a:xfrm rot="11003171">
              <a:off x="8997980" y="2590027"/>
              <a:ext cx="1994158" cy="14834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2E7BFE16-A865-80D5-B8CC-50BAE8CDB89F}"/>
                </a:ext>
              </a:extLst>
            </p:cNvPr>
            <p:cNvSpPr/>
            <p:nvPr/>
          </p:nvSpPr>
          <p:spPr>
            <a:xfrm rot="19411276">
              <a:off x="10904568" y="3620257"/>
              <a:ext cx="565092" cy="1412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8AE53D44-C176-C6FB-21FF-ADD790F2C1C7}"/>
                </a:ext>
              </a:extLst>
            </p:cNvPr>
            <p:cNvSpPr/>
            <p:nvPr/>
          </p:nvSpPr>
          <p:spPr>
            <a:xfrm rot="2820608">
              <a:off x="8589906" y="3992299"/>
              <a:ext cx="499878" cy="1034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Isosceles Triangle 348">
              <a:extLst>
                <a:ext uri="{FF2B5EF4-FFF2-40B4-BE49-F238E27FC236}">
                  <a16:creationId xmlns:a16="http://schemas.microsoft.com/office/drawing/2014/main" id="{9022E313-7EEA-55ED-07B2-2E5BEF3A2EAB}"/>
                </a:ext>
              </a:extLst>
            </p:cNvPr>
            <p:cNvSpPr/>
            <p:nvPr/>
          </p:nvSpPr>
          <p:spPr>
            <a:xfrm rot="2242960">
              <a:off x="8862856" y="2444339"/>
              <a:ext cx="1383428"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Isosceles Triangle 349">
              <a:extLst>
                <a:ext uri="{FF2B5EF4-FFF2-40B4-BE49-F238E27FC236}">
                  <a16:creationId xmlns:a16="http://schemas.microsoft.com/office/drawing/2014/main" id="{CEB08ACC-107B-B1E8-1938-6E6C19E84619}"/>
                </a:ext>
              </a:extLst>
            </p:cNvPr>
            <p:cNvSpPr/>
            <p:nvPr/>
          </p:nvSpPr>
          <p:spPr>
            <a:xfrm rot="19284057">
              <a:off x="9809443" y="2450143"/>
              <a:ext cx="1401921"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447BF226-A1F8-A24F-8F27-1A6AD29E037A}"/>
                </a:ext>
              </a:extLst>
            </p:cNvPr>
            <p:cNvSpPr/>
            <p:nvPr/>
          </p:nvSpPr>
          <p:spPr>
            <a:xfrm rot="4427519">
              <a:off x="9323653" y="5814944"/>
              <a:ext cx="489084"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7CCD0474-2BD3-2683-C439-1064E5D97223}"/>
                </a:ext>
              </a:extLst>
            </p:cNvPr>
            <p:cNvSpPr/>
            <p:nvPr/>
          </p:nvSpPr>
          <p:spPr>
            <a:xfrm rot="17172481" flipH="1">
              <a:off x="10157597" y="5833966"/>
              <a:ext cx="468745"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Isosceles Triangle 352">
              <a:extLst>
                <a:ext uri="{FF2B5EF4-FFF2-40B4-BE49-F238E27FC236}">
                  <a16:creationId xmlns:a16="http://schemas.microsoft.com/office/drawing/2014/main" id="{FA257267-B9B5-B009-C9F8-8EB22E30EE90}"/>
                </a:ext>
              </a:extLst>
            </p:cNvPr>
            <p:cNvSpPr/>
            <p:nvPr/>
          </p:nvSpPr>
          <p:spPr>
            <a:xfrm>
              <a:off x="8898542" y="2141146"/>
              <a:ext cx="2301392" cy="3996650"/>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Isosceles Triangle 353">
              <a:extLst>
                <a:ext uri="{FF2B5EF4-FFF2-40B4-BE49-F238E27FC236}">
                  <a16:creationId xmlns:a16="http://schemas.microsoft.com/office/drawing/2014/main" id="{B08F623F-3D7B-FB5E-A75C-210746FD6230}"/>
                </a:ext>
              </a:extLst>
            </p:cNvPr>
            <p:cNvSpPr/>
            <p:nvPr/>
          </p:nvSpPr>
          <p:spPr>
            <a:xfrm rot="10800000">
              <a:off x="9748667" y="3126207"/>
              <a:ext cx="523044" cy="85642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871177AC-C941-D14C-704F-04B8482C5B13}"/>
                </a:ext>
              </a:extLst>
            </p:cNvPr>
            <p:cNvSpPr/>
            <p:nvPr/>
          </p:nvSpPr>
          <p:spPr>
            <a:xfrm>
              <a:off x="9330231" y="1003061"/>
              <a:ext cx="1359914" cy="2408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Freeform: Shape 355">
              <a:extLst>
                <a:ext uri="{FF2B5EF4-FFF2-40B4-BE49-F238E27FC236}">
                  <a16:creationId xmlns:a16="http://schemas.microsoft.com/office/drawing/2014/main" id="{634C6D4E-BEB5-1F19-D122-E896F25012F1}"/>
                </a:ext>
              </a:extLst>
            </p:cNvPr>
            <p:cNvSpPr/>
            <p:nvPr/>
          </p:nvSpPr>
          <p:spPr>
            <a:xfrm rot="6417058">
              <a:off x="8353519" y="1402140"/>
              <a:ext cx="3705365" cy="2897667"/>
            </a:xfrm>
            <a:custGeom>
              <a:avLst/>
              <a:gdLst>
                <a:gd name="connsiteX0" fmla="*/ 353456 w 2753301"/>
                <a:gd name="connsiteY0" fmla="*/ 1306135 h 2107538"/>
                <a:gd name="connsiteX1" fmla="*/ 371033 w 2753301"/>
                <a:gd name="connsiteY1" fmla="*/ 1320815 h 2107538"/>
                <a:gd name="connsiteX2" fmla="*/ 371462 w 2753301"/>
                <a:gd name="connsiteY2" fmla="*/ 1320198 h 2107538"/>
                <a:gd name="connsiteX3" fmla="*/ 390326 w 2753301"/>
                <a:gd name="connsiteY3" fmla="*/ 1293076 h 2107538"/>
                <a:gd name="connsiteX4" fmla="*/ 401534 w 2753301"/>
                <a:gd name="connsiteY4" fmla="*/ 1287562 h 2107538"/>
                <a:gd name="connsiteX5" fmla="*/ 377431 w 2753301"/>
                <a:gd name="connsiteY5" fmla="*/ 1292713 h 2107538"/>
                <a:gd name="connsiteX6" fmla="*/ 66870 w 2753301"/>
                <a:gd name="connsiteY6" fmla="*/ 1676552 h 2107538"/>
                <a:gd name="connsiteX7" fmla="*/ 81162 w 2753301"/>
                <a:gd name="connsiteY7" fmla="*/ 1603673 h 2107538"/>
                <a:gd name="connsiteX8" fmla="*/ 50982 w 2753301"/>
                <a:gd name="connsiteY8" fmla="*/ 1528901 h 2107538"/>
                <a:gd name="connsiteX9" fmla="*/ 106098 w 2753301"/>
                <a:gd name="connsiteY9" fmla="*/ 1462442 h 2107538"/>
                <a:gd name="connsiteX10" fmla="*/ 106625 w 2753301"/>
                <a:gd name="connsiteY10" fmla="*/ 1460690 h 2107538"/>
                <a:gd name="connsiteX11" fmla="*/ 110175 w 2753301"/>
                <a:gd name="connsiteY11" fmla="*/ 1409620 h 2107538"/>
                <a:gd name="connsiteX12" fmla="*/ 117177 w 2753301"/>
                <a:gd name="connsiteY12" fmla="*/ 1394826 h 2107538"/>
                <a:gd name="connsiteX13" fmla="*/ 115534 w 2753301"/>
                <a:gd name="connsiteY13" fmla="*/ 1394972 h 2107538"/>
                <a:gd name="connsiteX14" fmla="*/ 138122 w 2753301"/>
                <a:gd name="connsiteY14" fmla="*/ 1315431 h 2107538"/>
                <a:gd name="connsiteX15" fmla="*/ 20 w 2753301"/>
                <a:gd name="connsiteY15" fmla="*/ 1327120 h 2107538"/>
                <a:gd name="connsiteX16" fmla="*/ 171967 w 2753301"/>
                <a:gd name="connsiteY16" fmla="*/ 1167031 h 2107538"/>
                <a:gd name="connsiteX17" fmla="*/ 173171 w 2753301"/>
                <a:gd name="connsiteY17" fmla="*/ 1164737 h 2107538"/>
                <a:gd name="connsiteX18" fmla="*/ 223737 w 2753301"/>
                <a:gd name="connsiteY18" fmla="*/ 1048434 h 2107538"/>
                <a:gd name="connsiteX19" fmla="*/ 644666 w 2753301"/>
                <a:gd name="connsiteY19" fmla="*/ 785041 h 2107538"/>
                <a:gd name="connsiteX20" fmla="*/ 644747 w 2753301"/>
                <a:gd name="connsiteY20" fmla="*/ 784961 h 2107538"/>
                <a:gd name="connsiteX21" fmla="*/ 717207 w 2753301"/>
                <a:gd name="connsiteY21" fmla="*/ 713132 h 2107538"/>
                <a:gd name="connsiteX22" fmla="*/ 1068802 w 2753301"/>
                <a:gd name="connsiteY22" fmla="*/ 519036 h 2107538"/>
                <a:gd name="connsiteX23" fmla="*/ 1070101 w 2753301"/>
                <a:gd name="connsiteY23" fmla="*/ 517721 h 2107538"/>
                <a:gd name="connsiteX24" fmla="*/ 1127223 w 2753301"/>
                <a:gd name="connsiteY24" fmla="*/ 459938 h 2107538"/>
                <a:gd name="connsiteX25" fmla="*/ 1221216 w 2753301"/>
                <a:gd name="connsiteY25" fmla="*/ 393166 h 2107538"/>
                <a:gd name="connsiteX26" fmla="*/ 1339457 w 2753301"/>
                <a:gd name="connsiteY26" fmla="*/ 329262 h 2107538"/>
                <a:gd name="connsiteX27" fmla="*/ 1439066 w 2753301"/>
                <a:gd name="connsiteY27" fmla="*/ 293106 h 2107538"/>
                <a:gd name="connsiteX28" fmla="*/ 1442040 w 2753301"/>
                <a:gd name="connsiteY28" fmla="*/ 292027 h 2107538"/>
                <a:gd name="connsiteX29" fmla="*/ 1721503 w 2753301"/>
                <a:gd name="connsiteY29" fmla="*/ 109469 h 2107538"/>
                <a:gd name="connsiteX30" fmla="*/ 1892514 w 2753301"/>
                <a:gd name="connsiteY30" fmla="*/ 67532 h 2107538"/>
                <a:gd name="connsiteX31" fmla="*/ 1893382 w 2753301"/>
                <a:gd name="connsiteY31" fmla="*/ 67170 h 2107538"/>
                <a:gd name="connsiteX32" fmla="*/ 2017650 w 2753301"/>
                <a:gd name="connsiteY32" fmla="*/ 15458 h 2107538"/>
                <a:gd name="connsiteX33" fmla="*/ 2104256 w 2753301"/>
                <a:gd name="connsiteY33" fmla="*/ 352 h 2107538"/>
                <a:gd name="connsiteX34" fmla="*/ 2121849 w 2753301"/>
                <a:gd name="connsiteY34" fmla="*/ 50153 h 2107538"/>
                <a:gd name="connsiteX35" fmla="*/ 2222990 w 2753301"/>
                <a:gd name="connsiteY35" fmla="*/ 83348 h 2107538"/>
                <a:gd name="connsiteX36" fmla="*/ 1970189 w 2753301"/>
                <a:gd name="connsiteY36" fmla="*/ 309865 h 2107538"/>
                <a:gd name="connsiteX37" fmla="*/ 1897048 w 2753301"/>
                <a:gd name="connsiteY37" fmla="*/ 420961 h 2107538"/>
                <a:gd name="connsiteX38" fmla="*/ 1550132 w 2753301"/>
                <a:gd name="connsiteY38" fmla="*/ 629978 h 2107538"/>
                <a:gd name="connsiteX39" fmla="*/ 1331444 w 2753301"/>
                <a:gd name="connsiteY39" fmla="*/ 829868 h 2107538"/>
                <a:gd name="connsiteX40" fmla="*/ 943721 w 2753301"/>
                <a:gd name="connsiteY40" fmla="*/ 1009373 h 2107538"/>
                <a:gd name="connsiteX41" fmla="*/ 433707 w 2753301"/>
                <a:gd name="connsiteY41" fmla="*/ 1280686 h 2107538"/>
                <a:gd name="connsiteX42" fmla="*/ 430431 w 2753301"/>
                <a:gd name="connsiteY42" fmla="*/ 1281386 h 2107538"/>
                <a:gd name="connsiteX43" fmla="*/ 450290 w 2753301"/>
                <a:gd name="connsiteY43" fmla="*/ 1284415 h 2107538"/>
                <a:gd name="connsiteX44" fmla="*/ 475399 w 2753301"/>
                <a:gd name="connsiteY44" fmla="*/ 1307950 h 2107538"/>
                <a:gd name="connsiteX45" fmla="*/ 476149 w 2753301"/>
                <a:gd name="connsiteY45" fmla="*/ 1308653 h 2107538"/>
                <a:gd name="connsiteX46" fmla="*/ 534812 w 2753301"/>
                <a:gd name="connsiteY46" fmla="*/ 1279143 h 2107538"/>
                <a:gd name="connsiteX47" fmla="*/ 556372 w 2753301"/>
                <a:gd name="connsiteY47" fmla="*/ 1285750 h 2107538"/>
                <a:gd name="connsiteX48" fmla="*/ 597053 w 2753301"/>
                <a:gd name="connsiteY48" fmla="*/ 1348232 h 2107538"/>
                <a:gd name="connsiteX49" fmla="*/ 597278 w 2753301"/>
                <a:gd name="connsiteY49" fmla="*/ 1348386 h 2107538"/>
                <a:gd name="connsiteX50" fmla="*/ 629399 w 2753301"/>
                <a:gd name="connsiteY50" fmla="*/ 1370506 h 2107538"/>
                <a:gd name="connsiteX51" fmla="*/ 649263 w 2753301"/>
                <a:gd name="connsiteY51" fmla="*/ 1408873 h 2107538"/>
                <a:gd name="connsiteX52" fmla="*/ 646926 w 2753301"/>
                <a:gd name="connsiteY52" fmla="*/ 1474629 h 2107538"/>
                <a:gd name="connsiteX53" fmla="*/ 664892 w 2753301"/>
                <a:gd name="connsiteY53" fmla="*/ 1522511 h 2107538"/>
                <a:gd name="connsiteX54" fmla="*/ 664123 w 2753301"/>
                <a:gd name="connsiteY54" fmla="*/ 1567695 h 2107538"/>
                <a:gd name="connsiteX55" fmla="*/ 682587 w 2753301"/>
                <a:gd name="connsiteY55" fmla="*/ 1562963 h 2107538"/>
                <a:gd name="connsiteX56" fmla="*/ 1061812 w 2753301"/>
                <a:gd name="connsiteY56" fmla="*/ 1565953 h 2107538"/>
                <a:gd name="connsiteX57" fmla="*/ 1061920 w 2753301"/>
                <a:gd name="connsiteY57" fmla="*/ 1565912 h 2107538"/>
                <a:gd name="connsiteX58" fmla="*/ 1158432 w 2753301"/>
                <a:gd name="connsiteY58" fmla="*/ 1529516 h 2107538"/>
                <a:gd name="connsiteX59" fmla="*/ 1551107 w 2753301"/>
                <a:gd name="connsiteY59" fmla="*/ 1540831 h 2107538"/>
                <a:gd name="connsiteX60" fmla="*/ 1552851 w 2753301"/>
                <a:gd name="connsiteY60" fmla="*/ 1540146 h 2107538"/>
                <a:gd name="connsiteX61" fmla="*/ 1629501 w 2753301"/>
                <a:gd name="connsiteY61" fmla="*/ 1510044 h 2107538"/>
                <a:gd name="connsiteX62" fmla="*/ 1741765 w 2753301"/>
                <a:gd name="connsiteY62" fmla="*/ 1494959 h 2107538"/>
                <a:gd name="connsiteX63" fmla="*/ 1873150 w 2753301"/>
                <a:gd name="connsiteY63" fmla="*/ 1500432 h 2107538"/>
                <a:gd name="connsiteX64" fmla="*/ 1975174 w 2753301"/>
                <a:gd name="connsiteY64" fmla="*/ 1526553 h 2107538"/>
                <a:gd name="connsiteX65" fmla="*/ 1978220 w 2753301"/>
                <a:gd name="connsiteY65" fmla="*/ 1527333 h 2107538"/>
                <a:gd name="connsiteX66" fmla="*/ 2216582 w 2753301"/>
                <a:gd name="connsiteY66" fmla="*/ 1494580 h 2107538"/>
                <a:gd name="connsiteX67" fmla="*/ 2304186 w 2753301"/>
                <a:gd name="connsiteY67" fmla="*/ 1501914 h 2107538"/>
                <a:gd name="connsiteX68" fmla="*/ 2469484 w 2753301"/>
                <a:gd name="connsiteY68" fmla="*/ 1571261 h 2107538"/>
                <a:gd name="connsiteX69" fmla="*/ 2470396 w 2753301"/>
                <a:gd name="connsiteY69" fmla="*/ 1571432 h 2107538"/>
                <a:gd name="connsiteX70" fmla="*/ 2600913 w 2753301"/>
                <a:gd name="connsiteY70" fmla="*/ 1595982 h 2107538"/>
                <a:gd name="connsiteX71" fmla="*/ 2681622 w 2753301"/>
                <a:gd name="connsiteY71" fmla="*/ 1638565 h 2107538"/>
                <a:gd name="connsiteX72" fmla="*/ 2672127 w 2753301"/>
                <a:gd name="connsiteY72" fmla="*/ 1711546 h 2107538"/>
                <a:gd name="connsiteX73" fmla="*/ 2741489 w 2753301"/>
                <a:gd name="connsiteY73" fmla="*/ 1823132 h 2107538"/>
                <a:gd name="connsiteX74" fmla="*/ 2416566 w 2753301"/>
                <a:gd name="connsiteY74" fmla="*/ 1920808 h 2107538"/>
                <a:gd name="connsiteX75" fmla="*/ 2300249 w 2753301"/>
                <a:gd name="connsiteY75" fmla="*/ 2004505 h 2107538"/>
                <a:gd name="connsiteX76" fmla="*/ 1904227 w 2753301"/>
                <a:gd name="connsiteY76" fmla="*/ 2014639 h 2107538"/>
                <a:gd name="connsiteX77" fmla="*/ 1621222 w 2753301"/>
                <a:gd name="connsiteY77" fmla="*/ 2103928 h 2107538"/>
                <a:gd name="connsiteX78" fmla="*/ 1205109 w 2753301"/>
                <a:gd name="connsiteY78" fmla="*/ 2049427 h 2107538"/>
                <a:gd name="connsiteX79" fmla="*/ 586991 w 2753301"/>
                <a:gd name="connsiteY79" fmla="*/ 1995578 h 2107538"/>
                <a:gd name="connsiteX80" fmla="*/ 315218 w 2753301"/>
                <a:gd name="connsiteY80" fmla="*/ 1935655 h 2107538"/>
                <a:gd name="connsiteX81" fmla="*/ 373289 w 2753301"/>
                <a:gd name="connsiteY81" fmla="*/ 1854768 h 2107538"/>
                <a:gd name="connsiteX82" fmla="*/ 252578 w 2753301"/>
                <a:gd name="connsiteY82" fmla="*/ 1796448 h 2107538"/>
                <a:gd name="connsiteX83" fmla="*/ 252354 w 2753301"/>
                <a:gd name="connsiteY83" fmla="*/ 1793565 h 2107538"/>
                <a:gd name="connsiteX84" fmla="*/ 244132 w 2753301"/>
                <a:gd name="connsiteY84" fmla="*/ 1797122 h 2107538"/>
                <a:gd name="connsiteX85" fmla="*/ 133755 w 2753301"/>
                <a:gd name="connsiteY85" fmla="*/ 1730543 h 2107538"/>
                <a:gd name="connsiteX86" fmla="*/ 66870 w 2753301"/>
                <a:gd name="connsiteY86" fmla="*/ 1676552 h 21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753301" h="2107538">
                  <a:moveTo>
                    <a:pt x="353456" y="1306135"/>
                  </a:moveTo>
                  <a:lnTo>
                    <a:pt x="371033" y="1320815"/>
                  </a:lnTo>
                  <a:lnTo>
                    <a:pt x="371462" y="1320198"/>
                  </a:lnTo>
                  <a:lnTo>
                    <a:pt x="390326" y="1293076"/>
                  </a:lnTo>
                  <a:lnTo>
                    <a:pt x="401534" y="1287562"/>
                  </a:lnTo>
                  <a:lnTo>
                    <a:pt x="377431" y="1292713"/>
                  </a:lnTo>
                  <a:close/>
                  <a:moveTo>
                    <a:pt x="66870" y="1676552"/>
                  </a:moveTo>
                  <a:cubicBezTo>
                    <a:pt x="60728" y="1650886"/>
                    <a:pt x="66157" y="1623188"/>
                    <a:pt x="81162" y="1603673"/>
                  </a:cubicBezTo>
                  <a:cubicBezTo>
                    <a:pt x="59873" y="1588366"/>
                    <a:pt x="48018" y="1558992"/>
                    <a:pt x="50982" y="1528901"/>
                  </a:cubicBezTo>
                  <a:cubicBezTo>
                    <a:pt x="54459" y="1493671"/>
                    <a:pt x="77343" y="1466074"/>
                    <a:pt x="106098" y="1462442"/>
                  </a:cubicBezTo>
                  <a:cubicBezTo>
                    <a:pt x="106269" y="1461854"/>
                    <a:pt x="106454" y="1461278"/>
                    <a:pt x="106625" y="1460690"/>
                  </a:cubicBezTo>
                  <a:cubicBezTo>
                    <a:pt x="104694" y="1443343"/>
                    <a:pt x="105980" y="1425922"/>
                    <a:pt x="110175" y="1409620"/>
                  </a:cubicBezTo>
                  <a:lnTo>
                    <a:pt x="117177" y="1394826"/>
                  </a:lnTo>
                  <a:lnTo>
                    <a:pt x="115534" y="1394972"/>
                  </a:lnTo>
                  <a:cubicBezTo>
                    <a:pt x="83300" y="1390209"/>
                    <a:pt x="91874" y="1359984"/>
                    <a:pt x="138122" y="1315431"/>
                  </a:cubicBezTo>
                  <a:cubicBezTo>
                    <a:pt x="55508" y="1349261"/>
                    <a:pt x="1258" y="1353851"/>
                    <a:pt x="20" y="1327120"/>
                  </a:cubicBezTo>
                  <a:cubicBezTo>
                    <a:pt x="-1404" y="1295809"/>
                    <a:pt x="69988" y="1229338"/>
                    <a:pt x="171967" y="1167031"/>
                  </a:cubicBezTo>
                  <a:cubicBezTo>
                    <a:pt x="172350" y="1166273"/>
                    <a:pt x="172788" y="1165494"/>
                    <a:pt x="173171" y="1164737"/>
                  </a:cubicBezTo>
                  <a:cubicBezTo>
                    <a:pt x="145567" y="1149060"/>
                    <a:pt x="164122" y="1106413"/>
                    <a:pt x="223737" y="1048434"/>
                  </a:cubicBezTo>
                  <a:cubicBezTo>
                    <a:pt x="317938" y="956835"/>
                    <a:pt x="493152" y="847204"/>
                    <a:pt x="644666" y="785041"/>
                  </a:cubicBezTo>
                  <a:lnTo>
                    <a:pt x="644747" y="784961"/>
                  </a:lnTo>
                  <a:lnTo>
                    <a:pt x="717207" y="713132"/>
                  </a:lnTo>
                  <a:cubicBezTo>
                    <a:pt x="810927" y="636745"/>
                    <a:pt x="958170" y="553204"/>
                    <a:pt x="1068802" y="519036"/>
                  </a:cubicBezTo>
                  <a:lnTo>
                    <a:pt x="1070101" y="517721"/>
                  </a:lnTo>
                  <a:lnTo>
                    <a:pt x="1127223" y="459938"/>
                  </a:lnTo>
                  <a:cubicBezTo>
                    <a:pt x="1153396" y="438322"/>
                    <a:pt x="1185498" y="415426"/>
                    <a:pt x="1221216" y="393166"/>
                  </a:cubicBezTo>
                  <a:cubicBezTo>
                    <a:pt x="1260528" y="368663"/>
                    <a:pt x="1301297" y="346740"/>
                    <a:pt x="1339457" y="329262"/>
                  </a:cubicBezTo>
                  <a:lnTo>
                    <a:pt x="1439066" y="293106"/>
                  </a:lnTo>
                  <a:lnTo>
                    <a:pt x="1442040" y="292027"/>
                  </a:lnTo>
                  <a:cubicBezTo>
                    <a:pt x="1501669" y="231707"/>
                    <a:pt x="1615143" y="157584"/>
                    <a:pt x="1721503" y="109469"/>
                  </a:cubicBezTo>
                  <a:cubicBezTo>
                    <a:pt x="1802545" y="72804"/>
                    <a:pt x="1866754" y="57052"/>
                    <a:pt x="1892514" y="67532"/>
                  </a:cubicBezTo>
                  <a:lnTo>
                    <a:pt x="1893382" y="67170"/>
                  </a:lnTo>
                  <a:lnTo>
                    <a:pt x="2017650" y="15458"/>
                  </a:lnTo>
                  <a:cubicBezTo>
                    <a:pt x="2054057" y="3905"/>
                    <a:pt x="2084042" y="-1485"/>
                    <a:pt x="2104256" y="352"/>
                  </a:cubicBezTo>
                  <a:cubicBezTo>
                    <a:pt x="2133628" y="3004"/>
                    <a:pt x="2139902" y="20708"/>
                    <a:pt x="2121849" y="50153"/>
                  </a:cubicBezTo>
                  <a:cubicBezTo>
                    <a:pt x="2197765" y="32293"/>
                    <a:pt x="2235006" y="44529"/>
                    <a:pt x="2222990" y="83348"/>
                  </a:cubicBezTo>
                  <a:cubicBezTo>
                    <a:pt x="2207018" y="134952"/>
                    <a:pt x="2107105" y="224478"/>
                    <a:pt x="1970189" y="309865"/>
                  </a:cubicBezTo>
                  <a:cubicBezTo>
                    <a:pt x="1980984" y="330063"/>
                    <a:pt x="1954290" y="370584"/>
                    <a:pt x="1897048" y="420961"/>
                  </a:cubicBezTo>
                  <a:cubicBezTo>
                    <a:pt x="1810077" y="497507"/>
                    <a:pt x="1669482" y="582210"/>
                    <a:pt x="1550132" y="629978"/>
                  </a:cubicBezTo>
                  <a:cubicBezTo>
                    <a:pt x="1530355" y="677963"/>
                    <a:pt x="1447094" y="754065"/>
                    <a:pt x="1331444" y="829868"/>
                  </a:cubicBezTo>
                  <a:cubicBezTo>
                    <a:pt x="1195164" y="919191"/>
                    <a:pt x="1040443" y="990827"/>
                    <a:pt x="943721" y="1009373"/>
                  </a:cubicBezTo>
                  <a:cubicBezTo>
                    <a:pt x="790918" y="1128836"/>
                    <a:pt x="576235" y="1241632"/>
                    <a:pt x="433707" y="1280686"/>
                  </a:cubicBezTo>
                  <a:lnTo>
                    <a:pt x="430431" y="1281386"/>
                  </a:lnTo>
                  <a:lnTo>
                    <a:pt x="450290" y="1284415"/>
                  </a:lnTo>
                  <a:lnTo>
                    <a:pt x="475399" y="1307950"/>
                  </a:lnTo>
                  <a:lnTo>
                    <a:pt x="476149" y="1308653"/>
                  </a:lnTo>
                  <a:cubicBezTo>
                    <a:pt x="490918" y="1287419"/>
                    <a:pt x="512933" y="1276880"/>
                    <a:pt x="534812" y="1279143"/>
                  </a:cubicBezTo>
                  <a:cubicBezTo>
                    <a:pt x="542105" y="1279897"/>
                    <a:pt x="549383" y="1282073"/>
                    <a:pt x="556372" y="1285750"/>
                  </a:cubicBezTo>
                  <a:cubicBezTo>
                    <a:pt x="577675" y="1296952"/>
                    <a:pt x="592950" y="1320405"/>
                    <a:pt x="597053" y="1348232"/>
                  </a:cubicBezTo>
                  <a:lnTo>
                    <a:pt x="597278" y="1348386"/>
                  </a:lnTo>
                  <a:lnTo>
                    <a:pt x="629399" y="1370506"/>
                  </a:lnTo>
                  <a:cubicBezTo>
                    <a:pt x="638376" y="1380931"/>
                    <a:pt x="645273" y="1394039"/>
                    <a:pt x="649263" y="1408873"/>
                  </a:cubicBezTo>
                  <a:cubicBezTo>
                    <a:pt x="655062" y="1430408"/>
                    <a:pt x="654235" y="1453797"/>
                    <a:pt x="646926" y="1474629"/>
                  </a:cubicBezTo>
                  <a:cubicBezTo>
                    <a:pt x="655910" y="1488913"/>
                    <a:pt x="661973" y="1505314"/>
                    <a:pt x="664892" y="1522511"/>
                  </a:cubicBezTo>
                  <a:lnTo>
                    <a:pt x="664123" y="1567695"/>
                  </a:lnTo>
                  <a:lnTo>
                    <a:pt x="682587" y="1562963"/>
                  </a:lnTo>
                  <a:cubicBezTo>
                    <a:pt x="799404" y="1542540"/>
                    <a:pt x="942788" y="1542694"/>
                    <a:pt x="1061812" y="1565953"/>
                  </a:cubicBezTo>
                  <a:lnTo>
                    <a:pt x="1061920" y="1565912"/>
                  </a:lnTo>
                  <a:lnTo>
                    <a:pt x="1158432" y="1529516"/>
                  </a:lnTo>
                  <a:cubicBezTo>
                    <a:pt x="1275173" y="1502539"/>
                    <a:pt x="1440725" y="1504532"/>
                    <a:pt x="1551107" y="1540831"/>
                  </a:cubicBezTo>
                  <a:lnTo>
                    <a:pt x="1552851" y="1540146"/>
                  </a:lnTo>
                  <a:lnTo>
                    <a:pt x="1629501" y="1510044"/>
                  </a:lnTo>
                  <a:cubicBezTo>
                    <a:pt x="1662242" y="1502165"/>
                    <a:pt x="1700629" y="1496903"/>
                    <a:pt x="1741765" y="1494959"/>
                  </a:cubicBezTo>
                  <a:cubicBezTo>
                    <a:pt x="1787041" y="1492815"/>
                    <a:pt x="1832288" y="1494838"/>
                    <a:pt x="1873150" y="1500432"/>
                  </a:cubicBezTo>
                  <a:lnTo>
                    <a:pt x="1975174" y="1526553"/>
                  </a:lnTo>
                  <a:lnTo>
                    <a:pt x="1978220" y="1527333"/>
                  </a:lnTo>
                  <a:cubicBezTo>
                    <a:pt x="2038232" y="1503766"/>
                    <a:pt x="2127684" y="1492070"/>
                    <a:pt x="2216582" y="1494580"/>
                  </a:cubicBezTo>
                  <a:cubicBezTo>
                    <a:pt x="2246215" y="1495417"/>
                    <a:pt x="2275787" y="1497833"/>
                    <a:pt x="2304186" y="1501914"/>
                  </a:cubicBezTo>
                  <a:cubicBezTo>
                    <a:pt x="2390743" y="1514347"/>
                    <a:pt x="2452810" y="1540377"/>
                    <a:pt x="2469484" y="1571261"/>
                  </a:cubicBezTo>
                  <a:lnTo>
                    <a:pt x="2470396" y="1571432"/>
                  </a:lnTo>
                  <a:lnTo>
                    <a:pt x="2600913" y="1595982"/>
                  </a:lnTo>
                  <a:cubicBezTo>
                    <a:pt x="2637388" y="1607553"/>
                    <a:pt x="2665411" y="1622101"/>
                    <a:pt x="2681622" y="1638565"/>
                  </a:cubicBezTo>
                  <a:cubicBezTo>
                    <a:pt x="2705187" y="1662466"/>
                    <a:pt x="2701829" y="1688425"/>
                    <a:pt x="2672127" y="1711546"/>
                  </a:cubicBezTo>
                  <a:cubicBezTo>
                    <a:pt x="2745136" y="1743253"/>
                    <a:pt x="2770669" y="1784356"/>
                    <a:pt x="2741489" y="1823132"/>
                  </a:cubicBezTo>
                  <a:cubicBezTo>
                    <a:pt x="2702697" y="1874681"/>
                    <a:pt x="2574280" y="1913286"/>
                    <a:pt x="2416566" y="1920808"/>
                  </a:cubicBezTo>
                  <a:cubicBezTo>
                    <a:pt x="2415813" y="1952984"/>
                    <a:pt x="2373374" y="1983500"/>
                    <a:pt x="2300249" y="2004505"/>
                  </a:cubicBezTo>
                  <a:cubicBezTo>
                    <a:pt x="2189142" y="2036426"/>
                    <a:pt x="2028649" y="2040527"/>
                    <a:pt x="1904227" y="2014639"/>
                  </a:cubicBezTo>
                  <a:cubicBezTo>
                    <a:pt x="1863988" y="2059106"/>
                    <a:pt x="1756240" y="2093099"/>
                    <a:pt x="1621222" y="2103928"/>
                  </a:cubicBezTo>
                  <a:cubicBezTo>
                    <a:pt x="1462118" y="2116688"/>
                    <a:pt x="1296067" y="2094944"/>
                    <a:pt x="1205109" y="2049427"/>
                  </a:cubicBezTo>
                  <a:cubicBezTo>
                    <a:pt x="990424" y="2092631"/>
                    <a:pt x="711587" y="2068346"/>
                    <a:pt x="586991" y="1995578"/>
                  </a:cubicBezTo>
                  <a:cubicBezTo>
                    <a:pt x="464595" y="2000361"/>
                    <a:pt x="349667" y="1975026"/>
                    <a:pt x="315218" y="1935655"/>
                  </a:cubicBezTo>
                  <a:cubicBezTo>
                    <a:pt x="290264" y="1907169"/>
                    <a:pt x="312323" y="1876427"/>
                    <a:pt x="373289" y="1854768"/>
                  </a:cubicBezTo>
                  <a:cubicBezTo>
                    <a:pt x="308415" y="1842026"/>
                    <a:pt x="265100" y="1820503"/>
                    <a:pt x="252578" y="1796448"/>
                  </a:cubicBezTo>
                  <a:lnTo>
                    <a:pt x="252354" y="1793565"/>
                  </a:lnTo>
                  <a:lnTo>
                    <a:pt x="244132" y="1797122"/>
                  </a:lnTo>
                  <a:cubicBezTo>
                    <a:pt x="201104" y="1804317"/>
                    <a:pt x="156753" y="1779716"/>
                    <a:pt x="133755" y="1730543"/>
                  </a:cubicBezTo>
                  <a:cubicBezTo>
                    <a:pt x="103633" y="1734852"/>
                    <a:pt x="75348" y="1712026"/>
                    <a:pt x="66870" y="1676552"/>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7" name="Freeform: Shape 356">
              <a:extLst>
                <a:ext uri="{FF2B5EF4-FFF2-40B4-BE49-F238E27FC236}">
                  <a16:creationId xmlns:a16="http://schemas.microsoft.com/office/drawing/2014/main" id="{242D2342-DF1F-AD71-2104-690C53DFBBFC}"/>
                </a:ext>
              </a:extLst>
            </p:cNvPr>
            <p:cNvSpPr/>
            <p:nvPr/>
          </p:nvSpPr>
          <p:spPr>
            <a:xfrm rot="21363997">
              <a:off x="8734116" y="897040"/>
              <a:ext cx="2291315" cy="2587966"/>
            </a:xfrm>
            <a:custGeom>
              <a:avLst/>
              <a:gdLst>
                <a:gd name="connsiteX0" fmla="*/ 979970 w 1702580"/>
                <a:gd name="connsiteY0" fmla="*/ 9798 h 1923009"/>
                <a:gd name="connsiteX1" fmla="*/ 1594284 w 1702580"/>
                <a:gd name="connsiteY1" fmla="*/ 140649 h 1923009"/>
                <a:gd name="connsiteX2" fmla="*/ 1563970 w 1702580"/>
                <a:gd name="connsiteY2" fmla="*/ 581516 h 1923009"/>
                <a:gd name="connsiteX3" fmla="*/ 1552587 w 1702580"/>
                <a:gd name="connsiteY3" fmla="*/ 562870 h 1923009"/>
                <a:gd name="connsiteX4" fmla="*/ 1549649 w 1702580"/>
                <a:gd name="connsiteY4" fmla="*/ 561272 h 1923009"/>
                <a:gd name="connsiteX5" fmla="*/ 1702580 w 1702580"/>
                <a:gd name="connsiteY5" fmla="*/ 1923009 h 1923009"/>
                <a:gd name="connsiteX6" fmla="*/ 1236198 w 1702580"/>
                <a:gd name="connsiteY6" fmla="*/ 1923009 h 1923009"/>
                <a:gd name="connsiteX7" fmla="*/ 1395031 w 1702580"/>
                <a:gd name="connsiteY7" fmla="*/ 508723 h 1923009"/>
                <a:gd name="connsiteX8" fmla="*/ 1386534 w 1702580"/>
                <a:gd name="connsiteY8" fmla="*/ 506651 h 1923009"/>
                <a:gd name="connsiteX9" fmla="*/ 949656 w 1702580"/>
                <a:gd name="connsiteY9" fmla="*/ 450665 h 1923009"/>
                <a:gd name="connsiteX10" fmla="*/ 601785 w 1702580"/>
                <a:gd name="connsiteY10" fmla="*/ 441875 h 1923009"/>
                <a:gd name="connsiteX11" fmla="*/ 515616 w 1702580"/>
                <a:gd name="connsiteY11" fmla="*/ 446021 h 1923009"/>
                <a:gd name="connsiteX12" fmla="*/ 461075 w 1702580"/>
                <a:gd name="connsiteY12" fmla="*/ 1859617 h 1923009"/>
                <a:gd name="connsiteX13" fmla="*/ 0 w 1702580"/>
                <a:gd name="connsiteY13" fmla="*/ 1789460 h 1923009"/>
                <a:gd name="connsiteX14" fmla="*/ 355203 w 1702580"/>
                <a:gd name="connsiteY14" fmla="*/ 472438 h 1923009"/>
                <a:gd name="connsiteX15" fmla="*/ 337043 w 1702580"/>
                <a:gd name="connsiteY15" fmla="*/ 479291 h 1923009"/>
                <a:gd name="connsiteX16" fmla="*/ 323214 w 1702580"/>
                <a:gd name="connsiteY16" fmla="*/ 496204 h 1923009"/>
                <a:gd name="connsiteX17" fmla="*/ 353527 w 1702580"/>
                <a:gd name="connsiteY17" fmla="*/ 55336 h 1923009"/>
                <a:gd name="connsiteX18" fmla="*/ 979970 w 1702580"/>
                <a:gd name="connsiteY18" fmla="*/ 9798 h 192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2580" h="1923009">
                  <a:moveTo>
                    <a:pt x="979970" y="9798"/>
                  </a:moveTo>
                  <a:cubicBezTo>
                    <a:pt x="1322542" y="33353"/>
                    <a:pt x="1597634" y="91922"/>
                    <a:pt x="1594284" y="140649"/>
                  </a:cubicBezTo>
                  <a:lnTo>
                    <a:pt x="1563970" y="581516"/>
                  </a:lnTo>
                  <a:cubicBezTo>
                    <a:pt x="1564389" y="575425"/>
                    <a:pt x="1560457" y="569181"/>
                    <a:pt x="1552587" y="562870"/>
                  </a:cubicBezTo>
                  <a:lnTo>
                    <a:pt x="1549649" y="561272"/>
                  </a:lnTo>
                  <a:lnTo>
                    <a:pt x="1702580" y="1923009"/>
                  </a:lnTo>
                  <a:lnTo>
                    <a:pt x="1236198" y="1923009"/>
                  </a:lnTo>
                  <a:lnTo>
                    <a:pt x="1395031" y="508723"/>
                  </a:lnTo>
                  <a:lnTo>
                    <a:pt x="1386534" y="506651"/>
                  </a:lnTo>
                  <a:cubicBezTo>
                    <a:pt x="1275359" y="482973"/>
                    <a:pt x="1120942" y="462442"/>
                    <a:pt x="949656" y="450665"/>
                  </a:cubicBezTo>
                  <a:cubicBezTo>
                    <a:pt x="821192" y="441832"/>
                    <a:pt x="701453" y="439176"/>
                    <a:pt x="601785" y="441875"/>
                  </a:cubicBezTo>
                  <a:lnTo>
                    <a:pt x="515616" y="446021"/>
                  </a:lnTo>
                  <a:lnTo>
                    <a:pt x="461075" y="1859617"/>
                  </a:lnTo>
                  <a:lnTo>
                    <a:pt x="0" y="1789460"/>
                  </a:lnTo>
                  <a:lnTo>
                    <a:pt x="355203" y="472438"/>
                  </a:lnTo>
                  <a:lnTo>
                    <a:pt x="337043" y="479291"/>
                  </a:lnTo>
                  <a:cubicBezTo>
                    <a:pt x="328382" y="484465"/>
                    <a:pt x="323633" y="490113"/>
                    <a:pt x="323214" y="496204"/>
                  </a:cubicBezTo>
                  <a:lnTo>
                    <a:pt x="353527" y="55336"/>
                  </a:lnTo>
                  <a:cubicBezTo>
                    <a:pt x="356878" y="6609"/>
                    <a:pt x="637396" y="-13757"/>
                    <a:pt x="979970" y="9798"/>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58" name="Group 357">
              <a:extLst>
                <a:ext uri="{FF2B5EF4-FFF2-40B4-BE49-F238E27FC236}">
                  <a16:creationId xmlns:a16="http://schemas.microsoft.com/office/drawing/2014/main" id="{F1ACAB07-27B4-350B-DC8E-3FF9CF7B4E25}"/>
                </a:ext>
              </a:extLst>
            </p:cNvPr>
            <p:cNvGrpSpPr/>
            <p:nvPr/>
          </p:nvGrpSpPr>
          <p:grpSpPr>
            <a:xfrm>
              <a:off x="9137434" y="4587072"/>
              <a:ext cx="1783718" cy="365315"/>
              <a:chOff x="8191105" y="456956"/>
              <a:chExt cx="3123114" cy="622403"/>
            </a:xfrm>
          </p:grpSpPr>
          <p:sp>
            <p:nvSpPr>
              <p:cNvPr id="379" name="Rectangle: Rounded Corners 378">
                <a:extLst>
                  <a:ext uri="{FF2B5EF4-FFF2-40B4-BE49-F238E27FC236}">
                    <a16:creationId xmlns:a16="http://schemas.microsoft.com/office/drawing/2014/main" id="{BF2B0B77-B15D-6852-6243-7A4782680940}"/>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0" name="Group 379">
                <a:extLst>
                  <a:ext uri="{FF2B5EF4-FFF2-40B4-BE49-F238E27FC236}">
                    <a16:creationId xmlns:a16="http://schemas.microsoft.com/office/drawing/2014/main" id="{144F22A4-3F69-73AC-1816-F9080BF937DD}"/>
                  </a:ext>
                </a:extLst>
              </p:cNvPr>
              <p:cNvGrpSpPr/>
              <p:nvPr/>
            </p:nvGrpSpPr>
            <p:grpSpPr>
              <a:xfrm>
                <a:off x="8322968" y="474749"/>
                <a:ext cx="2859388" cy="577680"/>
                <a:chOff x="8322968" y="474749"/>
                <a:chExt cx="2859388" cy="577680"/>
              </a:xfrm>
            </p:grpSpPr>
            <p:sp>
              <p:nvSpPr>
                <p:cNvPr id="381" name="Flowchart: Collate 380">
                  <a:extLst>
                    <a:ext uri="{FF2B5EF4-FFF2-40B4-BE49-F238E27FC236}">
                      <a16:creationId xmlns:a16="http://schemas.microsoft.com/office/drawing/2014/main" id="{066B1737-C245-490E-9B0A-879E1AA12A00}"/>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2" name="Flowchart: Collate 381">
                  <a:extLst>
                    <a:ext uri="{FF2B5EF4-FFF2-40B4-BE49-F238E27FC236}">
                      <a16:creationId xmlns:a16="http://schemas.microsoft.com/office/drawing/2014/main" id="{F71B8049-7201-5090-6C4D-1BD7E36C481E}"/>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3" name="Flowchart: Collate 382">
                  <a:extLst>
                    <a:ext uri="{FF2B5EF4-FFF2-40B4-BE49-F238E27FC236}">
                      <a16:creationId xmlns:a16="http://schemas.microsoft.com/office/drawing/2014/main" id="{79F787CD-D84C-A9B3-95AF-EF9FCD19E0D4}"/>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4" name="Flowchart: Collate 383">
                  <a:extLst>
                    <a:ext uri="{FF2B5EF4-FFF2-40B4-BE49-F238E27FC236}">
                      <a16:creationId xmlns:a16="http://schemas.microsoft.com/office/drawing/2014/main" id="{F3BF42C0-D23B-98F1-48C3-2B39DCE1156F}"/>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5" name="Flowchart: Collate 384">
                  <a:extLst>
                    <a:ext uri="{FF2B5EF4-FFF2-40B4-BE49-F238E27FC236}">
                      <a16:creationId xmlns:a16="http://schemas.microsoft.com/office/drawing/2014/main" id="{E71537E4-A8B4-FD5C-582B-B43607D40955}"/>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6" name="Flowchart: Collate 385">
                  <a:extLst>
                    <a:ext uri="{FF2B5EF4-FFF2-40B4-BE49-F238E27FC236}">
                      <a16:creationId xmlns:a16="http://schemas.microsoft.com/office/drawing/2014/main" id="{E8B1A341-5D20-12B1-BB4B-5392E736EEFB}"/>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7" name="Flowchart: Collate 386">
                  <a:extLst>
                    <a:ext uri="{FF2B5EF4-FFF2-40B4-BE49-F238E27FC236}">
                      <a16:creationId xmlns:a16="http://schemas.microsoft.com/office/drawing/2014/main" id="{B0E6BC31-55BA-E007-2DC8-E403A7967516}"/>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59" name="Group 358">
              <a:extLst>
                <a:ext uri="{FF2B5EF4-FFF2-40B4-BE49-F238E27FC236}">
                  <a16:creationId xmlns:a16="http://schemas.microsoft.com/office/drawing/2014/main" id="{9155F96C-AB04-B8C9-298A-3AFBDA4E22FF}"/>
                </a:ext>
              </a:extLst>
            </p:cNvPr>
            <p:cNvGrpSpPr/>
            <p:nvPr/>
          </p:nvGrpSpPr>
          <p:grpSpPr>
            <a:xfrm>
              <a:off x="9166256" y="1201008"/>
              <a:ext cx="1605492" cy="251752"/>
              <a:chOff x="8191105" y="456956"/>
              <a:chExt cx="3123114" cy="622403"/>
            </a:xfrm>
          </p:grpSpPr>
          <p:sp>
            <p:nvSpPr>
              <p:cNvPr id="370" name="Rectangle: Rounded Corners 369">
                <a:extLst>
                  <a:ext uri="{FF2B5EF4-FFF2-40B4-BE49-F238E27FC236}">
                    <a16:creationId xmlns:a16="http://schemas.microsoft.com/office/drawing/2014/main" id="{3F70BB94-498C-3F85-5E32-CC75759F1CF2}"/>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1" name="Group 370">
                <a:extLst>
                  <a:ext uri="{FF2B5EF4-FFF2-40B4-BE49-F238E27FC236}">
                    <a16:creationId xmlns:a16="http://schemas.microsoft.com/office/drawing/2014/main" id="{B0032980-FC5C-DA1A-F094-EAE11FBF9211}"/>
                  </a:ext>
                </a:extLst>
              </p:cNvPr>
              <p:cNvGrpSpPr/>
              <p:nvPr/>
            </p:nvGrpSpPr>
            <p:grpSpPr>
              <a:xfrm>
                <a:off x="8322968" y="474749"/>
                <a:ext cx="2859387" cy="577680"/>
                <a:chOff x="8322968" y="474749"/>
                <a:chExt cx="2859387" cy="577680"/>
              </a:xfrm>
            </p:grpSpPr>
            <p:sp>
              <p:nvSpPr>
                <p:cNvPr id="372" name="Flowchart: Collate 371">
                  <a:extLst>
                    <a:ext uri="{FF2B5EF4-FFF2-40B4-BE49-F238E27FC236}">
                      <a16:creationId xmlns:a16="http://schemas.microsoft.com/office/drawing/2014/main" id="{8C33B126-FC17-C1F7-B172-27212EEBED3A}"/>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3" name="Flowchart: Collate 372">
                  <a:extLst>
                    <a:ext uri="{FF2B5EF4-FFF2-40B4-BE49-F238E27FC236}">
                      <a16:creationId xmlns:a16="http://schemas.microsoft.com/office/drawing/2014/main" id="{0EA81FCB-0B70-DEDF-FD1B-649651614C3A}"/>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4" name="Flowchart: Collate 373">
                  <a:extLst>
                    <a:ext uri="{FF2B5EF4-FFF2-40B4-BE49-F238E27FC236}">
                      <a16:creationId xmlns:a16="http://schemas.microsoft.com/office/drawing/2014/main" id="{D88B8411-9A4F-B986-FAE8-15BD3DAC2FCA}"/>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5" name="Flowchart: Collate 374">
                  <a:extLst>
                    <a:ext uri="{FF2B5EF4-FFF2-40B4-BE49-F238E27FC236}">
                      <a16:creationId xmlns:a16="http://schemas.microsoft.com/office/drawing/2014/main" id="{BA1A02BB-C39A-5A56-F4A9-B4DF2380D758}"/>
                    </a:ext>
                  </a:extLst>
                </p:cNvPr>
                <p:cNvSpPr/>
                <p:nvPr/>
              </p:nvSpPr>
              <p:spPr>
                <a:xfrm rot="5400000">
                  <a:off x="10598535" y="450888"/>
                  <a:ext cx="559958"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6" name="Flowchart: Collate 375">
                  <a:extLst>
                    <a:ext uri="{FF2B5EF4-FFF2-40B4-BE49-F238E27FC236}">
                      <a16:creationId xmlns:a16="http://schemas.microsoft.com/office/drawing/2014/main" id="{6900178C-D469-5623-08BD-B520F8B83E61}"/>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7" name="Flowchart: Collate 376">
                  <a:extLst>
                    <a:ext uri="{FF2B5EF4-FFF2-40B4-BE49-F238E27FC236}">
                      <a16:creationId xmlns:a16="http://schemas.microsoft.com/office/drawing/2014/main" id="{286B49AF-92B8-3224-0037-A14A3F50B410}"/>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8" name="Flowchart: Collate 377">
                  <a:extLst>
                    <a:ext uri="{FF2B5EF4-FFF2-40B4-BE49-F238E27FC236}">
                      <a16:creationId xmlns:a16="http://schemas.microsoft.com/office/drawing/2014/main" id="{60F7E72E-EB3F-3E74-0139-B5AE02316A45}"/>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60" name="Group 359">
              <a:extLst>
                <a:ext uri="{FF2B5EF4-FFF2-40B4-BE49-F238E27FC236}">
                  <a16:creationId xmlns:a16="http://schemas.microsoft.com/office/drawing/2014/main" id="{10D74426-DB26-B9BA-DB58-266B2AECC0D2}"/>
                </a:ext>
              </a:extLst>
            </p:cNvPr>
            <p:cNvGrpSpPr/>
            <p:nvPr/>
          </p:nvGrpSpPr>
          <p:grpSpPr>
            <a:xfrm>
              <a:off x="9168772" y="957114"/>
              <a:ext cx="1605492" cy="251752"/>
              <a:chOff x="8191105" y="456956"/>
              <a:chExt cx="3123114" cy="622403"/>
            </a:xfrm>
          </p:grpSpPr>
          <p:sp>
            <p:nvSpPr>
              <p:cNvPr id="361" name="Rectangle: Rounded Corners 360">
                <a:extLst>
                  <a:ext uri="{FF2B5EF4-FFF2-40B4-BE49-F238E27FC236}">
                    <a16:creationId xmlns:a16="http://schemas.microsoft.com/office/drawing/2014/main" id="{743B13F3-BAAA-7C76-FF66-B1A507A36A42}"/>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4AAB50ED-7742-9E03-1494-27BA69E63016}"/>
                  </a:ext>
                </a:extLst>
              </p:cNvPr>
              <p:cNvGrpSpPr/>
              <p:nvPr/>
            </p:nvGrpSpPr>
            <p:grpSpPr>
              <a:xfrm>
                <a:off x="8322968" y="474749"/>
                <a:ext cx="2859388" cy="577680"/>
                <a:chOff x="8322968" y="474749"/>
                <a:chExt cx="2859388" cy="577680"/>
              </a:xfrm>
            </p:grpSpPr>
            <p:sp>
              <p:nvSpPr>
                <p:cNvPr id="363" name="Flowchart: Collate 362">
                  <a:extLst>
                    <a:ext uri="{FF2B5EF4-FFF2-40B4-BE49-F238E27FC236}">
                      <a16:creationId xmlns:a16="http://schemas.microsoft.com/office/drawing/2014/main" id="{DD3C9536-E629-40A3-FF22-FDBDAFDC3009}"/>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4" name="Flowchart: Collate 363">
                  <a:extLst>
                    <a:ext uri="{FF2B5EF4-FFF2-40B4-BE49-F238E27FC236}">
                      <a16:creationId xmlns:a16="http://schemas.microsoft.com/office/drawing/2014/main" id="{18A89A24-3F0B-EE11-B864-56106884E630}"/>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5" name="Flowchart: Collate 364">
                  <a:extLst>
                    <a:ext uri="{FF2B5EF4-FFF2-40B4-BE49-F238E27FC236}">
                      <a16:creationId xmlns:a16="http://schemas.microsoft.com/office/drawing/2014/main" id="{CA37C99B-ADDC-8613-2581-372C2279E227}"/>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6" name="Flowchart: Collate 365">
                  <a:extLst>
                    <a:ext uri="{FF2B5EF4-FFF2-40B4-BE49-F238E27FC236}">
                      <a16:creationId xmlns:a16="http://schemas.microsoft.com/office/drawing/2014/main" id="{67AE6D66-59B1-02EE-222E-FD1181B8FBBA}"/>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7" name="Flowchart: Collate 366">
                  <a:extLst>
                    <a:ext uri="{FF2B5EF4-FFF2-40B4-BE49-F238E27FC236}">
                      <a16:creationId xmlns:a16="http://schemas.microsoft.com/office/drawing/2014/main" id="{5FCC04AE-3AFB-ED90-7B2A-A9D1482DD68B}"/>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Flowchart: Collate 367">
                  <a:extLst>
                    <a:ext uri="{FF2B5EF4-FFF2-40B4-BE49-F238E27FC236}">
                      <a16:creationId xmlns:a16="http://schemas.microsoft.com/office/drawing/2014/main" id="{A6965328-E1F3-1E51-6C05-E0D861E5E330}"/>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9" name="Flowchart: Collate 368">
                  <a:extLst>
                    <a:ext uri="{FF2B5EF4-FFF2-40B4-BE49-F238E27FC236}">
                      <a16:creationId xmlns:a16="http://schemas.microsoft.com/office/drawing/2014/main" id="{1BFE52C0-0418-E62C-1C64-D326876FE625}"/>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88" name="Group 387">
            <a:extLst>
              <a:ext uri="{FF2B5EF4-FFF2-40B4-BE49-F238E27FC236}">
                <a16:creationId xmlns:a16="http://schemas.microsoft.com/office/drawing/2014/main" id="{B44F8B66-2FDB-04EF-C250-328338B5CA26}"/>
              </a:ext>
            </a:extLst>
          </p:cNvPr>
          <p:cNvGrpSpPr/>
          <p:nvPr/>
        </p:nvGrpSpPr>
        <p:grpSpPr>
          <a:xfrm>
            <a:off x="9233388" y="1906578"/>
            <a:ext cx="946424" cy="1769396"/>
            <a:chOff x="5031550" y="1098123"/>
            <a:chExt cx="2437027" cy="4556168"/>
          </a:xfrm>
        </p:grpSpPr>
        <p:sp>
          <p:nvSpPr>
            <p:cNvPr id="389" name="Cloud 388">
              <a:extLst>
                <a:ext uri="{FF2B5EF4-FFF2-40B4-BE49-F238E27FC236}">
                  <a16:creationId xmlns:a16="http://schemas.microsoft.com/office/drawing/2014/main" id="{BDE09A8C-D271-6D08-A5DA-58D2F4C57B16}"/>
                </a:ext>
              </a:extLst>
            </p:cNvPr>
            <p:cNvSpPr/>
            <p:nvPr/>
          </p:nvSpPr>
          <p:spPr>
            <a:xfrm>
              <a:off x="5155765" y="1308548"/>
              <a:ext cx="2189861" cy="154311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D2CD949-6D45-73C6-46F5-C83B98A425A5}"/>
                </a:ext>
              </a:extLst>
            </p:cNvPr>
            <p:cNvSpPr/>
            <p:nvPr/>
          </p:nvSpPr>
          <p:spPr>
            <a:xfrm rot="20077215">
              <a:off x="6970590" y="3240603"/>
              <a:ext cx="497987"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C3F20305-46AF-014C-B5C7-8D67E047799B}"/>
                </a:ext>
              </a:extLst>
            </p:cNvPr>
            <p:cNvSpPr/>
            <p:nvPr/>
          </p:nvSpPr>
          <p:spPr>
            <a:xfrm rot="2647766">
              <a:off x="5031550" y="3224734"/>
              <a:ext cx="436064"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9CF8C3A4-EF33-EF13-4270-3C65E1796F6B}"/>
                </a:ext>
              </a:extLst>
            </p:cNvPr>
            <p:cNvSpPr/>
            <p:nvPr/>
          </p:nvSpPr>
          <p:spPr>
            <a:xfrm rot="19352409">
              <a:off x="6369481" y="4846824"/>
              <a:ext cx="489889"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43DE40A5-DD91-5B30-0F3C-68CE77AAB6B9}"/>
                </a:ext>
              </a:extLst>
            </p:cNvPr>
            <p:cNvSpPr/>
            <p:nvPr/>
          </p:nvSpPr>
          <p:spPr>
            <a:xfrm rot="2647766">
              <a:off x="5806289" y="4830852"/>
              <a:ext cx="487545"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393">
              <a:extLst>
                <a:ext uri="{FF2B5EF4-FFF2-40B4-BE49-F238E27FC236}">
                  <a16:creationId xmlns:a16="http://schemas.microsoft.com/office/drawing/2014/main" id="{82398E12-8EF2-B675-ED7A-616E31768665}"/>
                </a:ext>
              </a:extLst>
            </p:cNvPr>
            <p:cNvSpPr/>
            <p:nvPr/>
          </p:nvSpPr>
          <p:spPr>
            <a:xfrm rot="20169292">
              <a:off x="6312744" y="2429384"/>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rapezoid 394">
              <a:extLst>
                <a:ext uri="{FF2B5EF4-FFF2-40B4-BE49-F238E27FC236}">
                  <a16:creationId xmlns:a16="http://schemas.microsoft.com/office/drawing/2014/main" id="{61E501BC-DB20-7CCD-4EBC-72233469ED14}"/>
                </a:ext>
              </a:extLst>
            </p:cNvPr>
            <p:cNvSpPr/>
            <p:nvPr/>
          </p:nvSpPr>
          <p:spPr>
            <a:xfrm rot="1790291">
              <a:off x="5170808" y="2382193"/>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Trapezoid 395">
              <a:extLst>
                <a:ext uri="{FF2B5EF4-FFF2-40B4-BE49-F238E27FC236}">
                  <a16:creationId xmlns:a16="http://schemas.microsoft.com/office/drawing/2014/main" id="{2E184E2A-29CE-EA7D-629E-B0570803A566}"/>
                </a:ext>
              </a:extLst>
            </p:cNvPr>
            <p:cNvSpPr/>
            <p:nvPr/>
          </p:nvSpPr>
          <p:spPr>
            <a:xfrm>
              <a:off x="5478591" y="2614730"/>
              <a:ext cx="1560813" cy="2631618"/>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D751358C-BAD1-F2D6-F0A4-EF8A060E391E}"/>
                </a:ext>
              </a:extLst>
            </p:cNvPr>
            <p:cNvSpPr/>
            <p:nvPr/>
          </p:nvSpPr>
          <p:spPr>
            <a:xfrm>
              <a:off x="6041648" y="2140813"/>
              <a:ext cx="367371" cy="7936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F5791CEB-E112-02BA-92DF-F3957F8995D4}"/>
                </a:ext>
              </a:extLst>
            </p:cNvPr>
            <p:cNvSpPr/>
            <p:nvPr/>
          </p:nvSpPr>
          <p:spPr>
            <a:xfrm>
              <a:off x="5478591" y="1238407"/>
              <a:ext cx="1487649" cy="15090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Cloud 398">
              <a:extLst>
                <a:ext uri="{FF2B5EF4-FFF2-40B4-BE49-F238E27FC236}">
                  <a16:creationId xmlns:a16="http://schemas.microsoft.com/office/drawing/2014/main" id="{6FEEDC3A-5E0C-9409-A044-9506335C8922}"/>
                </a:ext>
              </a:extLst>
            </p:cNvPr>
            <p:cNvSpPr/>
            <p:nvPr/>
          </p:nvSpPr>
          <p:spPr>
            <a:xfrm>
              <a:off x="5492667" y="1098123"/>
              <a:ext cx="1431832" cy="619527"/>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reeform: Shape 399">
              <a:extLst>
                <a:ext uri="{FF2B5EF4-FFF2-40B4-BE49-F238E27FC236}">
                  <a16:creationId xmlns:a16="http://schemas.microsoft.com/office/drawing/2014/main" id="{29F94BAD-770A-A1A7-A342-C2E2FEE678AA}"/>
                </a:ext>
              </a:extLst>
            </p:cNvPr>
            <p:cNvSpPr/>
            <p:nvPr/>
          </p:nvSpPr>
          <p:spPr>
            <a:xfrm rot="16005868">
              <a:off x="5299121" y="1327309"/>
              <a:ext cx="1877861" cy="1722282"/>
            </a:xfrm>
            <a:custGeom>
              <a:avLst/>
              <a:gdLst>
                <a:gd name="connsiteX0" fmla="*/ 1823676 w 1877861"/>
                <a:gd name="connsiteY0" fmla="*/ 1544392 h 1722282"/>
                <a:gd name="connsiteX1" fmla="*/ 1798158 w 1877861"/>
                <a:gd name="connsiteY1" fmla="*/ 1569910 h 1722282"/>
                <a:gd name="connsiteX2" fmla="*/ 1791442 w 1877861"/>
                <a:gd name="connsiteY2" fmla="*/ 1688711 h 1722282"/>
                <a:gd name="connsiteX3" fmla="*/ 1754447 w 1877861"/>
                <a:gd name="connsiteY3" fmla="*/ 1721747 h 1722282"/>
                <a:gd name="connsiteX4" fmla="*/ 1652106 w 1877861"/>
                <a:gd name="connsiteY4" fmla="*/ 1715962 h 1722282"/>
                <a:gd name="connsiteX5" fmla="*/ 1645786 w 1877861"/>
                <a:gd name="connsiteY5" fmla="*/ 1722282 h 1722282"/>
                <a:gd name="connsiteX6" fmla="*/ 0 w 1877861"/>
                <a:gd name="connsiteY6" fmla="*/ 1722282 h 1722282"/>
                <a:gd name="connsiteX7" fmla="*/ 177891 w 1877861"/>
                <a:gd name="connsiteY7" fmla="*/ 1544392 h 1722282"/>
                <a:gd name="connsiteX8" fmla="*/ 0 w 1877861"/>
                <a:gd name="connsiteY8" fmla="*/ 1366501 h 1722282"/>
                <a:gd name="connsiteX9" fmla="*/ 1598896 w 1877861"/>
                <a:gd name="connsiteY9" fmla="*/ 1366501 h 1722282"/>
                <a:gd name="connsiteX10" fmla="*/ 1650896 w 1877861"/>
                <a:gd name="connsiteY10" fmla="*/ 446657 h 1722282"/>
                <a:gd name="connsiteX11" fmla="*/ 33319 w 1877861"/>
                <a:gd name="connsiteY11" fmla="*/ 355214 h 1722282"/>
                <a:gd name="connsiteX12" fmla="*/ 220966 w 1877861"/>
                <a:gd name="connsiteY12" fmla="*/ 187648 h 1722282"/>
                <a:gd name="connsiteX13" fmla="*/ 53399 w 1877861"/>
                <a:gd name="connsiteY13" fmla="*/ 0 h 1722282"/>
                <a:gd name="connsiteX14" fmla="*/ 1696562 w 1877861"/>
                <a:gd name="connsiteY14" fmla="*/ 92890 h 1722282"/>
                <a:gd name="connsiteX15" fmla="*/ 1717954 w 1877861"/>
                <a:gd name="connsiteY15" fmla="*/ 116846 h 1722282"/>
                <a:gd name="connsiteX16" fmla="*/ 1844769 w 1877861"/>
                <a:gd name="connsiteY16" fmla="*/ 124015 h 1722282"/>
                <a:gd name="connsiteX17" fmla="*/ 1877805 w 1877861"/>
                <a:gd name="connsiteY17" fmla="*/ 161010 h 1722282"/>
                <a:gd name="connsiteX18" fmla="*/ 1800888 w 1877861"/>
                <a:gd name="connsiteY18" fmla="*/ 1521604 h 172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7861" h="1722282">
                  <a:moveTo>
                    <a:pt x="1823676" y="1544392"/>
                  </a:moveTo>
                  <a:lnTo>
                    <a:pt x="1798158" y="1569910"/>
                  </a:lnTo>
                  <a:lnTo>
                    <a:pt x="1791442" y="1688711"/>
                  </a:lnTo>
                  <a:cubicBezTo>
                    <a:pt x="1790348" y="1708050"/>
                    <a:pt x="1773785" y="1722840"/>
                    <a:pt x="1754447" y="1721747"/>
                  </a:cubicBezTo>
                  <a:lnTo>
                    <a:pt x="1652106" y="1715962"/>
                  </a:lnTo>
                  <a:lnTo>
                    <a:pt x="1645786" y="1722282"/>
                  </a:lnTo>
                  <a:lnTo>
                    <a:pt x="0" y="1722282"/>
                  </a:lnTo>
                  <a:lnTo>
                    <a:pt x="177891" y="1544392"/>
                  </a:lnTo>
                  <a:lnTo>
                    <a:pt x="0" y="1366501"/>
                  </a:lnTo>
                  <a:lnTo>
                    <a:pt x="1598896" y="1366501"/>
                  </a:lnTo>
                  <a:lnTo>
                    <a:pt x="1650896" y="446657"/>
                  </a:lnTo>
                  <a:lnTo>
                    <a:pt x="33319" y="355214"/>
                  </a:lnTo>
                  <a:lnTo>
                    <a:pt x="220966" y="187648"/>
                  </a:lnTo>
                  <a:lnTo>
                    <a:pt x="53399" y="0"/>
                  </a:lnTo>
                  <a:lnTo>
                    <a:pt x="1696562" y="92890"/>
                  </a:lnTo>
                  <a:lnTo>
                    <a:pt x="1717954" y="116846"/>
                  </a:lnTo>
                  <a:lnTo>
                    <a:pt x="1844769" y="124015"/>
                  </a:lnTo>
                  <a:cubicBezTo>
                    <a:pt x="1864107" y="125108"/>
                    <a:pt x="1878898" y="141672"/>
                    <a:pt x="1877805" y="161010"/>
                  </a:cubicBezTo>
                  <a:lnTo>
                    <a:pt x="1800888" y="1521604"/>
                  </a:lnTo>
                  <a:close/>
                </a:path>
              </a:pathLst>
            </a:cu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01" name="Trapezoid 400">
              <a:extLst>
                <a:ext uri="{FF2B5EF4-FFF2-40B4-BE49-F238E27FC236}">
                  <a16:creationId xmlns:a16="http://schemas.microsoft.com/office/drawing/2014/main" id="{E32C5DC8-B491-D7DE-72BB-DED4CDBB8299}"/>
                </a:ext>
              </a:extLst>
            </p:cNvPr>
            <p:cNvSpPr/>
            <p:nvPr/>
          </p:nvSpPr>
          <p:spPr>
            <a:xfrm>
              <a:off x="5397386" y="3878365"/>
              <a:ext cx="1753428" cy="1182794"/>
            </a:xfrm>
            <a:prstGeom prst="trapezoid">
              <a:avLst/>
            </a:prstGeom>
            <a:solidFill>
              <a:srgbClr val="FECE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2" name="Group 401">
              <a:extLst>
                <a:ext uri="{FF2B5EF4-FFF2-40B4-BE49-F238E27FC236}">
                  <a16:creationId xmlns:a16="http://schemas.microsoft.com/office/drawing/2014/main" id="{B13F64A7-9B84-29E3-2764-3F22F7ABF990}"/>
                </a:ext>
              </a:extLst>
            </p:cNvPr>
            <p:cNvGrpSpPr/>
            <p:nvPr/>
          </p:nvGrpSpPr>
          <p:grpSpPr>
            <a:xfrm>
              <a:off x="5608002" y="1246622"/>
              <a:ext cx="1316497" cy="277385"/>
              <a:chOff x="3146640" y="5602814"/>
              <a:chExt cx="5639399" cy="1188218"/>
            </a:xfrm>
          </p:grpSpPr>
          <p:grpSp>
            <p:nvGrpSpPr>
              <p:cNvPr id="423" name="Group 422">
                <a:extLst>
                  <a:ext uri="{FF2B5EF4-FFF2-40B4-BE49-F238E27FC236}">
                    <a16:creationId xmlns:a16="http://schemas.microsoft.com/office/drawing/2014/main" id="{DF44D501-4247-F8E0-9CBC-196938317BCD}"/>
                  </a:ext>
                </a:extLst>
              </p:cNvPr>
              <p:cNvGrpSpPr/>
              <p:nvPr/>
            </p:nvGrpSpPr>
            <p:grpSpPr>
              <a:xfrm>
                <a:off x="3146640" y="5683036"/>
                <a:ext cx="1125165" cy="1107996"/>
                <a:chOff x="3689416" y="5042699"/>
                <a:chExt cx="1125165" cy="1107996"/>
              </a:xfrm>
            </p:grpSpPr>
            <p:sp>
              <p:nvSpPr>
                <p:cNvPr id="440" name="Callout: Quad Arrow 439">
                  <a:extLst>
                    <a:ext uri="{FF2B5EF4-FFF2-40B4-BE49-F238E27FC236}">
                      <a16:creationId xmlns:a16="http://schemas.microsoft.com/office/drawing/2014/main" id="{51662742-E326-BC27-5596-B878B0686FCE}"/>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Callout: Quad Arrow 440">
                  <a:extLst>
                    <a:ext uri="{FF2B5EF4-FFF2-40B4-BE49-F238E27FC236}">
                      <a16:creationId xmlns:a16="http://schemas.microsoft.com/office/drawing/2014/main" id="{46EB6470-40C8-F823-2F41-126160A928E2}"/>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423">
                <a:extLst>
                  <a:ext uri="{FF2B5EF4-FFF2-40B4-BE49-F238E27FC236}">
                    <a16:creationId xmlns:a16="http://schemas.microsoft.com/office/drawing/2014/main" id="{1E395896-B36D-3D26-22FC-6AFBAE446BD8}"/>
                  </a:ext>
                </a:extLst>
              </p:cNvPr>
              <p:cNvGrpSpPr/>
              <p:nvPr/>
            </p:nvGrpSpPr>
            <p:grpSpPr>
              <a:xfrm>
                <a:off x="4286655" y="5654734"/>
                <a:ext cx="1125165" cy="1107996"/>
                <a:chOff x="3689416" y="5042699"/>
                <a:chExt cx="1125165" cy="1107996"/>
              </a:xfrm>
            </p:grpSpPr>
            <p:sp>
              <p:nvSpPr>
                <p:cNvPr id="438" name="Callout: Quad Arrow 437">
                  <a:extLst>
                    <a:ext uri="{FF2B5EF4-FFF2-40B4-BE49-F238E27FC236}">
                      <a16:creationId xmlns:a16="http://schemas.microsoft.com/office/drawing/2014/main" id="{5D1E0CC3-C442-0077-5743-74E6CDC40DF8}"/>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Callout: Quad Arrow 438">
                  <a:extLst>
                    <a:ext uri="{FF2B5EF4-FFF2-40B4-BE49-F238E27FC236}">
                      <a16:creationId xmlns:a16="http://schemas.microsoft.com/office/drawing/2014/main" id="{AA8B123D-7EA3-D1D3-9B00-F42B80F4D363}"/>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5" name="Group 424">
                <a:extLst>
                  <a:ext uri="{FF2B5EF4-FFF2-40B4-BE49-F238E27FC236}">
                    <a16:creationId xmlns:a16="http://schemas.microsoft.com/office/drawing/2014/main" id="{53AD03A9-CC0C-CC12-C0A2-4B2F2B13B153}"/>
                  </a:ext>
                </a:extLst>
              </p:cNvPr>
              <p:cNvGrpSpPr/>
              <p:nvPr/>
            </p:nvGrpSpPr>
            <p:grpSpPr>
              <a:xfrm>
                <a:off x="5403757" y="5639705"/>
                <a:ext cx="1125165" cy="1107996"/>
                <a:chOff x="3689416" y="5042699"/>
                <a:chExt cx="1125165" cy="1107996"/>
              </a:xfrm>
            </p:grpSpPr>
            <p:sp>
              <p:nvSpPr>
                <p:cNvPr id="436" name="Callout: Quad Arrow 435">
                  <a:extLst>
                    <a:ext uri="{FF2B5EF4-FFF2-40B4-BE49-F238E27FC236}">
                      <a16:creationId xmlns:a16="http://schemas.microsoft.com/office/drawing/2014/main" id="{6E251C7B-4753-8759-4CE9-19B673A6BF08}"/>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Callout: Quad Arrow 436">
                  <a:extLst>
                    <a:ext uri="{FF2B5EF4-FFF2-40B4-BE49-F238E27FC236}">
                      <a16:creationId xmlns:a16="http://schemas.microsoft.com/office/drawing/2014/main" id="{46775B82-2991-E593-C1EB-3228FA7C7454}"/>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6" name="Group 425">
                <a:extLst>
                  <a:ext uri="{FF2B5EF4-FFF2-40B4-BE49-F238E27FC236}">
                    <a16:creationId xmlns:a16="http://schemas.microsoft.com/office/drawing/2014/main" id="{4D8C7807-735C-4779-82E9-87667E29E992}"/>
                  </a:ext>
                </a:extLst>
              </p:cNvPr>
              <p:cNvGrpSpPr/>
              <p:nvPr/>
            </p:nvGrpSpPr>
            <p:grpSpPr>
              <a:xfrm>
                <a:off x="6543772" y="5611403"/>
                <a:ext cx="1125165" cy="1107996"/>
                <a:chOff x="3689416" y="5042699"/>
                <a:chExt cx="1125165" cy="1107996"/>
              </a:xfrm>
            </p:grpSpPr>
            <p:sp>
              <p:nvSpPr>
                <p:cNvPr id="434" name="Callout: Quad Arrow 433">
                  <a:extLst>
                    <a:ext uri="{FF2B5EF4-FFF2-40B4-BE49-F238E27FC236}">
                      <a16:creationId xmlns:a16="http://schemas.microsoft.com/office/drawing/2014/main" id="{B975DB14-218D-7EAB-6B88-7E3D2583A5B3}"/>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Callout: Quad Arrow 434">
                  <a:extLst>
                    <a:ext uri="{FF2B5EF4-FFF2-40B4-BE49-F238E27FC236}">
                      <a16:creationId xmlns:a16="http://schemas.microsoft.com/office/drawing/2014/main" id="{FCB964ED-9C0F-4EBD-E600-0A96D53590A9}"/>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 name="Group 426">
                <a:extLst>
                  <a:ext uri="{FF2B5EF4-FFF2-40B4-BE49-F238E27FC236}">
                    <a16:creationId xmlns:a16="http://schemas.microsoft.com/office/drawing/2014/main" id="{3D2C449D-5BF4-3CA6-48A9-0F948B158004}"/>
                  </a:ext>
                </a:extLst>
              </p:cNvPr>
              <p:cNvGrpSpPr/>
              <p:nvPr/>
            </p:nvGrpSpPr>
            <p:grpSpPr>
              <a:xfrm>
                <a:off x="7660874" y="5602814"/>
                <a:ext cx="1125165" cy="1107996"/>
                <a:chOff x="3689416" y="5042699"/>
                <a:chExt cx="1125165" cy="1107996"/>
              </a:xfrm>
            </p:grpSpPr>
            <p:sp>
              <p:nvSpPr>
                <p:cNvPr id="432" name="Callout: Quad Arrow 431">
                  <a:extLst>
                    <a:ext uri="{FF2B5EF4-FFF2-40B4-BE49-F238E27FC236}">
                      <a16:creationId xmlns:a16="http://schemas.microsoft.com/office/drawing/2014/main" id="{37AEA252-0FEF-B3AA-9966-3A7F2F5647DB}"/>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Callout: Quad Arrow 432">
                  <a:extLst>
                    <a:ext uri="{FF2B5EF4-FFF2-40B4-BE49-F238E27FC236}">
                      <a16:creationId xmlns:a16="http://schemas.microsoft.com/office/drawing/2014/main" id="{68327ED2-F78B-B3F9-6E65-E92FA93DAC8B}"/>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8" name="Oval 427">
                <a:extLst>
                  <a:ext uri="{FF2B5EF4-FFF2-40B4-BE49-F238E27FC236}">
                    <a16:creationId xmlns:a16="http://schemas.microsoft.com/office/drawing/2014/main" id="{F2660143-132B-1F57-CD62-AFF95F2548C1}"/>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D27A1B41-E773-B135-C3F9-B00CEF308B19}"/>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357BBF54-7294-C793-A033-50A4A32BFB26}"/>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FE073BEF-6496-58E0-9772-BE9C80EC5ADF}"/>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3" name="Group 402">
              <a:extLst>
                <a:ext uri="{FF2B5EF4-FFF2-40B4-BE49-F238E27FC236}">
                  <a16:creationId xmlns:a16="http://schemas.microsoft.com/office/drawing/2014/main" id="{EB1242EB-F135-6A25-9812-8C88E8A414D9}"/>
                </a:ext>
              </a:extLst>
            </p:cNvPr>
            <p:cNvGrpSpPr/>
            <p:nvPr/>
          </p:nvGrpSpPr>
          <p:grpSpPr>
            <a:xfrm>
              <a:off x="5589885" y="3715962"/>
              <a:ext cx="1316497" cy="277385"/>
              <a:chOff x="3146640" y="5602814"/>
              <a:chExt cx="5639399" cy="1188218"/>
            </a:xfrm>
          </p:grpSpPr>
          <p:grpSp>
            <p:nvGrpSpPr>
              <p:cNvPr id="404" name="Group 403">
                <a:extLst>
                  <a:ext uri="{FF2B5EF4-FFF2-40B4-BE49-F238E27FC236}">
                    <a16:creationId xmlns:a16="http://schemas.microsoft.com/office/drawing/2014/main" id="{E00D03FF-8493-8CBA-6612-9FBE6FC88228}"/>
                  </a:ext>
                </a:extLst>
              </p:cNvPr>
              <p:cNvGrpSpPr/>
              <p:nvPr/>
            </p:nvGrpSpPr>
            <p:grpSpPr>
              <a:xfrm>
                <a:off x="3146640" y="5683036"/>
                <a:ext cx="1125165" cy="1107996"/>
                <a:chOff x="3689416" y="5042699"/>
                <a:chExt cx="1125165" cy="1107996"/>
              </a:xfrm>
            </p:grpSpPr>
            <p:sp>
              <p:nvSpPr>
                <p:cNvPr id="421" name="Callout: Quad Arrow 420">
                  <a:extLst>
                    <a:ext uri="{FF2B5EF4-FFF2-40B4-BE49-F238E27FC236}">
                      <a16:creationId xmlns:a16="http://schemas.microsoft.com/office/drawing/2014/main" id="{911AE00B-AB51-1E76-904B-0981009C2A15}"/>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allout: Quad Arrow 421">
                  <a:extLst>
                    <a:ext uri="{FF2B5EF4-FFF2-40B4-BE49-F238E27FC236}">
                      <a16:creationId xmlns:a16="http://schemas.microsoft.com/office/drawing/2014/main" id="{706A1D78-3313-0744-ADB1-FC6494B69E58}"/>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5" name="Group 404">
                <a:extLst>
                  <a:ext uri="{FF2B5EF4-FFF2-40B4-BE49-F238E27FC236}">
                    <a16:creationId xmlns:a16="http://schemas.microsoft.com/office/drawing/2014/main" id="{09871DDD-0D33-A3C4-1D61-0D5EB882E2D2}"/>
                  </a:ext>
                </a:extLst>
              </p:cNvPr>
              <p:cNvGrpSpPr/>
              <p:nvPr/>
            </p:nvGrpSpPr>
            <p:grpSpPr>
              <a:xfrm>
                <a:off x="4286655" y="5654734"/>
                <a:ext cx="1125165" cy="1107996"/>
                <a:chOff x="3689416" y="5042699"/>
                <a:chExt cx="1125165" cy="1107996"/>
              </a:xfrm>
            </p:grpSpPr>
            <p:sp>
              <p:nvSpPr>
                <p:cNvPr id="419" name="Callout: Quad Arrow 418">
                  <a:extLst>
                    <a:ext uri="{FF2B5EF4-FFF2-40B4-BE49-F238E27FC236}">
                      <a16:creationId xmlns:a16="http://schemas.microsoft.com/office/drawing/2014/main" id="{8C5D8732-81D2-BEFC-DE55-F2B25C8E4969}"/>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Callout: Quad Arrow 419">
                  <a:extLst>
                    <a:ext uri="{FF2B5EF4-FFF2-40B4-BE49-F238E27FC236}">
                      <a16:creationId xmlns:a16="http://schemas.microsoft.com/office/drawing/2014/main" id="{6D971348-A717-A3CD-CF56-1EE188455235}"/>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405">
                <a:extLst>
                  <a:ext uri="{FF2B5EF4-FFF2-40B4-BE49-F238E27FC236}">
                    <a16:creationId xmlns:a16="http://schemas.microsoft.com/office/drawing/2014/main" id="{29D36A2D-676C-01EE-1783-0C85CDDF9E6F}"/>
                  </a:ext>
                </a:extLst>
              </p:cNvPr>
              <p:cNvGrpSpPr/>
              <p:nvPr/>
            </p:nvGrpSpPr>
            <p:grpSpPr>
              <a:xfrm>
                <a:off x="5403757" y="5639705"/>
                <a:ext cx="1125165" cy="1107996"/>
                <a:chOff x="3689416" y="5042699"/>
                <a:chExt cx="1125165" cy="1107996"/>
              </a:xfrm>
            </p:grpSpPr>
            <p:sp>
              <p:nvSpPr>
                <p:cNvPr id="417" name="Callout: Quad Arrow 416">
                  <a:extLst>
                    <a:ext uri="{FF2B5EF4-FFF2-40B4-BE49-F238E27FC236}">
                      <a16:creationId xmlns:a16="http://schemas.microsoft.com/office/drawing/2014/main" id="{F4A47A55-9D15-9FD7-1AD6-0EE29521CF86}"/>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Callout: Quad Arrow 417">
                  <a:extLst>
                    <a:ext uri="{FF2B5EF4-FFF2-40B4-BE49-F238E27FC236}">
                      <a16:creationId xmlns:a16="http://schemas.microsoft.com/office/drawing/2014/main" id="{1486D55F-0E58-5DC1-8F10-11B9877227B6}"/>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7" name="Group 406">
                <a:extLst>
                  <a:ext uri="{FF2B5EF4-FFF2-40B4-BE49-F238E27FC236}">
                    <a16:creationId xmlns:a16="http://schemas.microsoft.com/office/drawing/2014/main" id="{4B69371F-5F54-602A-4271-46998CE8A611}"/>
                  </a:ext>
                </a:extLst>
              </p:cNvPr>
              <p:cNvGrpSpPr/>
              <p:nvPr/>
            </p:nvGrpSpPr>
            <p:grpSpPr>
              <a:xfrm>
                <a:off x="6543772" y="5611403"/>
                <a:ext cx="1125165" cy="1107996"/>
                <a:chOff x="3689416" y="5042699"/>
                <a:chExt cx="1125165" cy="1107996"/>
              </a:xfrm>
            </p:grpSpPr>
            <p:sp>
              <p:nvSpPr>
                <p:cNvPr id="415" name="Callout: Quad Arrow 414">
                  <a:extLst>
                    <a:ext uri="{FF2B5EF4-FFF2-40B4-BE49-F238E27FC236}">
                      <a16:creationId xmlns:a16="http://schemas.microsoft.com/office/drawing/2014/main" id="{C978580A-D9F9-617B-8C2A-ED2683B4ADE4}"/>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Callout: Quad Arrow 415">
                  <a:extLst>
                    <a:ext uri="{FF2B5EF4-FFF2-40B4-BE49-F238E27FC236}">
                      <a16:creationId xmlns:a16="http://schemas.microsoft.com/office/drawing/2014/main" id="{A7FFB4DB-6D7E-9731-184E-6AAE0D7F8677}"/>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407">
                <a:extLst>
                  <a:ext uri="{FF2B5EF4-FFF2-40B4-BE49-F238E27FC236}">
                    <a16:creationId xmlns:a16="http://schemas.microsoft.com/office/drawing/2014/main" id="{A6E37631-F052-DAF2-EB1C-D0498550CBF7}"/>
                  </a:ext>
                </a:extLst>
              </p:cNvPr>
              <p:cNvGrpSpPr/>
              <p:nvPr/>
            </p:nvGrpSpPr>
            <p:grpSpPr>
              <a:xfrm>
                <a:off x="7660874" y="5602814"/>
                <a:ext cx="1125165" cy="1107996"/>
                <a:chOff x="3689416" y="5042699"/>
                <a:chExt cx="1125165" cy="1107996"/>
              </a:xfrm>
            </p:grpSpPr>
            <p:sp>
              <p:nvSpPr>
                <p:cNvPr id="413" name="Callout: Quad Arrow 412">
                  <a:extLst>
                    <a:ext uri="{FF2B5EF4-FFF2-40B4-BE49-F238E27FC236}">
                      <a16:creationId xmlns:a16="http://schemas.microsoft.com/office/drawing/2014/main" id="{02F0F2BD-F8B1-BF84-9563-AB512C56C00A}"/>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Callout: Quad Arrow 413">
                  <a:extLst>
                    <a:ext uri="{FF2B5EF4-FFF2-40B4-BE49-F238E27FC236}">
                      <a16:creationId xmlns:a16="http://schemas.microsoft.com/office/drawing/2014/main" id="{8AB3F774-81A2-AAF1-BC10-37413CF215AE}"/>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9" name="Oval 408">
                <a:extLst>
                  <a:ext uri="{FF2B5EF4-FFF2-40B4-BE49-F238E27FC236}">
                    <a16:creationId xmlns:a16="http://schemas.microsoft.com/office/drawing/2014/main" id="{9558A518-800C-7929-F4B4-DEEE25DC9345}"/>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6AC8C773-17C8-6EE5-921A-CB1CA4C01D0B}"/>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BB2FB866-54E9-B9CA-F68A-3C374C513947}"/>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C24E111C-FE49-66EE-1A58-B1E0B15EC296}"/>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500" fill="hold"/>
                                        <p:tgtEl>
                                          <p:spTgt spid="189"/>
                                        </p:tgtEl>
                                        <p:attrNameLst>
                                          <p:attrName>ppt_x</p:attrName>
                                        </p:attrNameLst>
                                      </p:cBhvr>
                                      <p:tavLst>
                                        <p:tav tm="0">
                                          <p:val>
                                            <p:strVal val="#ppt_x"/>
                                          </p:val>
                                        </p:tav>
                                        <p:tav tm="100000">
                                          <p:val>
                                            <p:strVal val="#ppt_x"/>
                                          </p:val>
                                        </p:tav>
                                      </p:tavLst>
                                    </p:anim>
                                    <p:anim calcmode="lin" valueType="num">
                                      <p:cBhvr additive="base">
                                        <p:cTn id="8" dur="1500" fill="hold"/>
                                        <p:tgtEl>
                                          <p:spTgt spid="1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22860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The Family: A Proclamation to the World</a:t>
            </a:r>
          </a:p>
        </p:txBody>
      </p:sp>
      <p:sp>
        <p:nvSpPr>
          <p:cNvPr id="8" name="Rectangle 7"/>
          <p:cNvSpPr/>
          <p:nvPr/>
        </p:nvSpPr>
        <p:spPr>
          <a:xfrm>
            <a:off x="2819400" y="1447801"/>
            <a:ext cx="6629400" cy="3108543"/>
          </a:xfrm>
          <a:prstGeom prst="rect">
            <a:avLst/>
          </a:prstGeom>
        </p:spPr>
        <p:txBody>
          <a:bodyPr wrap="square">
            <a:spAutoFit/>
          </a:bodyPr>
          <a:lstStyle/>
          <a:p>
            <a:r>
              <a:rPr lang="en-US" sz="2800" dirty="0">
                <a:solidFill>
                  <a:schemeClr val="bg1"/>
                </a:solidFill>
              </a:rPr>
              <a:t>“We, the First Presidency and the Council of the Twelve Apostles of The Church of Jesus Christ of Latter-day Saints, solemnly proclaim that </a:t>
            </a:r>
            <a:r>
              <a:rPr lang="en-US" sz="2800" dirty="0">
                <a:solidFill>
                  <a:srgbClr val="FFFF00"/>
                </a:solidFill>
              </a:rPr>
              <a:t>marriage between a man and a woman is ordained of God and that the family is central to the Creator’s plan </a:t>
            </a:r>
            <a:r>
              <a:rPr lang="en-US" sz="2800" dirty="0">
                <a:solidFill>
                  <a:schemeClr val="bg1"/>
                </a:solidFill>
              </a:rPr>
              <a:t>for the eternal destiny of His children.” </a:t>
            </a:r>
          </a:p>
        </p:txBody>
      </p:sp>
      <p:grpSp>
        <p:nvGrpSpPr>
          <p:cNvPr id="23" name="Group 22"/>
          <p:cNvGrpSpPr/>
          <p:nvPr/>
        </p:nvGrpSpPr>
        <p:grpSpPr>
          <a:xfrm>
            <a:off x="8077201" y="4267200"/>
            <a:ext cx="849301" cy="2209800"/>
            <a:chOff x="5410200" y="990600"/>
            <a:chExt cx="1905000" cy="4788699"/>
          </a:xfrm>
        </p:grpSpPr>
        <p:sp>
          <p:nvSpPr>
            <p:cNvPr id="24" name="Rounded Rectangle 23"/>
            <p:cNvSpPr/>
            <p:nvPr/>
          </p:nvSpPr>
          <p:spPr>
            <a:xfrm rot="731251">
              <a:off x="5434270" y="1248254"/>
              <a:ext cx="381000" cy="990600"/>
            </a:xfrm>
            <a:prstGeom prst="roundRect">
              <a:avLst>
                <a:gd name="adj"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21194807">
              <a:off x="6762522" y="1238165"/>
              <a:ext cx="381000" cy="990600"/>
            </a:xfrm>
            <a:prstGeom prst="roundRect">
              <a:avLst>
                <a:gd name="adj" fmla="val 49585"/>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610301" flipH="1">
              <a:off x="6345730" y="5179622"/>
              <a:ext cx="427527" cy="6587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704841" flipH="1">
              <a:off x="5656803" y="5236169"/>
              <a:ext cx="427527" cy="6587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410200" y="3657600"/>
              <a:ext cx="3810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934200" y="3657600"/>
              <a:ext cx="3810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Operation 29"/>
            <p:cNvSpPr/>
            <p:nvPr/>
          </p:nvSpPr>
          <p:spPr>
            <a:xfrm rot="9438105" flipH="1">
              <a:off x="6592727" y="2648441"/>
              <a:ext cx="573321" cy="1295400"/>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Operation 30"/>
            <p:cNvSpPr/>
            <p:nvPr/>
          </p:nvSpPr>
          <p:spPr>
            <a:xfrm rot="11918038">
              <a:off x="5525926" y="2648442"/>
              <a:ext cx="573321" cy="1295400"/>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Operation 31"/>
            <p:cNvSpPr/>
            <p:nvPr/>
          </p:nvSpPr>
          <p:spPr>
            <a:xfrm rot="10800000">
              <a:off x="5715000" y="2590800"/>
              <a:ext cx="1219200" cy="1447800"/>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486400" y="9906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33"/>
            <p:cNvSpPr/>
            <p:nvPr/>
          </p:nvSpPr>
          <p:spPr>
            <a:xfrm rot="10800000">
              <a:off x="5638800" y="4038600"/>
              <a:ext cx="838200" cy="1447800"/>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nual Operation 34"/>
            <p:cNvSpPr/>
            <p:nvPr/>
          </p:nvSpPr>
          <p:spPr>
            <a:xfrm rot="10800000">
              <a:off x="6172200" y="4038600"/>
              <a:ext cx="838200" cy="1447800"/>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5715000" y="3886200"/>
              <a:ext cx="1219200" cy="152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llate 36"/>
            <p:cNvSpPr/>
            <p:nvPr/>
          </p:nvSpPr>
          <p:spPr>
            <a:xfrm rot="5400000">
              <a:off x="6134100" y="1943100"/>
              <a:ext cx="304800" cy="685800"/>
            </a:xfrm>
            <a:prstGeom prst="flowChartCollat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Pentagon 38"/>
            <p:cNvSpPr/>
            <p:nvPr/>
          </p:nvSpPr>
          <p:spPr>
            <a:xfrm rot="5400000">
              <a:off x="6400800" y="3048000"/>
              <a:ext cx="381000" cy="381000"/>
            </a:xfrm>
            <a:prstGeom prst="homePlate">
              <a:avLst>
                <a:gd name="adj" fmla="val 298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172200" y="3886200"/>
              <a:ext cx="3048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8839200" y="4419601"/>
            <a:ext cx="955166" cy="2102879"/>
            <a:chOff x="1797441" y="610776"/>
            <a:chExt cx="2164959" cy="4189824"/>
          </a:xfrm>
        </p:grpSpPr>
        <p:grpSp>
          <p:nvGrpSpPr>
            <p:cNvPr id="42" name="Group 41"/>
            <p:cNvGrpSpPr/>
            <p:nvPr/>
          </p:nvGrpSpPr>
          <p:grpSpPr>
            <a:xfrm>
              <a:off x="2209800" y="996531"/>
              <a:ext cx="1752600" cy="3804069"/>
              <a:chOff x="2209800" y="996531"/>
              <a:chExt cx="1752600" cy="3804069"/>
            </a:xfrm>
          </p:grpSpPr>
          <p:sp>
            <p:nvSpPr>
              <p:cNvPr id="44" name="Oval 43"/>
              <p:cNvSpPr/>
              <p:nvPr/>
            </p:nvSpPr>
            <p:spPr>
              <a:xfrm rot="5016062">
                <a:off x="2755814" y="1704967"/>
                <a:ext cx="678734" cy="1552386"/>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586843" y="3166344"/>
                <a:ext cx="312964" cy="5424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272393" y="3166344"/>
                <a:ext cx="312964" cy="5424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anual Operation 46"/>
              <p:cNvSpPr/>
              <p:nvPr/>
            </p:nvSpPr>
            <p:spPr>
              <a:xfrm rot="12378413" flipH="1">
                <a:off x="2422900" y="2330342"/>
                <a:ext cx="438150" cy="115271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nual Operation 47"/>
              <p:cNvSpPr/>
              <p:nvPr/>
            </p:nvSpPr>
            <p:spPr>
              <a:xfrm rot="9493756">
                <a:off x="3330397" y="2263965"/>
                <a:ext cx="438150" cy="115271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7610301" flipH="1">
                <a:off x="3151423" y="4339831"/>
                <a:ext cx="380435" cy="5411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3989699">
                <a:off x="2515156" y="4329997"/>
                <a:ext cx="380435" cy="5411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nual Operation 50"/>
              <p:cNvSpPr/>
              <p:nvPr/>
            </p:nvSpPr>
            <p:spPr>
              <a:xfrm rot="10800000">
                <a:off x="2209800" y="3369764"/>
                <a:ext cx="1690007" cy="115271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Extract 51"/>
              <p:cNvSpPr/>
              <p:nvPr/>
            </p:nvSpPr>
            <p:spPr>
              <a:xfrm>
                <a:off x="2209800" y="2081437"/>
                <a:ext cx="1752600" cy="203420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rot="10800000">
                <a:off x="2914063" y="2236521"/>
                <a:ext cx="304800" cy="481415"/>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585357" y="996531"/>
                <a:ext cx="1064079" cy="14917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reeform: Shape 42"/>
            <p:cNvSpPr/>
            <p:nvPr/>
          </p:nvSpPr>
          <p:spPr>
            <a:xfrm rot="4091435">
              <a:off x="1698895" y="709322"/>
              <a:ext cx="2284329" cy="2087237"/>
            </a:xfrm>
            <a:custGeom>
              <a:avLst/>
              <a:gdLst>
                <a:gd name="connsiteX0" fmla="*/ 259438 w 2284329"/>
                <a:gd name="connsiteY0" fmla="*/ 242810 h 2087237"/>
                <a:gd name="connsiteX1" fmla="*/ 422075 w 2284329"/>
                <a:gd name="connsiteY1" fmla="*/ 64931 h 2087237"/>
                <a:gd name="connsiteX2" fmla="*/ 438034 w 2284329"/>
                <a:gd name="connsiteY2" fmla="*/ 73066 h 2087237"/>
                <a:gd name="connsiteX3" fmla="*/ 438034 w 2284329"/>
                <a:gd name="connsiteY3" fmla="*/ 71014 h 2087237"/>
                <a:gd name="connsiteX4" fmla="*/ 2284329 w 2284329"/>
                <a:gd name="connsiteY4" fmla="*/ 71014 h 2087237"/>
                <a:gd name="connsiteX5" fmla="*/ 2284329 w 2284329"/>
                <a:gd name="connsiteY5" fmla="*/ 513805 h 2087237"/>
                <a:gd name="connsiteX6" fmla="*/ 668821 w 2284329"/>
                <a:gd name="connsiteY6" fmla="*/ 453267 h 2087237"/>
                <a:gd name="connsiteX7" fmla="*/ 613181 w 2284329"/>
                <a:gd name="connsiteY7" fmla="*/ 464213 h 2087237"/>
                <a:gd name="connsiteX8" fmla="*/ 593650 w 2284329"/>
                <a:gd name="connsiteY8" fmla="*/ 543571 h 2087237"/>
                <a:gd name="connsiteX9" fmla="*/ 577647 w 2284329"/>
                <a:gd name="connsiteY9" fmla="*/ 657727 h 2087237"/>
                <a:gd name="connsiteX10" fmla="*/ 595542 w 2284329"/>
                <a:gd name="connsiteY10" fmla="*/ 688236 h 2087237"/>
                <a:gd name="connsiteX11" fmla="*/ 1884192 w 2284329"/>
                <a:gd name="connsiteY11" fmla="*/ 1752267 h 2087237"/>
                <a:gd name="connsiteX12" fmla="*/ 1594608 w 2284329"/>
                <a:gd name="connsiteY12" fmla="*/ 2087237 h 2087237"/>
                <a:gd name="connsiteX13" fmla="*/ 375372 w 2284329"/>
                <a:gd name="connsiteY13" fmla="*/ 1113224 h 2087237"/>
                <a:gd name="connsiteX14" fmla="*/ 338574 w 2284329"/>
                <a:gd name="connsiteY14" fmla="*/ 1065504 h 2087237"/>
                <a:gd name="connsiteX15" fmla="*/ 0 w 2284329"/>
                <a:gd name="connsiteY15" fmla="*/ 892912 h 2087237"/>
                <a:gd name="connsiteX16" fmla="*/ 259438 w 2284329"/>
                <a:gd name="connsiteY16" fmla="*/ 242810 h 208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4329" h="2087237">
                  <a:moveTo>
                    <a:pt x="259438" y="242810"/>
                  </a:moveTo>
                  <a:cubicBezTo>
                    <a:pt x="288265" y="170576"/>
                    <a:pt x="336131" y="108048"/>
                    <a:pt x="422075" y="64931"/>
                  </a:cubicBezTo>
                  <a:lnTo>
                    <a:pt x="438034" y="73066"/>
                  </a:lnTo>
                  <a:lnTo>
                    <a:pt x="438034" y="71014"/>
                  </a:lnTo>
                  <a:cubicBezTo>
                    <a:pt x="1053466" y="-174982"/>
                    <a:pt x="1668897" y="317009"/>
                    <a:pt x="2284329" y="71014"/>
                  </a:cubicBezTo>
                  <a:lnTo>
                    <a:pt x="2284329" y="513805"/>
                  </a:lnTo>
                  <a:cubicBezTo>
                    <a:pt x="1745826" y="729051"/>
                    <a:pt x="1207324" y="379277"/>
                    <a:pt x="668821" y="453267"/>
                  </a:cubicBezTo>
                  <a:lnTo>
                    <a:pt x="613181" y="464213"/>
                  </a:lnTo>
                  <a:lnTo>
                    <a:pt x="593650" y="543571"/>
                  </a:lnTo>
                  <a:lnTo>
                    <a:pt x="577647" y="657727"/>
                  </a:lnTo>
                  <a:lnTo>
                    <a:pt x="595542" y="688236"/>
                  </a:lnTo>
                  <a:cubicBezTo>
                    <a:pt x="919043" y="1165583"/>
                    <a:pt x="1613715" y="1213585"/>
                    <a:pt x="1884192" y="1752267"/>
                  </a:cubicBezTo>
                  <a:lnTo>
                    <a:pt x="1594608" y="2087237"/>
                  </a:lnTo>
                  <a:cubicBezTo>
                    <a:pt x="1342163" y="1584468"/>
                    <a:pt x="720196" y="1509135"/>
                    <a:pt x="375372" y="1113224"/>
                  </a:cubicBezTo>
                  <a:lnTo>
                    <a:pt x="338574" y="1065504"/>
                  </a:lnTo>
                  <a:lnTo>
                    <a:pt x="0" y="892912"/>
                  </a:lnTo>
                  <a:cubicBezTo>
                    <a:pt x="257833" y="763560"/>
                    <a:pt x="172960" y="459510"/>
                    <a:pt x="259438" y="242810"/>
                  </a:cubicBezTo>
                  <a:close/>
                </a:path>
              </a:pathLst>
            </a:cu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7620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Importance of Marriage</a:t>
            </a:r>
          </a:p>
        </p:txBody>
      </p:sp>
      <p:sp>
        <p:nvSpPr>
          <p:cNvPr id="6" name="TextBox 5"/>
          <p:cNvSpPr txBox="1"/>
          <p:nvPr/>
        </p:nvSpPr>
        <p:spPr>
          <a:xfrm>
            <a:off x="1828800" y="685800"/>
            <a:ext cx="3657600" cy="369332"/>
          </a:xfrm>
          <a:prstGeom prst="rect">
            <a:avLst/>
          </a:prstGeom>
          <a:noFill/>
        </p:spPr>
        <p:txBody>
          <a:bodyPr wrap="square" rtlCol="0">
            <a:spAutoFit/>
          </a:bodyPr>
          <a:lstStyle/>
          <a:p>
            <a:r>
              <a:rPr lang="en-US" dirty="0">
                <a:solidFill>
                  <a:schemeClr val="bg1"/>
                </a:solidFill>
              </a:rPr>
              <a:t>1. Bringing children into the world</a:t>
            </a:r>
          </a:p>
        </p:txBody>
      </p:sp>
      <p:sp>
        <p:nvSpPr>
          <p:cNvPr id="7" name="TextBox 6"/>
          <p:cNvSpPr txBox="1"/>
          <p:nvPr/>
        </p:nvSpPr>
        <p:spPr>
          <a:xfrm>
            <a:off x="6477000" y="685800"/>
            <a:ext cx="3657600" cy="369332"/>
          </a:xfrm>
          <a:prstGeom prst="rect">
            <a:avLst/>
          </a:prstGeom>
          <a:noFill/>
        </p:spPr>
        <p:txBody>
          <a:bodyPr wrap="square" rtlCol="0">
            <a:spAutoFit/>
          </a:bodyPr>
          <a:lstStyle/>
          <a:p>
            <a:r>
              <a:rPr lang="en-US" dirty="0">
                <a:solidFill>
                  <a:schemeClr val="bg1"/>
                </a:solidFill>
              </a:rPr>
              <a:t>2. Raise up children “unto the Lord”</a:t>
            </a:r>
          </a:p>
        </p:txBody>
      </p:sp>
      <p:sp>
        <p:nvSpPr>
          <p:cNvPr id="8" name="TextBox 7"/>
          <p:cNvSpPr txBox="1"/>
          <p:nvPr/>
        </p:nvSpPr>
        <p:spPr>
          <a:xfrm>
            <a:off x="136326" y="6448421"/>
            <a:ext cx="3657600" cy="369332"/>
          </a:xfrm>
          <a:prstGeom prst="rect">
            <a:avLst/>
          </a:prstGeom>
          <a:noFill/>
        </p:spPr>
        <p:txBody>
          <a:bodyPr wrap="square" rtlCol="0">
            <a:spAutoFit/>
          </a:bodyPr>
          <a:lstStyle/>
          <a:p>
            <a:r>
              <a:rPr lang="en-US" dirty="0">
                <a:solidFill>
                  <a:srgbClr val="FFFF00"/>
                </a:solidFill>
              </a:rPr>
              <a:t>1 Nephi 7:1-2</a:t>
            </a:r>
          </a:p>
        </p:txBody>
      </p:sp>
      <p:sp>
        <p:nvSpPr>
          <p:cNvPr id="9" name="Rectangle 8"/>
          <p:cNvSpPr/>
          <p:nvPr/>
        </p:nvSpPr>
        <p:spPr>
          <a:xfrm>
            <a:off x="2019299" y="1227896"/>
            <a:ext cx="8153400" cy="2862322"/>
          </a:xfrm>
          <a:prstGeom prst="rect">
            <a:avLst/>
          </a:prstGeom>
        </p:spPr>
        <p:txBody>
          <a:bodyPr wrap="square">
            <a:spAutoFit/>
          </a:bodyPr>
          <a:lstStyle/>
          <a:p>
            <a:r>
              <a:rPr lang="en-US" sz="2000" dirty="0">
                <a:solidFill>
                  <a:schemeClr val="bg1"/>
                </a:solidFill>
              </a:rPr>
              <a:t>“We declare that God’s commandment for His children to </a:t>
            </a:r>
            <a:r>
              <a:rPr lang="en-US" sz="2000" dirty="0">
                <a:solidFill>
                  <a:srgbClr val="FFFF00"/>
                </a:solidFill>
              </a:rPr>
              <a:t>multiply and replenish the earth</a:t>
            </a:r>
            <a:r>
              <a:rPr lang="en-US" sz="2000" dirty="0">
                <a:solidFill>
                  <a:schemeClr val="bg1"/>
                </a:solidFill>
              </a:rPr>
              <a:t> remains in force. …</a:t>
            </a:r>
          </a:p>
          <a:p>
            <a:endParaRPr lang="en-US" sz="2000" dirty="0">
              <a:solidFill>
                <a:schemeClr val="bg1"/>
              </a:solidFill>
            </a:endParaRPr>
          </a:p>
          <a:p>
            <a:r>
              <a:rPr lang="en-US" sz="2000" dirty="0">
                <a:solidFill>
                  <a:schemeClr val="bg1"/>
                </a:solidFill>
              </a:rPr>
              <a:t>“… Parents have a sacred duty to </a:t>
            </a:r>
            <a:r>
              <a:rPr lang="en-US" sz="2000" dirty="0">
                <a:solidFill>
                  <a:srgbClr val="FFFF00"/>
                </a:solidFill>
              </a:rPr>
              <a:t>rear their children in love and righteousness, to provide for their physical and spiritual needs, to teach them to love and serve one another, observe the commandments of God, </a:t>
            </a:r>
            <a:r>
              <a:rPr lang="en-US" sz="2000" dirty="0">
                <a:solidFill>
                  <a:schemeClr val="bg1"/>
                </a:solidFill>
              </a:rPr>
              <a:t>and be law-abiding citizens wherever they live. Husbands and wives—mothers and fathers—will be held accountable before God for the discharge of these obligations.”</a:t>
            </a:r>
          </a:p>
        </p:txBody>
      </p:sp>
      <p:grpSp>
        <p:nvGrpSpPr>
          <p:cNvPr id="25" name="Group 48"/>
          <p:cNvGrpSpPr/>
          <p:nvPr/>
        </p:nvGrpSpPr>
        <p:grpSpPr>
          <a:xfrm>
            <a:off x="3255391" y="4809400"/>
            <a:ext cx="740433" cy="1776491"/>
            <a:chOff x="5386303" y="2737762"/>
            <a:chExt cx="704334" cy="1834238"/>
          </a:xfrm>
        </p:grpSpPr>
        <p:sp>
          <p:nvSpPr>
            <p:cNvPr id="26" name="Oval 25"/>
            <p:cNvSpPr/>
            <p:nvPr/>
          </p:nvSpPr>
          <p:spPr>
            <a:xfrm>
              <a:off x="5386303" y="3944536"/>
              <a:ext cx="228600"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62037" y="3944536"/>
              <a:ext cx="228600"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49"/>
            <p:cNvSpPr/>
            <p:nvPr/>
          </p:nvSpPr>
          <p:spPr>
            <a:xfrm rot="10800000">
              <a:off x="5715000" y="4038600"/>
              <a:ext cx="304800" cy="457200"/>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28"/>
            <p:cNvSpPr/>
            <p:nvPr/>
          </p:nvSpPr>
          <p:spPr>
            <a:xfrm rot="10800000">
              <a:off x="5486400" y="4038600"/>
              <a:ext cx="304800" cy="457200"/>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Operation 29"/>
            <p:cNvSpPr/>
            <p:nvPr/>
          </p:nvSpPr>
          <p:spPr>
            <a:xfrm rot="11701945" flipH="1">
              <a:off x="5476691" y="3451003"/>
              <a:ext cx="241523" cy="544586"/>
            </a:xfrm>
            <a:prstGeom prst="flowChartManualOperation">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Operation 30"/>
            <p:cNvSpPr/>
            <p:nvPr/>
          </p:nvSpPr>
          <p:spPr>
            <a:xfrm rot="9898055">
              <a:off x="5781490" y="3489404"/>
              <a:ext cx="241523" cy="544586"/>
            </a:xfrm>
            <a:prstGeom prst="flowChartManualOperation">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5486400" y="3200400"/>
              <a:ext cx="533400" cy="958375"/>
            </a:xfrm>
            <a:prstGeom prst="flowChartExtra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448606" y="2792417"/>
              <a:ext cx="576537" cy="773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86400" y="4419600"/>
              <a:ext cx="228600" cy="1524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791200" y="4419600"/>
              <a:ext cx="228600" cy="1524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p:cNvSpPr/>
            <p:nvPr/>
          </p:nvSpPr>
          <p:spPr>
            <a:xfrm>
              <a:off x="5439926" y="2737762"/>
              <a:ext cx="562598" cy="292725"/>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48"/>
          <p:cNvGrpSpPr/>
          <p:nvPr/>
        </p:nvGrpSpPr>
        <p:grpSpPr>
          <a:xfrm>
            <a:off x="7586599" y="5060916"/>
            <a:ext cx="576274" cy="1416083"/>
            <a:chOff x="5386303" y="2749075"/>
            <a:chExt cx="704334" cy="1822925"/>
          </a:xfrm>
        </p:grpSpPr>
        <p:sp>
          <p:nvSpPr>
            <p:cNvPr id="55" name="Oval 54"/>
            <p:cNvSpPr/>
            <p:nvPr/>
          </p:nvSpPr>
          <p:spPr>
            <a:xfrm>
              <a:off x="5386303" y="3944536"/>
              <a:ext cx="228600"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862037" y="3944536"/>
              <a:ext cx="228600"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anual Operation 49"/>
            <p:cNvSpPr/>
            <p:nvPr/>
          </p:nvSpPr>
          <p:spPr>
            <a:xfrm rot="10800000">
              <a:off x="5715000" y="4038600"/>
              <a:ext cx="304800" cy="457200"/>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anual Operation 57"/>
            <p:cNvSpPr/>
            <p:nvPr/>
          </p:nvSpPr>
          <p:spPr>
            <a:xfrm rot="10800000">
              <a:off x="5486400" y="4038600"/>
              <a:ext cx="304800" cy="457200"/>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nual Operation 58"/>
            <p:cNvSpPr/>
            <p:nvPr/>
          </p:nvSpPr>
          <p:spPr>
            <a:xfrm rot="11701945" flipH="1">
              <a:off x="5476691" y="3451003"/>
              <a:ext cx="241523" cy="544586"/>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p:cNvSpPr/>
            <p:nvPr/>
          </p:nvSpPr>
          <p:spPr>
            <a:xfrm rot="9898055">
              <a:off x="5781490" y="3489404"/>
              <a:ext cx="241523" cy="544586"/>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Extract 60"/>
            <p:cNvSpPr/>
            <p:nvPr/>
          </p:nvSpPr>
          <p:spPr>
            <a:xfrm>
              <a:off x="5486400" y="3200400"/>
              <a:ext cx="533400" cy="958375"/>
            </a:xfrm>
            <a:prstGeom prst="flowChartExtra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514870" y="2822366"/>
              <a:ext cx="480952" cy="7796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486400" y="4419600"/>
              <a:ext cx="228600" cy="1524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791200" y="4419600"/>
              <a:ext cx="228600" cy="1524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p:cNvSpPr/>
            <p:nvPr/>
          </p:nvSpPr>
          <p:spPr>
            <a:xfrm>
              <a:off x="5438872" y="2749075"/>
              <a:ext cx="644246" cy="389486"/>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p:cNvGrpSpPr/>
          <p:nvPr/>
        </p:nvGrpSpPr>
        <p:grpSpPr>
          <a:xfrm>
            <a:off x="4547978" y="4353410"/>
            <a:ext cx="1134108" cy="2327214"/>
            <a:chOff x="1168756" y="2177549"/>
            <a:chExt cx="1501081" cy="3080252"/>
          </a:xfrm>
        </p:grpSpPr>
        <p:sp>
          <p:nvSpPr>
            <p:cNvPr id="69" name="Oval 68"/>
            <p:cNvSpPr/>
            <p:nvPr/>
          </p:nvSpPr>
          <p:spPr>
            <a:xfrm>
              <a:off x="1524000" y="4114800"/>
              <a:ext cx="298070" cy="2103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133600" y="4038600"/>
              <a:ext cx="298070" cy="2103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p:cNvSpPr/>
            <p:nvPr/>
          </p:nvSpPr>
          <p:spPr>
            <a:xfrm>
              <a:off x="1319551" y="3091962"/>
              <a:ext cx="1151995" cy="58602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lowchart: Manual Operation 71"/>
            <p:cNvSpPr/>
            <p:nvPr/>
          </p:nvSpPr>
          <p:spPr>
            <a:xfrm rot="10800000">
              <a:off x="1600200" y="4140460"/>
              <a:ext cx="722592" cy="964939"/>
            </a:xfrm>
            <a:prstGeom prst="flowChartManualOperation">
              <a:avLst/>
            </a:prstGeom>
            <a:solidFill>
              <a:srgbClr val="FF66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anual Operation 72"/>
            <p:cNvSpPr/>
            <p:nvPr/>
          </p:nvSpPr>
          <p:spPr>
            <a:xfrm rot="11701945" flipH="1">
              <a:off x="1603599" y="3255339"/>
              <a:ext cx="314919" cy="981927"/>
            </a:xfrm>
            <a:prstGeom prst="flowChartManualOperation">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anual Operation 73"/>
            <p:cNvSpPr/>
            <p:nvPr/>
          </p:nvSpPr>
          <p:spPr>
            <a:xfrm rot="9898055">
              <a:off x="1996549" y="3192456"/>
              <a:ext cx="314919" cy="1015990"/>
            </a:xfrm>
            <a:prstGeom prst="flowChartManualOperation">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Extract 74"/>
            <p:cNvSpPr/>
            <p:nvPr/>
          </p:nvSpPr>
          <p:spPr>
            <a:xfrm>
              <a:off x="1627298" y="2983357"/>
              <a:ext cx="695495" cy="1472678"/>
            </a:xfrm>
            <a:prstGeom prst="flowChartExtra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595826" y="2464681"/>
              <a:ext cx="788732" cy="8616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p:cNvSpPr/>
            <p:nvPr/>
          </p:nvSpPr>
          <p:spPr>
            <a:xfrm rot="5151226">
              <a:off x="1203939" y="2142366"/>
              <a:ext cx="1386567" cy="1456933"/>
            </a:xfrm>
            <a:custGeom>
              <a:avLst/>
              <a:gdLst>
                <a:gd name="connsiteX0" fmla="*/ 13724 w 1908401"/>
                <a:gd name="connsiteY0" fmla="*/ 343875 h 1622470"/>
                <a:gd name="connsiteX1" fmla="*/ 23296 w 1908401"/>
                <a:gd name="connsiteY1" fmla="*/ 308776 h 1622470"/>
                <a:gd name="connsiteX2" fmla="*/ 94273 w 1908401"/>
                <a:gd name="connsiteY2" fmla="*/ 246383 h 1622470"/>
                <a:gd name="connsiteX3" fmla="*/ 94463 w 1908401"/>
                <a:gd name="connsiteY3" fmla="*/ 246024 h 1622470"/>
                <a:gd name="connsiteX4" fmla="*/ 121711 w 1908401"/>
                <a:gd name="connsiteY4" fmla="*/ 194673 h 1622470"/>
                <a:gd name="connsiteX5" fmla="*/ 164683 w 1908401"/>
                <a:gd name="connsiteY5" fmla="*/ 164811 h 1622470"/>
                <a:gd name="connsiteX6" fmla="*/ 200195 w 1908401"/>
                <a:gd name="connsiteY6" fmla="*/ 161164 h 1622470"/>
                <a:gd name="connsiteX7" fmla="*/ 211757 w 1908401"/>
                <a:gd name="connsiteY7" fmla="*/ 165460 h 1622470"/>
                <a:gd name="connsiteX8" fmla="*/ 242148 w 1908401"/>
                <a:gd name="connsiteY8" fmla="*/ 157919 h 1622470"/>
                <a:gd name="connsiteX9" fmla="*/ 262360 w 1908401"/>
                <a:gd name="connsiteY9" fmla="*/ 155913 h 1622470"/>
                <a:gd name="connsiteX10" fmla="*/ 286783 w 1908401"/>
                <a:gd name="connsiteY10" fmla="*/ 147715 h 1622470"/>
                <a:gd name="connsiteX11" fmla="*/ 301485 w 1908401"/>
                <a:gd name="connsiteY11" fmla="*/ 147042 h 1622470"/>
                <a:gd name="connsiteX12" fmla="*/ 300243 w 1908401"/>
                <a:gd name="connsiteY12" fmla="*/ 129230 h 1622470"/>
                <a:gd name="connsiteX13" fmla="*/ 372144 w 1908401"/>
                <a:gd name="connsiteY13" fmla="*/ 71660 h 1622470"/>
                <a:gd name="connsiteX14" fmla="*/ 714642 w 1908401"/>
                <a:gd name="connsiteY14" fmla="*/ 53602 h 1622470"/>
                <a:gd name="connsiteX15" fmla="*/ 714719 w 1908401"/>
                <a:gd name="connsiteY15" fmla="*/ 53572 h 1622470"/>
                <a:gd name="connsiteX16" fmla="*/ 782831 w 1908401"/>
                <a:gd name="connsiteY16" fmla="*/ 26413 h 1622470"/>
                <a:gd name="connsiteX17" fmla="*/ 1059960 w 1908401"/>
                <a:gd name="connsiteY17" fmla="*/ 34856 h 1622470"/>
                <a:gd name="connsiteX18" fmla="*/ 1061190 w 1908401"/>
                <a:gd name="connsiteY18" fmla="*/ 34345 h 1622470"/>
                <a:gd name="connsiteX19" fmla="*/ 1115286 w 1908401"/>
                <a:gd name="connsiteY19" fmla="*/ 11882 h 1622470"/>
                <a:gd name="connsiteX20" fmla="*/ 1194515 w 1908401"/>
                <a:gd name="connsiteY20" fmla="*/ 625 h 1622470"/>
                <a:gd name="connsiteX21" fmla="*/ 1287239 w 1908401"/>
                <a:gd name="connsiteY21" fmla="*/ 4710 h 1622470"/>
                <a:gd name="connsiteX22" fmla="*/ 1359243 w 1908401"/>
                <a:gd name="connsiteY22" fmla="*/ 24202 h 1622470"/>
                <a:gd name="connsiteX23" fmla="*/ 1361392 w 1908401"/>
                <a:gd name="connsiteY23" fmla="*/ 24784 h 1622470"/>
                <a:gd name="connsiteX24" fmla="*/ 1591440 w 1908401"/>
                <a:gd name="connsiteY24" fmla="*/ 5815 h 1622470"/>
                <a:gd name="connsiteX25" fmla="*/ 1708099 w 1908401"/>
                <a:gd name="connsiteY25" fmla="*/ 57563 h 1622470"/>
                <a:gd name="connsiteX26" fmla="*/ 1708742 w 1908401"/>
                <a:gd name="connsiteY26" fmla="*/ 57691 h 1622470"/>
                <a:gd name="connsiteX27" fmla="*/ 1800854 w 1908401"/>
                <a:gd name="connsiteY27" fmla="*/ 76011 h 1622470"/>
                <a:gd name="connsiteX28" fmla="*/ 1857814 w 1908401"/>
                <a:gd name="connsiteY28" fmla="*/ 107787 h 1622470"/>
                <a:gd name="connsiteX29" fmla="*/ 1851113 w 1908401"/>
                <a:gd name="connsiteY29" fmla="*/ 162247 h 1622470"/>
                <a:gd name="connsiteX30" fmla="*/ 1900064 w 1908401"/>
                <a:gd name="connsiteY30" fmla="*/ 245514 h 1622470"/>
                <a:gd name="connsiteX31" fmla="*/ 1670752 w 1908401"/>
                <a:gd name="connsiteY31" fmla="*/ 318403 h 1622470"/>
                <a:gd name="connsiteX32" fmla="*/ 1588662 w 1908401"/>
                <a:gd name="connsiteY32" fmla="*/ 380859 h 1622470"/>
                <a:gd name="connsiteX33" fmla="*/ 1309172 w 1908401"/>
                <a:gd name="connsiteY33" fmla="*/ 388421 h 1622470"/>
                <a:gd name="connsiteX34" fmla="*/ 1109442 w 1908401"/>
                <a:gd name="connsiteY34" fmla="*/ 455051 h 1622470"/>
                <a:gd name="connsiteX35" fmla="*/ 815773 w 1908401"/>
                <a:gd name="connsiteY35" fmla="*/ 414380 h 1622470"/>
                <a:gd name="connsiteX36" fmla="*/ 573814 w 1908401"/>
                <a:gd name="connsiteY36" fmla="*/ 426742 h 1622470"/>
                <a:gd name="connsiteX37" fmla="*/ 521242 w 1908401"/>
                <a:gd name="connsiteY37" fmla="*/ 417771 h 1622470"/>
                <a:gd name="connsiteX38" fmla="*/ 522094 w 1908401"/>
                <a:gd name="connsiteY38" fmla="*/ 425407 h 1622470"/>
                <a:gd name="connsiteX39" fmla="*/ 500278 w 1908401"/>
                <a:gd name="connsiteY39" fmla="*/ 506769 h 1622470"/>
                <a:gd name="connsiteX40" fmla="*/ 577056 w 1908401"/>
                <a:gd name="connsiteY40" fmla="*/ 627966 h 1622470"/>
                <a:gd name="connsiteX41" fmla="*/ 543361 w 1908401"/>
                <a:gd name="connsiteY41" fmla="*/ 762439 h 1622470"/>
                <a:gd name="connsiteX42" fmla="*/ 514757 w 1908401"/>
                <a:gd name="connsiteY42" fmla="*/ 791388 h 1622470"/>
                <a:gd name="connsiteX43" fmla="*/ 563116 w 1908401"/>
                <a:gd name="connsiteY43" fmla="*/ 799679 h 1622470"/>
                <a:gd name="connsiteX44" fmla="*/ 777661 w 1908401"/>
                <a:gd name="connsiteY44" fmla="*/ 896337 h 1622470"/>
                <a:gd name="connsiteX45" fmla="*/ 1008576 w 1908401"/>
                <a:gd name="connsiteY45" fmla="*/ 909497 h 1622470"/>
                <a:gd name="connsiteX46" fmla="*/ 1287548 w 1908401"/>
                <a:gd name="connsiteY46" fmla="*/ 1075199 h 1622470"/>
                <a:gd name="connsiteX47" fmla="*/ 1710788 w 1908401"/>
                <a:gd name="connsiteY47" fmla="*/ 1299987 h 1622470"/>
                <a:gd name="connsiteX48" fmla="*/ 1885063 w 1908401"/>
                <a:gd name="connsiteY48" fmla="*/ 1427374 h 1622470"/>
                <a:gd name="connsiteX49" fmla="*/ 1817289 w 1908401"/>
                <a:gd name="connsiteY49" fmla="*/ 1473958 h 1622470"/>
                <a:gd name="connsiteX50" fmla="*/ 1877691 w 1908401"/>
                <a:gd name="connsiteY50" fmla="*/ 1575511 h 1622470"/>
                <a:gd name="connsiteX51" fmla="*/ 1693948 w 1908401"/>
                <a:gd name="connsiteY51" fmla="*/ 1567542 h 1622470"/>
                <a:gd name="connsiteX52" fmla="*/ 1691787 w 1908401"/>
                <a:gd name="connsiteY52" fmla="*/ 1568442 h 1622470"/>
                <a:gd name="connsiteX53" fmla="*/ 1586127 w 1908401"/>
                <a:gd name="connsiteY53" fmla="*/ 1622450 h 1622470"/>
                <a:gd name="connsiteX54" fmla="*/ 1232165 w 1908401"/>
                <a:gd name="connsiteY54" fmla="*/ 1498330 h 1622470"/>
                <a:gd name="connsiteX55" fmla="*/ 1232075 w 1908401"/>
                <a:gd name="connsiteY55" fmla="*/ 1498331 h 1622470"/>
                <a:gd name="connsiteX56" fmla="*/ 1151389 w 1908401"/>
                <a:gd name="connsiteY56" fmla="*/ 1498526 h 1622470"/>
                <a:gd name="connsiteX57" fmla="*/ 875055 w 1908401"/>
                <a:gd name="connsiteY57" fmla="*/ 1373759 h 1622470"/>
                <a:gd name="connsiteX58" fmla="*/ 873588 w 1908401"/>
                <a:gd name="connsiteY58" fmla="*/ 1373784 h 1622470"/>
                <a:gd name="connsiteX59" fmla="*/ 809117 w 1908401"/>
                <a:gd name="connsiteY59" fmla="*/ 1374882 h 1622470"/>
                <a:gd name="connsiteX60" fmla="*/ 724143 w 1908401"/>
                <a:gd name="connsiteY60" fmla="*/ 1353643 h 1622470"/>
                <a:gd name="connsiteX61" fmla="*/ 632234 w 1908401"/>
                <a:gd name="connsiteY61" fmla="*/ 1310568 h 1622470"/>
                <a:gd name="connsiteX62" fmla="*/ 567993 w 1908401"/>
                <a:gd name="connsiteY62" fmla="*/ 1259890 h 1622470"/>
                <a:gd name="connsiteX63" fmla="*/ 566075 w 1908401"/>
                <a:gd name="connsiteY63" fmla="*/ 1258377 h 1622470"/>
                <a:gd name="connsiteX64" fmla="*/ 385420 w 1908401"/>
                <a:gd name="connsiteY64" fmla="*/ 1213852 h 1622470"/>
                <a:gd name="connsiteX65" fmla="*/ 325340 w 1908401"/>
                <a:gd name="connsiteY65" fmla="*/ 1182229 h 1622470"/>
                <a:gd name="connsiteX66" fmla="*/ 279013 w 1908401"/>
                <a:gd name="connsiteY66" fmla="*/ 1145765 h 1622470"/>
                <a:gd name="connsiteX67" fmla="*/ 266185 w 1908401"/>
                <a:gd name="connsiteY67" fmla="*/ 1155465 h 1622470"/>
                <a:gd name="connsiteX68" fmla="*/ 220047 w 1908401"/>
                <a:gd name="connsiteY68" fmla="*/ 1162073 h 1622470"/>
                <a:gd name="connsiteX69" fmla="*/ 156332 w 1908401"/>
                <a:gd name="connsiteY69" fmla="*/ 1065953 h 1622470"/>
                <a:gd name="connsiteX70" fmla="*/ 154541 w 1908401"/>
                <a:gd name="connsiteY70" fmla="*/ 1064948 h 1622470"/>
                <a:gd name="connsiteX71" fmla="*/ 56506 w 1908401"/>
                <a:gd name="connsiteY71" fmla="*/ 1017082 h 1622470"/>
                <a:gd name="connsiteX72" fmla="*/ 47737 w 1908401"/>
                <a:gd name="connsiteY72" fmla="*/ 818161 h 1622470"/>
                <a:gd name="connsiteX73" fmla="*/ 47701 w 1908401"/>
                <a:gd name="connsiteY73" fmla="*/ 818114 h 1622470"/>
                <a:gd name="connsiteX74" fmla="*/ 15850 w 1908401"/>
                <a:gd name="connsiteY74" fmla="*/ 776372 h 1622470"/>
                <a:gd name="connsiteX75" fmla="*/ 38205 w 1908401"/>
                <a:gd name="connsiteY75" fmla="*/ 617552 h 1622470"/>
                <a:gd name="connsiteX76" fmla="*/ 37604 w 1908401"/>
                <a:gd name="connsiteY76" fmla="*/ 616795 h 1622470"/>
                <a:gd name="connsiteX77" fmla="*/ 11167 w 1908401"/>
                <a:gd name="connsiteY77" fmla="*/ 583561 h 1622470"/>
                <a:gd name="connsiteX78" fmla="*/ 95 w 1908401"/>
                <a:gd name="connsiteY78" fmla="*/ 536890 h 1622470"/>
                <a:gd name="connsiteX79" fmla="*/ 9183 w 1908401"/>
                <a:gd name="connsiteY79" fmla="*/ 483866 h 1622470"/>
                <a:gd name="connsiteX80" fmla="*/ 37090 w 1908401"/>
                <a:gd name="connsiteY80" fmla="*/ 444205 h 1622470"/>
                <a:gd name="connsiteX81" fmla="*/ 37923 w 1908401"/>
                <a:gd name="connsiteY81" fmla="*/ 443020 h 1622470"/>
                <a:gd name="connsiteX82" fmla="*/ 13724 w 1908401"/>
                <a:gd name="connsiteY82" fmla="*/ 343875 h 162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908401" h="1622470">
                  <a:moveTo>
                    <a:pt x="13724" y="343875"/>
                  </a:moveTo>
                  <a:cubicBezTo>
                    <a:pt x="15396" y="331889"/>
                    <a:pt x="18569" y="320037"/>
                    <a:pt x="23296" y="308776"/>
                  </a:cubicBezTo>
                  <a:cubicBezTo>
                    <a:pt x="37698" y="274454"/>
                    <a:pt x="64341" y="251026"/>
                    <a:pt x="94273" y="246383"/>
                  </a:cubicBezTo>
                  <a:lnTo>
                    <a:pt x="94463" y="246024"/>
                  </a:lnTo>
                  <a:lnTo>
                    <a:pt x="121711" y="194673"/>
                  </a:lnTo>
                  <a:cubicBezTo>
                    <a:pt x="133816" y="180647"/>
                    <a:pt x="148510" y="170262"/>
                    <a:pt x="164683" y="164811"/>
                  </a:cubicBezTo>
                  <a:cubicBezTo>
                    <a:pt x="176422" y="160848"/>
                    <a:pt x="188453" y="159657"/>
                    <a:pt x="200195" y="161164"/>
                  </a:cubicBezTo>
                  <a:lnTo>
                    <a:pt x="211757" y="165460"/>
                  </a:lnTo>
                  <a:lnTo>
                    <a:pt x="242148" y="157919"/>
                  </a:lnTo>
                  <a:lnTo>
                    <a:pt x="262360" y="155913"/>
                  </a:lnTo>
                  <a:lnTo>
                    <a:pt x="286783" y="147715"/>
                  </a:lnTo>
                  <a:lnTo>
                    <a:pt x="301485" y="147042"/>
                  </a:lnTo>
                  <a:lnTo>
                    <a:pt x="300243" y="129230"/>
                  </a:lnTo>
                  <a:cubicBezTo>
                    <a:pt x="305444" y="107958"/>
                    <a:pt x="330405" y="87658"/>
                    <a:pt x="372144" y="71660"/>
                  </a:cubicBezTo>
                  <a:cubicBezTo>
                    <a:pt x="460077" y="37970"/>
                    <a:pt x="602642" y="30461"/>
                    <a:pt x="714642" y="53602"/>
                  </a:cubicBezTo>
                  <a:lnTo>
                    <a:pt x="714719" y="53572"/>
                  </a:lnTo>
                  <a:lnTo>
                    <a:pt x="782831" y="26413"/>
                  </a:lnTo>
                  <a:cubicBezTo>
                    <a:pt x="865221" y="6282"/>
                    <a:pt x="982058" y="7769"/>
                    <a:pt x="1059960" y="34856"/>
                  </a:cubicBezTo>
                  <a:lnTo>
                    <a:pt x="1061190" y="34345"/>
                  </a:lnTo>
                  <a:lnTo>
                    <a:pt x="1115286" y="11882"/>
                  </a:lnTo>
                  <a:cubicBezTo>
                    <a:pt x="1138393" y="6003"/>
                    <a:pt x="1165483" y="2076"/>
                    <a:pt x="1194515" y="625"/>
                  </a:cubicBezTo>
                  <a:cubicBezTo>
                    <a:pt x="1226469" y="-974"/>
                    <a:pt x="1258402" y="535"/>
                    <a:pt x="1287239" y="4710"/>
                  </a:cubicBezTo>
                  <a:lnTo>
                    <a:pt x="1359243" y="24202"/>
                  </a:lnTo>
                  <a:lnTo>
                    <a:pt x="1361392" y="24784"/>
                  </a:lnTo>
                  <a:cubicBezTo>
                    <a:pt x="1417862" y="1335"/>
                    <a:pt x="1511271" y="-6365"/>
                    <a:pt x="1591440" y="5815"/>
                  </a:cubicBezTo>
                  <a:cubicBezTo>
                    <a:pt x="1652528" y="15093"/>
                    <a:pt x="1696331" y="34517"/>
                    <a:pt x="1708099" y="57563"/>
                  </a:cubicBezTo>
                  <a:lnTo>
                    <a:pt x="1708742" y="57691"/>
                  </a:lnTo>
                  <a:lnTo>
                    <a:pt x="1800854" y="76011"/>
                  </a:lnTo>
                  <a:cubicBezTo>
                    <a:pt x="1826596" y="84645"/>
                    <a:pt x="1846373" y="95501"/>
                    <a:pt x="1857814" y="107787"/>
                  </a:cubicBezTo>
                  <a:cubicBezTo>
                    <a:pt x="1874445" y="125622"/>
                    <a:pt x="1872075" y="144994"/>
                    <a:pt x="1851113" y="162247"/>
                  </a:cubicBezTo>
                  <a:cubicBezTo>
                    <a:pt x="1902639" y="185907"/>
                    <a:pt x="1920659" y="216579"/>
                    <a:pt x="1900064" y="245514"/>
                  </a:cubicBezTo>
                  <a:cubicBezTo>
                    <a:pt x="1872688" y="283982"/>
                    <a:pt x="1782058" y="312790"/>
                    <a:pt x="1670752" y="318403"/>
                  </a:cubicBezTo>
                  <a:cubicBezTo>
                    <a:pt x="1670221" y="342413"/>
                    <a:pt x="1640270" y="365184"/>
                    <a:pt x="1588662" y="380859"/>
                  </a:cubicBezTo>
                  <a:cubicBezTo>
                    <a:pt x="1510249" y="404679"/>
                    <a:pt x="1396982" y="407740"/>
                    <a:pt x="1309172" y="388421"/>
                  </a:cubicBezTo>
                  <a:cubicBezTo>
                    <a:pt x="1280773" y="421603"/>
                    <a:pt x="1204731" y="446969"/>
                    <a:pt x="1109442" y="455051"/>
                  </a:cubicBezTo>
                  <a:cubicBezTo>
                    <a:pt x="997156" y="464572"/>
                    <a:pt x="879966" y="448346"/>
                    <a:pt x="815773" y="414380"/>
                  </a:cubicBezTo>
                  <a:cubicBezTo>
                    <a:pt x="740017" y="430500"/>
                    <a:pt x="652942" y="434029"/>
                    <a:pt x="573814" y="426742"/>
                  </a:cubicBezTo>
                  <a:lnTo>
                    <a:pt x="521242" y="417771"/>
                  </a:lnTo>
                  <a:lnTo>
                    <a:pt x="522094" y="425407"/>
                  </a:lnTo>
                  <a:cubicBezTo>
                    <a:pt x="521741" y="453804"/>
                    <a:pt x="514450" y="482378"/>
                    <a:pt x="500278" y="506769"/>
                  </a:cubicBezTo>
                  <a:cubicBezTo>
                    <a:pt x="541481" y="526197"/>
                    <a:pt x="570711" y="572341"/>
                    <a:pt x="577056" y="627966"/>
                  </a:cubicBezTo>
                  <a:cubicBezTo>
                    <a:pt x="582662" y="677128"/>
                    <a:pt x="569653" y="726537"/>
                    <a:pt x="543361" y="762439"/>
                  </a:cubicBezTo>
                  <a:lnTo>
                    <a:pt x="514757" y="791388"/>
                  </a:lnTo>
                  <a:lnTo>
                    <a:pt x="563116" y="799679"/>
                  </a:lnTo>
                  <a:cubicBezTo>
                    <a:pt x="637258" y="817985"/>
                    <a:pt x="717443" y="853510"/>
                    <a:pt x="777661" y="896337"/>
                  </a:cubicBezTo>
                  <a:cubicBezTo>
                    <a:pt x="820848" y="873180"/>
                    <a:pt x="908763" y="878192"/>
                    <a:pt x="1008576" y="909497"/>
                  </a:cubicBezTo>
                  <a:cubicBezTo>
                    <a:pt x="1126194" y="946388"/>
                    <a:pt x="1237521" y="1012507"/>
                    <a:pt x="1287548" y="1075199"/>
                  </a:cubicBezTo>
                  <a:cubicBezTo>
                    <a:pt x="1454724" y="1104506"/>
                    <a:pt x="1645652" y="1205903"/>
                    <a:pt x="1710788" y="1299987"/>
                  </a:cubicBezTo>
                  <a:cubicBezTo>
                    <a:pt x="1799629" y="1332330"/>
                    <a:pt x="1873328" y="1386195"/>
                    <a:pt x="1885063" y="1427374"/>
                  </a:cubicBezTo>
                  <a:cubicBezTo>
                    <a:pt x="1893574" y="1457175"/>
                    <a:pt x="1867824" y="1474884"/>
                    <a:pt x="1817289" y="1473958"/>
                  </a:cubicBezTo>
                  <a:cubicBezTo>
                    <a:pt x="1873436" y="1512862"/>
                    <a:pt x="1897162" y="1552755"/>
                    <a:pt x="1877691" y="1575511"/>
                  </a:cubicBezTo>
                  <a:cubicBezTo>
                    <a:pt x="1854872" y="1602145"/>
                    <a:pt x="1778582" y="1598838"/>
                    <a:pt x="1693948" y="1567542"/>
                  </a:cubicBezTo>
                  <a:cubicBezTo>
                    <a:pt x="1693241" y="1567851"/>
                    <a:pt x="1692495" y="1568133"/>
                    <a:pt x="1691787" y="1568442"/>
                  </a:cubicBezTo>
                  <a:cubicBezTo>
                    <a:pt x="1690427" y="1603404"/>
                    <a:pt x="1651677" y="1623198"/>
                    <a:pt x="1586127" y="1622450"/>
                  </a:cubicBezTo>
                  <a:cubicBezTo>
                    <a:pt x="1482561" y="1621254"/>
                    <a:pt x="1335228" y="1569581"/>
                    <a:pt x="1232165" y="1498330"/>
                  </a:cubicBezTo>
                  <a:lnTo>
                    <a:pt x="1232075" y="1498331"/>
                  </a:lnTo>
                  <a:lnTo>
                    <a:pt x="1151389" y="1498526"/>
                  </a:lnTo>
                  <a:cubicBezTo>
                    <a:pt x="1059347" y="1485334"/>
                    <a:pt x="941939" y="1434920"/>
                    <a:pt x="875055" y="1373759"/>
                  </a:cubicBezTo>
                  <a:lnTo>
                    <a:pt x="873588" y="1373784"/>
                  </a:lnTo>
                  <a:lnTo>
                    <a:pt x="809117" y="1374882"/>
                  </a:lnTo>
                  <a:cubicBezTo>
                    <a:pt x="783201" y="1371428"/>
                    <a:pt x="754112" y="1364248"/>
                    <a:pt x="724143" y="1353643"/>
                  </a:cubicBezTo>
                  <a:cubicBezTo>
                    <a:pt x="691157" y="1341973"/>
                    <a:pt x="659550" y="1327030"/>
                    <a:pt x="632234" y="1310568"/>
                  </a:cubicBezTo>
                  <a:lnTo>
                    <a:pt x="567993" y="1259890"/>
                  </a:lnTo>
                  <a:lnTo>
                    <a:pt x="566075" y="1258377"/>
                  </a:lnTo>
                  <a:cubicBezTo>
                    <a:pt x="515599" y="1259237"/>
                    <a:pt x="447998" y="1242058"/>
                    <a:pt x="385420" y="1213852"/>
                  </a:cubicBezTo>
                  <a:cubicBezTo>
                    <a:pt x="364563" y="1204450"/>
                    <a:pt x="344261" y="1193822"/>
                    <a:pt x="325340" y="1182229"/>
                  </a:cubicBezTo>
                  <a:lnTo>
                    <a:pt x="279013" y="1145765"/>
                  </a:lnTo>
                  <a:lnTo>
                    <a:pt x="266185" y="1155465"/>
                  </a:lnTo>
                  <a:cubicBezTo>
                    <a:pt x="251783" y="1163144"/>
                    <a:pt x="235788" y="1165675"/>
                    <a:pt x="220047" y="1162073"/>
                  </a:cubicBezTo>
                  <a:cubicBezTo>
                    <a:pt x="183189" y="1153630"/>
                    <a:pt x="156731" y="1113720"/>
                    <a:pt x="156332" y="1065953"/>
                  </a:cubicBezTo>
                  <a:cubicBezTo>
                    <a:pt x="155729" y="1065626"/>
                    <a:pt x="155142" y="1065275"/>
                    <a:pt x="154541" y="1064948"/>
                  </a:cubicBezTo>
                  <a:cubicBezTo>
                    <a:pt x="117371" y="1068664"/>
                    <a:pt x="81432" y="1051108"/>
                    <a:pt x="56506" y="1017082"/>
                  </a:cubicBezTo>
                  <a:cubicBezTo>
                    <a:pt x="17139" y="963320"/>
                    <a:pt x="13498" y="880520"/>
                    <a:pt x="47737" y="818161"/>
                  </a:cubicBezTo>
                  <a:lnTo>
                    <a:pt x="47701" y="818114"/>
                  </a:lnTo>
                  <a:lnTo>
                    <a:pt x="15850" y="776372"/>
                  </a:lnTo>
                  <a:cubicBezTo>
                    <a:pt x="-6428" y="727058"/>
                    <a:pt x="351" y="659909"/>
                    <a:pt x="38205" y="617552"/>
                  </a:cubicBezTo>
                  <a:lnTo>
                    <a:pt x="37604" y="616795"/>
                  </a:lnTo>
                  <a:lnTo>
                    <a:pt x="11167" y="583561"/>
                  </a:lnTo>
                  <a:cubicBezTo>
                    <a:pt x="4622" y="569709"/>
                    <a:pt x="737" y="553743"/>
                    <a:pt x="95" y="536890"/>
                  </a:cubicBezTo>
                  <a:cubicBezTo>
                    <a:pt x="-614" y="518339"/>
                    <a:pt x="2647" y="500088"/>
                    <a:pt x="9183" y="483866"/>
                  </a:cubicBezTo>
                  <a:lnTo>
                    <a:pt x="37090" y="444205"/>
                  </a:lnTo>
                  <a:lnTo>
                    <a:pt x="37923" y="443020"/>
                  </a:lnTo>
                  <a:cubicBezTo>
                    <a:pt x="17225" y="417001"/>
                    <a:pt x="8711" y="379835"/>
                    <a:pt x="13724" y="34387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Oval 77"/>
            <p:cNvSpPr/>
            <p:nvPr/>
          </p:nvSpPr>
          <p:spPr>
            <a:xfrm flipV="1">
              <a:off x="1600200" y="5029200"/>
              <a:ext cx="298070" cy="228601"/>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981200" y="5029200"/>
              <a:ext cx="304800" cy="2286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p:cNvSpPr/>
            <p:nvPr/>
          </p:nvSpPr>
          <p:spPr>
            <a:xfrm>
              <a:off x="1295400" y="3200400"/>
              <a:ext cx="310058" cy="336609"/>
            </a:xfrm>
            <a:prstGeom prst="cloud">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loud 80"/>
            <p:cNvSpPr/>
            <p:nvPr/>
          </p:nvSpPr>
          <p:spPr>
            <a:xfrm rot="2847295">
              <a:off x="2294562" y="3118196"/>
              <a:ext cx="361541" cy="389009"/>
            </a:xfrm>
            <a:prstGeom prst="cloud">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p:cNvCxnSpPr>
              <a:stCxn id="75" idx="2"/>
              <a:endCxn id="72" idx="0"/>
            </p:cNvCxnSpPr>
            <p:nvPr/>
          </p:nvCxnSpPr>
          <p:spPr>
            <a:xfrm flipH="1">
              <a:off x="1961496" y="4456035"/>
              <a:ext cx="13550" cy="649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6019801" y="4343400"/>
            <a:ext cx="1158067" cy="2315128"/>
            <a:chOff x="3432736" y="1859163"/>
            <a:chExt cx="1633650" cy="3366825"/>
          </a:xfrm>
        </p:grpSpPr>
        <p:sp>
          <p:nvSpPr>
            <p:cNvPr id="84" name="Cloud 83"/>
            <p:cNvSpPr/>
            <p:nvPr/>
          </p:nvSpPr>
          <p:spPr>
            <a:xfrm rot="11069290">
              <a:off x="3466186" y="2194657"/>
              <a:ext cx="1600200" cy="1013088"/>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3795259" y="3837980"/>
              <a:ext cx="292229" cy="1967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03409" y="3837980"/>
              <a:ext cx="292229" cy="1967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anual Operation 49"/>
            <p:cNvSpPr/>
            <p:nvPr/>
          </p:nvSpPr>
          <p:spPr>
            <a:xfrm rot="10800000">
              <a:off x="3886199" y="3959442"/>
              <a:ext cx="718883" cy="1069758"/>
            </a:xfrm>
            <a:prstGeom prst="flowChartManualOperatio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Operation 87"/>
            <p:cNvSpPr/>
            <p:nvPr/>
          </p:nvSpPr>
          <p:spPr>
            <a:xfrm rot="11701945" flipH="1">
              <a:off x="3910805" y="3200700"/>
              <a:ext cx="308748" cy="70320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Manual Operation 88"/>
            <p:cNvSpPr/>
            <p:nvPr/>
          </p:nvSpPr>
          <p:spPr>
            <a:xfrm rot="9898055">
              <a:off x="4272920" y="3041688"/>
              <a:ext cx="308748" cy="915432"/>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Extract 89"/>
            <p:cNvSpPr/>
            <p:nvPr/>
          </p:nvSpPr>
          <p:spPr>
            <a:xfrm>
              <a:off x="3854389" y="2850474"/>
              <a:ext cx="795084" cy="1377517"/>
            </a:xfrm>
            <a:prstGeom prst="flowChartExtra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822610" y="2158718"/>
              <a:ext cx="914400" cy="10786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886200" y="4953000"/>
              <a:ext cx="292229" cy="27298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267200" y="4953000"/>
              <a:ext cx="292229" cy="27298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p:cNvSpPr/>
            <p:nvPr/>
          </p:nvSpPr>
          <p:spPr>
            <a:xfrm rot="3355643">
              <a:off x="3578284" y="1713615"/>
              <a:ext cx="1233557" cy="1524654"/>
            </a:xfrm>
            <a:custGeom>
              <a:avLst/>
              <a:gdLst>
                <a:gd name="connsiteX0" fmla="*/ 160568 w 1233557"/>
                <a:gd name="connsiteY0" fmla="*/ 343818 h 1524654"/>
                <a:gd name="connsiteX1" fmla="*/ 187943 w 1233557"/>
                <a:gd name="connsiteY1" fmla="*/ 310105 h 1524654"/>
                <a:gd name="connsiteX2" fmla="*/ 221738 w 1233557"/>
                <a:gd name="connsiteY2" fmla="*/ 292406 h 1524654"/>
                <a:gd name="connsiteX3" fmla="*/ 222747 w 1233557"/>
                <a:gd name="connsiteY3" fmla="*/ 291879 h 1524654"/>
                <a:gd name="connsiteX4" fmla="*/ 268306 w 1233557"/>
                <a:gd name="connsiteY4" fmla="*/ 193118 h 1524654"/>
                <a:gd name="connsiteX5" fmla="*/ 304297 w 1233557"/>
                <a:gd name="connsiteY5" fmla="*/ 174189 h 1524654"/>
                <a:gd name="connsiteX6" fmla="*/ 330171 w 1233557"/>
                <a:gd name="connsiteY6" fmla="*/ 174742 h 1524654"/>
                <a:gd name="connsiteX7" fmla="*/ 330081 w 1233557"/>
                <a:gd name="connsiteY7" fmla="*/ 174438 h 1524654"/>
                <a:gd name="connsiteX8" fmla="*/ 410929 w 1233557"/>
                <a:gd name="connsiteY8" fmla="*/ 128098 h 1524654"/>
                <a:gd name="connsiteX9" fmla="*/ 411703 w 1233557"/>
                <a:gd name="connsiteY9" fmla="*/ 126876 h 1524654"/>
                <a:gd name="connsiteX10" fmla="*/ 447716 w 1233557"/>
                <a:gd name="connsiteY10" fmla="*/ 60331 h 1524654"/>
                <a:gd name="connsiteX11" fmla="*/ 622914 w 1233557"/>
                <a:gd name="connsiteY11" fmla="*/ 45128 h 1524654"/>
                <a:gd name="connsiteX12" fmla="*/ 622953 w 1233557"/>
                <a:gd name="connsiteY12" fmla="*/ 45102 h 1524654"/>
                <a:gd name="connsiteX13" fmla="*/ 657795 w 1233557"/>
                <a:gd name="connsiteY13" fmla="*/ 22237 h 1524654"/>
                <a:gd name="connsiteX14" fmla="*/ 799554 w 1233557"/>
                <a:gd name="connsiteY14" fmla="*/ 29345 h 1524654"/>
                <a:gd name="connsiteX15" fmla="*/ 800184 w 1233557"/>
                <a:gd name="connsiteY15" fmla="*/ 28915 h 1524654"/>
                <a:gd name="connsiteX16" fmla="*/ 827855 w 1233557"/>
                <a:gd name="connsiteY16" fmla="*/ 10004 h 1524654"/>
                <a:gd name="connsiteX17" fmla="*/ 868384 w 1233557"/>
                <a:gd name="connsiteY17" fmla="*/ 526 h 1524654"/>
                <a:gd name="connsiteX18" fmla="*/ 915815 w 1233557"/>
                <a:gd name="connsiteY18" fmla="*/ 3965 h 1524654"/>
                <a:gd name="connsiteX19" fmla="*/ 952646 w 1233557"/>
                <a:gd name="connsiteY19" fmla="*/ 20376 h 1524654"/>
                <a:gd name="connsiteX20" fmla="*/ 953746 w 1233557"/>
                <a:gd name="connsiteY20" fmla="*/ 20865 h 1524654"/>
                <a:gd name="connsiteX21" fmla="*/ 1071423 w 1233557"/>
                <a:gd name="connsiteY21" fmla="*/ 4896 h 1524654"/>
                <a:gd name="connsiteX22" fmla="*/ 1131097 w 1233557"/>
                <a:gd name="connsiteY22" fmla="*/ 48463 h 1524654"/>
                <a:gd name="connsiteX23" fmla="*/ 1131426 w 1233557"/>
                <a:gd name="connsiteY23" fmla="*/ 48570 h 1524654"/>
                <a:gd name="connsiteX24" fmla="*/ 1178544 w 1233557"/>
                <a:gd name="connsiteY24" fmla="*/ 63993 h 1524654"/>
                <a:gd name="connsiteX25" fmla="*/ 1207681 w 1233557"/>
                <a:gd name="connsiteY25" fmla="*/ 90746 h 1524654"/>
                <a:gd name="connsiteX26" fmla="*/ 1204253 w 1233557"/>
                <a:gd name="connsiteY26" fmla="*/ 136596 h 1524654"/>
                <a:gd name="connsiteX27" fmla="*/ 1229293 w 1233557"/>
                <a:gd name="connsiteY27" fmla="*/ 206698 h 1524654"/>
                <a:gd name="connsiteX28" fmla="*/ 1111993 w 1233557"/>
                <a:gd name="connsiteY28" fmla="*/ 268063 h 1524654"/>
                <a:gd name="connsiteX29" fmla="*/ 1070001 w 1233557"/>
                <a:gd name="connsiteY29" fmla="*/ 320645 h 1524654"/>
                <a:gd name="connsiteX30" fmla="*/ 927034 w 1233557"/>
                <a:gd name="connsiteY30" fmla="*/ 327012 h 1524654"/>
                <a:gd name="connsiteX31" fmla="*/ 824866 w 1233557"/>
                <a:gd name="connsiteY31" fmla="*/ 383107 h 1524654"/>
                <a:gd name="connsiteX32" fmla="*/ 674646 w 1233557"/>
                <a:gd name="connsiteY32" fmla="*/ 348867 h 1524654"/>
                <a:gd name="connsiteX33" fmla="*/ 613408 w 1233557"/>
                <a:gd name="connsiteY33" fmla="*/ 361460 h 1524654"/>
                <a:gd name="connsiteX34" fmla="*/ 551091 w 1233557"/>
                <a:gd name="connsiteY34" fmla="*/ 359281 h 1524654"/>
                <a:gd name="connsiteX35" fmla="*/ 555694 w 1233557"/>
                <a:gd name="connsiteY35" fmla="*/ 389059 h 1524654"/>
                <a:gd name="connsiteX36" fmla="*/ 488450 w 1233557"/>
                <a:gd name="connsiteY36" fmla="*/ 501000 h 1524654"/>
                <a:gd name="connsiteX37" fmla="*/ 487429 w 1233557"/>
                <a:gd name="connsiteY37" fmla="*/ 612807 h 1524654"/>
                <a:gd name="connsiteX38" fmla="*/ 379424 w 1233557"/>
                <a:gd name="connsiteY38" fmla="*/ 705169 h 1524654"/>
                <a:gd name="connsiteX39" fmla="*/ 325676 w 1233557"/>
                <a:gd name="connsiteY39" fmla="*/ 805099 h 1524654"/>
                <a:gd name="connsiteX40" fmla="*/ 310121 w 1233557"/>
                <a:gd name="connsiteY40" fmla="*/ 816903 h 1524654"/>
                <a:gd name="connsiteX41" fmla="*/ 338620 w 1233557"/>
                <a:gd name="connsiteY41" fmla="*/ 856922 h 1524654"/>
                <a:gd name="connsiteX42" fmla="*/ 360585 w 1233557"/>
                <a:gd name="connsiteY42" fmla="*/ 927379 h 1524654"/>
                <a:gd name="connsiteX43" fmla="*/ 444988 w 1233557"/>
                <a:gd name="connsiteY43" fmla="*/ 1001559 h 1524654"/>
                <a:gd name="connsiteX44" fmla="*/ 480229 w 1233557"/>
                <a:gd name="connsiteY44" fmla="*/ 1150352 h 1524654"/>
                <a:gd name="connsiteX45" fmla="*/ 545545 w 1233557"/>
                <a:gd name="connsiteY45" fmla="*/ 1365583 h 1524654"/>
                <a:gd name="connsiteX46" fmla="*/ 556926 w 1233557"/>
                <a:gd name="connsiteY46" fmla="*/ 1467965 h 1524654"/>
                <a:gd name="connsiteX47" fmla="*/ 509683 w 1233557"/>
                <a:gd name="connsiteY47" fmla="*/ 1466121 h 1524654"/>
                <a:gd name="connsiteX48" fmla="*/ 488059 w 1233557"/>
                <a:gd name="connsiteY48" fmla="*/ 1524280 h 1524654"/>
                <a:gd name="connsiteX49" fmla="*/ 419784 w 1233557"/>
                <a:gd name="connsiteY49" fmla="*/ 1466243 h 1524654"/>
                <a:gd name="connsiteX50" fmla="*/ 418539 w 1233557"/>
                <a:gd name="connsiteY50" fmla="*/ 1465952 h 1524654"/>
                <a:gd name="connsiteX51" fmla="*/ 353179 w 1233557"/>
                <a:gd name="connsiteY51" fmla="*/ 1455724 h 1524654"/>
                <a:gd name="connsiteX52" fmla="*/ 270103 w 1233557"/>
                <a:gd name="connsiteY52" fmla="*/ 1300955 h 1524654"/>
                <a:gd name="connsiteX53" fmla="*/ 270068 w 1233557"/>
                <a:gd name="connsiteY53" fmla="*/ 1300928 h 1524654"/>
                <a:gd name="connsiteX54" fmla="*/ 238440 w 1233557"/>
                <a:gd name="connsiteY54" fmla="*/ 1276902 h 1524654"/>
                <a:gd name="connsiteX55" fmla="*/ 185997 w 1233557"/>
                <a:gd name="connsiteY55" fmla="*/ 1145067 h 1524654"/>
                <a:gd name="connsiteX56" fmla="*/ 185412 w 1233557"/>
                <a:gd name="connsiteY56" fmla="*/ 1144638 h 1524654"/>
                <a:gd name="connsiteX57" fmla="*/ 159722 w 1233557"/>
                <a:gd name="connsiteY57" fmla="*/ 1125812 h 1524654"/>
                <a:gd name="connsiteX58" fmla="*/ 135966 w 1233557"/>
                <a:gd name="connsiteY58" fmla="*/ 1092039 h 1524654"/>
                <a:gd name="connsiteX59" fmla="*/ 119226 w 1233557"/>
                <a:gd name="connsiteY59" fmla="*/ 1047567 h 1524654"/>
                <a:gd name="connsiteX60" fmla="*/ 116688 w 1233557"/>
                <a:gd name="connsiteY60" fmla="*/ 1008357 h 1524654"/>
                <a:gd name="connsiteX61" fmla="*/ 116612 w 1233557"/>
                <a:gd name="connsiteY61" fmla="*/ 1007187 h 1524654"/>
                <a:gd name="connsiteX62" fmla="*/ 56428 w 1233557"/>
                <a:gd name="connsiteY62" fmla="*/ 905191 h 1524654"/>
                <a:gd name="connsiteX63" fmla="*/ 53664 w 1233557"/>
                <a:gd name="connsiteY63" fmla="*/ 863382 h 1524654"/>
                <a:gd name="connsiteX64" fmla="*/ 54400 w 1233557"/>
                <a:gd name="connsiteY64" fmla="*/ 861633 h 1524654"/>
                <a:gd name="connsiteX65" fmla="*/ 44194 w 1233557"/>
                <a:gd name="connsiteY65" fmla="*/ 857837 h 1524654"/>
                <a:gd name="connsiteX66" fmla="*/ 43222 w 1233557"/>
                <a:gd name="connsiteY66" fmla="*/ 768157 h 1524654"/>
                <a:gd name="connsiteX67" fmla="*/ 42502 w 1233557"/>
                <a:gd name="connsiteY67" fmla="*/ 766819 h 1524654"/>
                <a:gd name="connsiteX68" fmla="*/ 184 w 1233557"/>
                <a:gd name="connsiteY68" fmla="*/ 698541 h 1524654"/>
                <a:gd name="connsiteX69" fmla="*/ 75834 w 1233557"/>
                <a:gd name="connsiteY69" fmla="*/ 556796 h 1524654"/>
                <a:gd name="connsiteX70" fmla="*/ 75832 w 1233557"/>
                <a:gd name="connsiteY70" fmla="*/ 556750 h 1524654"/>
                <a:gd name="connsiteX71" fmla="*/ 72771 w 1233557"/>
                <a:gd name="connsiteY71" fmla="*/ 516317 h 1524654"/>
                <a:gd name="connsiteX72" fmla="*/ 151695 w 1233557"/>
                <a:gd name="connsiteY72" fmla="*/ 413604 h 1524654"/>
                <a:gd name="connsiteX73" fmla="*/ 151624 w 1233557"/>
                <a:gd name="connsiteY73" fmla="*/ 412863 h 1524654"/>
                <a:gd name="connsiteX74" fmla="*/ 148507 w 1233557"/>
                <a:gd name="connsiteY74" fmla="*/ 380286 h 1524654"/>
                <a:gd name="connsiteX75" fmla="*/ 160568 w 1233557"/>
                <a:gd name="connsiteY75" fmla="*/ 343818 h 152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33557" h="1524654">
                  <a:moveTo>
                    <a:pt x="160568" y="343818"/>
                  </a:moveTo>
                  <a:cubicBezTo>
                    <a:pt x="167693" y="330637"/>
                    <a:pt x="177199" y="319081"/>
                    <a:pt x="187943" y="310105"/>
                  </a:cubicBezTo>
                  <a:lnTo>
                    <a:pt x="221738" y="292406"/>
                  </a:lnTo>
                  <a:lnTo>
                    <a:pt x="222747" y="291879"/>
                  </a:lnTo>
                  <a:cubicBezTo>
                    <a:pt x="219493" y="257871"/>
                    <a:pt x="237994" y="217772"/>
                    <a:pt x="268306" y="193118"/>
                  </a:cubicBezTo>
                  <a:cubicBezTo>
                    <a:pt x="279853" y="183724"/>
                    <a:pt x="292220" y="177318"/>
                    <a:pt x="304297" y="174189"/>
                  </a:cubicBezTo>
                  <a:lnTo>
                    <a:pt x="330171" y="174742"/>
                  </a:lnTo>
                  <a:lnTo>
                    <a:pt x="330081" y="174438"/>
                  </a:lnTo>
                  <a:cubicBezTo>
                    <a:pt x="335181" y="149873"/>
                    <a:pt x="368750" y="130630"/>
                    <a:pt x="410929" y="128098"/>
                  </a:cubicBezTo>
                  <a:cubicBezTo>
                    <a:pt x="411180" y="127688"/>
                    <a:pt x="411452" y="127287"/>
                    <a:pt x="411703" y="126876"/>
                  </a:cubicBezTo>
                  <a:cubicBezTo>
                    <a:pt x="406038" y="102685"/>
                    <a:pt x="419248" y="78289"/>
                    <a:pt x="447716" y="60331"/>
                  </a:cubicBezTo>
                  <a:cubicBezTo>
                    <a:pt x="492697" y="31967"/>
                    <a:pt x="565623" y="25645"/>
                    <a:pt x="622914" y="45128"/>
                  </a:cubicBezTo>
                  <a:lnTo>
                    <a:pt x="622953" y="45102"/>
                  </a:lnTo>
                  <a:lnTo>
                    <a:pt x="657795" y="22237"/>
                  </a:lnTo>
                  <a:cubicBezTo>
                    <a:pt x="699940" y="5288"/>
                    <a:pt x="759705" y="6541"/>
                    <a:pt x="799554" y="29345"/>
                  </a:cubicBezTo>
                  <a:lnTo>
                    <a:pt x="800184" y="28915"/>
                  </a:lnTo>
                  <a:lnTo>
                    <a:pt x="827855" y="10004"/>
                  </a:lnTo>
                  <a:cubicBezTo>
                    <a:pt x="839675" y="5054"/>
                    <a:pt x="853533" y="1748"/>
                    <a:pt x="868384" y="526"/>
                  </a:cubicBezTo>
                  <a:cubicBezTo>
                    <a:pt x="884729" y="-820"/>
                    <a:pt x="901064" y="451"/>
                    <a:pt x="915815" y="3965"/>
                  </a:cubicBezTo>
                  <a:lnTo>
                    <a:pt x="952646" y="20376"/>
                  </a:lnTo>
                  <a:lnTo>
                    <a:pt x="953746" y="20865"/>
                  </a:lnTo>
                  <a:cubicBezTo>
                    <a:pt x="982632" y="1124"/>
                    <a:pt x="1030414" y="-5359"/>
                    <a:pt x="1071423" y="4896"/>
                  </a:cubicBezTo>
                  <a:cubicBezTo>
                    <a:pt x="1102671" y="12707"/>
                    <a:pt x="1125077" y="29060"/>
                    <a:pt x="1131097" y="48463"/>
                  </a:cubicBezTo>
                  <a:lnTo>
                    <a:pt x="1131426" y="48570"/>
                  </a:lnTo>
                  <a:lnTo>
                    <a:pt x="1178544" y="63993"/>
                  </a:lnTo>
                  <a:cubicBezTo>
                    <a:pt x="1191712" y="71263"/>
                    <a:pt x="1201828" y="80402"/>
                    <a:pt x="1207681" y="90746"/>
                  </a:cubicBezTo>
                  <a:cubicBezTo>
                    <a:pt x="1216188" y="105761"/>
                    <a:pt x="1214975" y="122070"/>
                    <a:pt x="1204253" y="136596"/>
                  </a:cubicBezTo>
                  <a:cubicBezTo>
                    <a:pt x="1230610" y="156515"/>
                    <a:pt x="1239827" y="182338"/>
                    <a:pt x="1229293" y="206698"/>
                  </a:cubicBezTo>
                  <a:cubicBezTo>
                    <a:pt x="1215289" y="239084"/>
                    <a:pt x="1168929" y="263338"/>
                    <a:pt x="1111993" y="268063"/>
                  </a:cubicBezTo>
                  <a:cubicBezTo>
                    <a:pt x="1111721" y="288278"/>
                    <a:pt x="1096400" y="307448"/>
                    <a:pt x="1070001" y="320645"/>
                  </a:cubicBezTo>
                  <a:cubicBezTo>
                    <a:pt x="1029891" y="340699"/>
                    <a:pt x="971951" y="343276"/>
                    <a:pt x="927034" y="327012"/>
                  </a:cubicBezTo>
                  <a:cubicBezTo>
                    <a:pt x="912507" y="354948"/>
                    <a:pt x="873609" y="376303"/>
                    <a:pt x="824866" y="383107"/>
                  </a:cubicBezTo>
                  <a:cubicBezTo>
                    <a:pt x="767428" y="391123"/>
                    <a:pt x="707483" y="377462"/>
                    <a:pt x="674646" y="348867"/>
                  </a:cubicBezTo>
                  <a:cubicBezTo>
                    <a:pt x="655270" y="355652"/>
                    <a:pt x="634447" y="359788"/>
                    <a:pt x="613408" y="361460"/>
                  </a:cubicBezTo>
                  <a:lnTo>
                    <a:pt x="551091" y="359281"/>
                  </a:lnTo>
                  <a:lnTo>
                    <a:pt x="555694" y="389059"/>
                  </a:lnTo>
                  <a:cubicBezTo>
                    <a:pt x="553497" y="431739"/>
                    <a:pt x="526242" y="477103"/>
                    <a:pt x="488450" y="501000"/>
                  </a:cubicBezTo>
                  <a:cubicBezTo>
                    <a:pt x="506517" y="529216"/>
                    <a:pt x="506127" y="571784"/>
                    <a:pt x="487429" y="612807"/>
                  </a:cubicBezTo>
                  <a:cubicBezTo>
                    <a:pt x="465394" y="661150"/>
                    <a:pt x="422297" y="698008"/>
                    <a:pt x="379424" y="705169"/>
                  </a:cubicBezTo>
                  <a:cubicBezTo>
                    <a:pt x="372006" y="742821"/>
                    <a:pt x="351957" y="778306"/>
                    <a:pt x="325676" y="805099"/>
                  </a:cubicBezTo>
                  <a:lnTo>
                    <a:pt x="310121" y="816903"/>
                  </a:lnTo>
                  <a:lnTo>
                    <a:pt x="338620" y="856922"/>
                  </a:lnTo>
                  <a:cubicBezTo>
                    <a:pt x="349720" y="879468"/>
                    <a:pt x="357610" y="904107"/>
                    <a:pt x="360585" y="927379"/>
                  </a:cubicBezTo>
                  <a:cubicBezTo>
                    <a:pt x="387782" y="931133"/>
                    <a:pt x="419915" y="959376"/>
                    <a:pt x="444988" y="1001559"/>
                  </a:cubicBezTo>
                  <a:cubicBezTo>
                    <a:pt x="474532" y="1051268"/>
                    <a:pt x="488597" y="1110643"/>
                    <a:pt x="480229" y="1150352"/>
                  </a:cubicBezTo>
                  <a:cubicBezTo>
                    <a:pt x="532523" y="1211870"/>
                    <a:pt x="561992" y="1308959"/>
                    <a:pt x="545545" y="1365583"/>
                  </a:cubicBezTo>
                  <a:cubicBezTo>
                    <a:pt x="565866" y="1404899"/>
                    <a:pt x="570682" y="1448193"/>
                    <a:pt x="556926" y="1467965"/>
                  </a:cubicBezTo>
                  <a:cubicBezTo>
                    <a:pt x="546978" y="1482280"/>
                    <a:pt x="529024" y="1481583"/>
                    <a:pt x="509683" y="1466121"/>
                  </a:cubicBezTo>
                  <a:cubicBezTo>
                    <a:pt x="514302" y="1498262"/>
                    <a:pt x="505807" y="1521108"/>
                    <a:pt x="488059" y="1524280"/>
                  </a:cubicBezTo>
                  <a:cubicBezTo>
                    <a:pt x="467275" y="1527984"/>
                    <a:pt x="438927" y="1503888"/>
                    <a:pt x="419784" y="1466243"/>
                  </a:cubicBezTo>
                  <a:cubicBezTo>
                    <a:pt x="419370" y="1466154"/>
                    <a:pt x="418954" y="1466042"/>
                    <a:pt x="418539" y="1465952"/>
                  </a:cubicBezTo>
                  <a:cubicBezTo>
                    <a:pt x="402434" y="1479358"/>
                    <a:pt x="378470" y="1475601"/>
                    <a:pt x="353179" y="1455724"/>
                  </a:cubicBezTo>
                  <a:cubicBezTo>
                    <a:pt x="313228" y="1424312"/>
                    <a:pt x="278652" y="1359888"/>
                    <a:pt x="270103" y="1300955"/>
                  </a:cubicBezTo>
                  <a:lnTo>
                    <a:pt x="270068" y="1300928"/>
                  </a:lnTo>
                  <a:lnTo>
                    <a:pt x="238440" y="1276902"/>
                  </a:lnTo>
                  <a:cubicBezTo>
                    <a:pt x="208337" y="1244196"/>
                    <a:pt x="184899" y="1189207"/>
                    <a:pt x="185997" y="1145067"/>
                  </a:cubicBezTo>
                  <a:lnTo>
                    <a:pt x="185412" y="1144638"/>
                  </a:lnTo>
                  <a:lnTo>
                    <a:pt x="159722" y="1125812"/>
                  </a:lnTo>
                  <a:cubicBezTo>
                    <a:pt x="151130" y="1116706"/>
                    <a:pt x="142957" y="1105180"/>
                    <a:pt x="135966" y="1092039"/>
                  </a:cubicBezTo>
                  <a:cubicBezTo>
                    <a:pt x="128270" y="1077575"/>
                    <a:pt x="122571" y="1062230"/>
                    <a:pt x="119226" y="1047567"/>
                  </a:cubicBezTo>
                  <a:lnTo>
                    <a:pt x="116688" y="1008357"/>
                  </a:lnTo>
                  <a:lnTo>
                    <a:pt x="116612" y="1007187"/>
                  </a:lnTo>
                  <a:cubicBezTo>
                    <a:pt x="89793" y="987535"/>
                    <a:pt x="65358" y="946120"/>
                    <a:pt x="56428" y="905191"/>
                  </a:cubicBezTo>
                  <a:cubicBezTo>
                    <a:pt x="53025" y="889598"/>
                    <a:pt x="52149" y="875297"/>
                    <a:pt x="53664" y="863382"/>
                  </a:cubicBezTo>
                  <a:lnTo>
                    <a:pt x="54400" y="861633"/>
                  </a:lnTo>
                  <a:lnTo>
                    <a:pt x="44194" y="857837"/>
                  </a:lnTo>
                  <a:cubicBezTo>
                    <a:pt x="24384" y="838823"/>
                    <a:pt x="23979" y="801587"/>
                    <a:pt x="43222" y="768157"/>
                  </a:cubicBezTo>
                  <a:cubicBezTo>
                    <a:pt x="42975" y="767715"/>
                    <a:pt x="42748" y="767261"/>
                    <a:pt x="42502" y="766819"/>
                  </a:cubicBezTo>
                  <a:cubicBezTo>
                    <a:pt x="17535" y="756168"/>
                    <a:pt x="2023" y="731132"/>
                    <a:pt x="184" y="698541"/>
                  </a:cubicBezTo>
                  <a:cubicBezTo>
                    <a:pt x="-2714" y="647053"/>
                    <a:pt x="28782" y="588056"/>
                    <a:pt x="75834" y="556796"/>
                  </a:cubicBezTo>
                  <a:lnTo>
                    <a:pt x="75832" y="556750"/>
                  </a:lnTo>
                  <a:lnTo>
                    <a:pt x="72771" y="516317"/>
                  </a:lnTo>
                  <a:cubicBezTo>
                    <a:pt x="78841" y="474016"/>
                    <a:pt x="110523" y="429636"/>
                    <a:pt x="151695" y="413604"/>
                  </a:cubicBezTo>
                  <a:lnTo>
                    <a:pt x="151624" y="412863"/>
                  </a:lnTo>
                  <a:lnTo>
                    <a:pt x="148507" y="380286"/>
                  </a:lnTo>
                  <a:cubicBezTo>
                    <a:pt x="150030" y="368301"/>
                    <a:pt x="154095" y="355791"/>
                    <a:pt x="160568" y="343818"/>
                  </a:cubicBezTo>
                  <a:close/>
                </a:path>
              </a:pathLst>
            </a:cu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5" name="Flowchart: Collate 94"/>
            <p:cNvSpPr/>
            <p:nvPr/>
          </p:nvSpPr>
          <p:spPr>
            <a:xfrm rot="3937817" flipH="1">
              <a:off x="3677360" y="1753253"/>
              <a:ext cx="417680" cy="647331"/>
            </a:xfrm>
            <a:prstGeom prst="flowChartCollat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6" name="Straight Connector 95"/>
            <p:cNvCxnSpPr>
              <a:cxnSpLocks/>
            </p:cNvCxnSpPr>
            <p:nvPr/>
          </p:nvCxnSpPr>
          <p:spPr>
            <a:xfrm flipH="1">
              <a:off x="4234649" y="4253329"/>
              <a:ext cx="5682" cy="7714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Cloud 96"/>
            <p:cNvSpPr/>
            <p:nvPr/>
          </p:nvSpPr>
          <p:spPr>
            <a:xfrm rot="11069290">
              <a:off x="3527871" y="2371959"/>
              <a:ext cx="272533" cy="590083"/>
            </a:xfrm>
            <a:prstGeom prst="cloud">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Cloud 97"/>
            <p:cNvSpPr/>
            <p:nvPr/>
          </p:nvSpPr>
          <p:spPr>
            <a:xfrm rot="11069290">
              <a:off x="4747070" y="2219559"/>
              <a:ext cx="272533" cy="590083"/>
            </a:xfrm>
            <a:prstGeom prst="cloud">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p:cNvSpPr/>
          <p:nvPr/>
        </p:nvSpPr>
        <p:spPr>
          <a:xfrm>
            <a:off x="9969077" y="6412467"/>
            <a:ext cx="2086597" cy="369332"/>
          </a:xfrm>
          <a:prstGeom prst="rect">
            <a:avLst/>
          </a:prstGeom>
        </p:spPr>
        <p:txBody>
          <a:bodyPr wrap="none">
            <a:spAutoFit/>
          </a:bodyPr>
          <a:lstStyle/>
          <a:p>
            <a:r>
              <a:rPr lang="en-US" dirty="0">
                <a:solidFill>
                  <a:schemeClr val="bg1"/>
                </a:solidFill>
              </a:rPr>
              <a:t>Family Proclamation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80">
                                          <p:stCondLst>
                                            <p:cond delay="0"/>
                                          </p:stCondLst>
                                        </p:cTn>
                                        <p:tgtEl>
                                          <p:spTgt spid="25"/>
                                        </p:tgtEl>
                                      </p:cBhvr>
                                    </p:animEffect>
                                    <p:anim calcmode="lin" valueType="num">
                                      <p:cBhvr>
                                        <p:cTn id="13"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8" dur="26">
                                          <p:stCondLst>
                                            <p:cond delay="650"/>
                                          </p:stCondLst>
                                        </p:cTn>
                                        <p:tgtEl>
                                          <p:spTgt spid="25"/>
                                        </p:tgtEl>
                                      </p:cBhvr>
                                      <p:to x="100000" y="60000"/>
                                    </p:animScale>
                                    <p:animScale>
                                      <p:cBhvr>
                                        <p:cTn id="19" dur="166" decel="50000">
                                          <p:stCondLst>
                                            <p:cond delay="676"/>
                                          </p:stCondLst>
                                        </p:cTn>
                                        <p:tgtEl>
                                          <p:spTgt spid="25"/>
                                        </p:tgtEl>
                                      </p:cBhvr>
                                      <p:to x="100000" y="100000"/>
                                    </p:animScale>
                                    <p:animScale>
                                      <p:cBhvr>
                                        <p:cTn id="20" dur="26">
                                          <p:stCondLst>
                                            <p:cond delay="1312"/>
                                          </p:stCondLst>
                                        </p:cTn>
                                        <p:tgtEl>
                                          <p:spTgt spid="25"/>
                                        </p:tgtEl>
                                      </p:cBhvr>
                                      <p:to x="100000" y="80000"/>
                                    </p:animScale>
                                    <p:animScale>
                                      <p:cBhvr>
                                        <p:cTn id="21" dur="166" decel="50000">
                                          <p:stCondLst>
                                            <p:cond delay="1338"/>
                                          </p:stCondLst>
                                        </p:cTn>
                                        <p:tgtEl>
                                          <p:spTgt spid="25"/>
                                        </p:tgtEl>
                                      </p:cBhvr>
                                      <p:to x="100000" y="100000"/>
                                    </p:animScale>
                                    <p:animScale>
                                      <p:cBhvr>
                                        <p:cTn id="22" dur="26">
                                          <p:stCondLst>
                                            <p:cond delay="1642"/>
                                          </p:stCondLst>
                                        </p:cTn>
                                        <p:tgtEl>
                                          <p:spTgt spid="25"/>
                                        </p:tgtEl>
                                      </p:cBhvr>
                                      <p:to x="100000" y="90000"/>
                                    </p:animScale>
                                    <p:animScale>
                                      <p:cBhvr>
                                        <p:cTn id="23" dur="166" decel="50000">
                                          <p:stCondLst>
                                            <p:cond delay="1668"/>
                                          </p:stCondLst>
                                        </p:cTn>
                                        <p:tgtEl>
                                          <p:spTgt spid="25"/>
                                        </p:tgtEl>
                                      </p:cBhvr>
                                      <p:to x="100000" y="100000"/>
                                    </p:animScale>
                                    <p:animScale>
                                      <p:cBhvr>
                                        <p:cTn id="24" dur="26">
                                          <p:stCondLst>
                                            <p:cond delay="1808"/>
                                          </p:stCondLst>
                                        </p:cTn>
                                        <p:tgtEl>
                                          <p:spTgt spid="25"/>
                                        </p:tgtEl>
                                      </p:cBhvr>
                                      <p:to x="100000" y="95000"/>
                                    </p:animScale>
                                    <p:animScale>
                                      <p:cBhvr>
                                        <p:cTn id="25" dur="166" decel="50000">
                                          <p:stCondLst>
                                            <p:cond delay="1834"/>
                                          </p:stCondLst>
                                        </p:cTn>
                                        <p:tgtEl>
                                          <p:spTgt spid="2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down)">
                                      <p:cBhvr>
                                        <p:cTn id="28" dur="580">
                                          <p:stCondLst>
                                            <p:cond delay="0"/>
                                          </p:stCondLst>
                                        </p:cTn>
                                        <p:tgtEl>
                                          <p:spTgt spid="54"/>
                                        </p:tgtEl>
                                      </p:cBhvr>
                                    </p:animEffect>
                                    <p:anim calcmode="lin" valueType="num">
                                      <p:cBhvr>
                                        <p:cTn id="29"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34" dur="26">
                                          <p:stCondLst>
                                            <p:cond delay="650"/>
                                          </p:stCondLst>
                                        </p:cTn>
                                        <p:tgtEl>
                                          <p:spTgt spid="54"/>
                                        </p:tgtEl>
                                      </p:cBhvr>
                                      <p:to x="100000" y="60000"/>
                                    </p:animScale>
                                    <p:animScale>
                                      <p:cBhvr>
                                        <p:cTn id="35" dur="166" decel="50000">
                                          <p:stCondLst>
                                            <p:cond delay="676"/>
                                          </p:stCondLst>
                                        </p:cTn>
                                        <p:tgtEl>
                                          <p:spTgt spid="54"/>
                                        </p:tgtEl>
                                      </p:cBhvr>
                                      <p:to x="100000" y="100000"/>
                                    </p:animScale>
                                    <p:animScale>
                                      <p:cBhvr>
                                        <p:cTn id="36" dur="26">
                                          <p:stCondLst>
                                            <p:cond delay="1312"/>
                                          </p:stCondLst>
                                        </p:cTn>
                                        <p:tgtEl>
                                          <p:spTgt spid="54"/>
                                        </p:tgtEl>
                                      </p:cBhvr>
                                      <p:to x="100000" y="80000"/>
                                    </p:animScale>
                                    <p:animScale>
                                      <p:cBhvr>
                                        <p:cTn id="37" dur="166" decel="50000">
                                          <p:stCondLst>
                                            <p:cond delay="1338"/>
                                          </p:stCondLst>
                                        </p:cTn>
                                        <p:tgtEl>
                                          <p:spTgt spid="54"/>
                                        </p:tgtEl>
                                      </p:cBhvr>
                                      <p:to x="100000" y="100000"/>
                                    </p:animScale>
                                    <p:animScale>
                                      <p:cBhvr>
                                        <p:cTn id="38" dur="26">
                                          <p:stCondLst>
                                            <p:cond delay="1642"/>
                                          </p:stCondLst>
                                        </p:cTn>
                                        <p:tgtEl>
                                          <p:spTgt spid="54"/>
                                        </p:tgtEl>
                                      </p:cBhvr>
                                      <p:to x="100000" y="90000"/>
                                    </p:animScale>
                                    <p:animScale>
                                      <p:cBhvr>
                                        <p:cTn id="39" dur="166" decel="50000">
                                          <p:stCondLst>
                                            <p:cond delay="1668"/>
                                          </p:stCondLst>
                                        </p:cTn>
                                        <p:tgtEl>
                                          <p:spTgt spid="54"/>
                                        </p:tgtEl>
                                      </p:cBhvr>
                                      <p:to x="100000" y="100000"/>
                                    </p:animScale>
                                    <p:animScale>
                                      <p:cBhvr>
                                        <p:cTn id="40" dur="26">
                                          <p:stCondLst>
                                            <p:cond delay="1808"/>
                                          </p:stCondLst>
                                        </p:cTn>
                                        <p:tgtEl>
                                          <p:spTgt spid="54"/>
                                        </p:tgtEl>
                                      </p:cBhvr>
                                      <p:to x="100000" y="95000"/>
                                    </p:animScale>
                                    <p:animScale>
                                      <p:cBhvr>
                                        <p:cTn id="41" dur="166" decel="50000">
                                          <p:stCondLst>
                                            <p:cond delay="1834"/>
                                          </p:stCondLst>
                                        </p:cTn>
                                        <p:tgtEl>
                                          <p:spTgt spid="5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1500" fill="hold"/>
                                        <p:tgtEl>
                                          <p:spTgt spid="68"/>
                                        </p:tgtEl>
                                        <p:attrNameLst>
                                          <p:attrName>ppt_x</p:attrName>
                                        </p:attrNameLst>
                                      </p:cBhvr>
                                      <p:tavLst>
                                        <p:tav tm="0">
                                          <p:val>
                                            <p:strVal val="#ppt_x"/>
                                          </p:val>
                                        </p:tav>
                                        <p:tav tm="100000">
                                          <p:val>
                                            <p:strVal val="#ppt_x"/>
                                          </p:val>
                                        </p:tav>
                                      </p:tavLst>
                                    </p:anim>
                                    <p:anim calcmode="lin" valueType="num">
                                      <p:cBhvr additive="base">
                                        <p:cTn id="52" dur="1500" fill="hold"/>
                                        <p:tgtEl>
                                          <p:spTgt spid="6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3"/>
                                        </p:tgtEl>
                                        <p:attrNameLst>
                                          <p:attrName>style.visibility</p:attrName>
                                        </p:attrNameLst>
                                      </p:cBhvr>
                                      <p:to>
                                        <p:strVal val="visible"/>
                                      </p:to>
                                    </p:set>
                                    <p:anim calcmode="lin" valueType="num">
                                      <p:cBhvr additive="base">
                                        <p:cTn id="55" dur="1500" fill="hold"/>
                                        <p:tgtEl>
                                          <p:spTgt spid="83"/>
                                        </p:tgtEl>
                                        <p:attrNameLst>
                                          <p:attrName>ppt_x</p:attrName>
                                        </p:attrNameLst>
                                      </p:cBhvr>
                                      <p:tavLst>
                                        <p:tav tm="0">
                                          <p:val>
                                            <p:strVal val="#ppt_x"/>
                                          </p:val>
                                        </p:tav>
                                        <p:tav tm="100000">
                                          <p:val>
                                            <p:strVal val="#ppt_x"/>
                                          </p:val>
                                        </p:tav>
                                      </p:tavLst>
                                    </p:anim>
                                    <p:anim calcmode="lin" valueType="num">
                                      <p:cBhvr additive="base">
                                        <p:cTn id="56" dur="1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7620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The House of Ishmael</a:t>
            </a:r>
          </a:p>
        </p:txBody>
      </p:sp>
      <p:sp>
        <p:nvSpPr>
          <p:cNvPr id="6" name="TextBox 5"/>
          <p:cNvSpPr txBox="1"/>
          <p:nvPr/>
        </p:nvSpPr>
        <p:spPr>
          <a:xfrm>
            <a:off x="3657600" y="609600"/>
            <a:ext cx="4800600" cy="369332"/>
          </a:xfrm>
          <a:prstGeom prst="rect">
            <a:avLst/>
          </a:prstGeom>
          <a:noFill/>
        </p:spPr>
        <p:txBody>
          <a:bodyPr wrap="square" rtlCol="0">
            <a:spAutoFit/>
          </a:bodyPr>
          <a:lstStyle/>
          <a:p>
            <a:pPr algn="ctr"/>
            <a:r>
              <a:rPr lang="en-US" dirty="0">
                <a:solidFill>
                  <a:schemeClr val="bg1"/>
                </a:solidFill>
              </a:rPr>
              <a:t>Three days journey back to Jerusalem</a:t>
            </a:r>
          </a:p>
        </p:txBody>
      </p:sp>
      <p:sp>
        <p:nvSpPr>
          <p:cNvPr id="7" name="TextBox 6"/>
          <p:cNvSpPr txBox="1"/>
          <p:nvPr/>
        </p:nvSpPr>
        <p:spPr>
          <a:xfrm>
            <a:off x="1524000" y="2362201"/>
            <a:ext cx="3657600" cy="830997"/>
          </a:xfrm>
          <a:prstGeom prst="rect">
            <a:avLst/>
          </a:prstGeom>
          <a:noFill/>
        </p:spPr>
        <p:txBody>
          <a:bodyPr wrap="square" rtlCol="0">
            <a:spAutoFit/>
          </a:bodyPr>
          <a:lstStyle/>
          <a:p>
            <a:pPr algn="ctr"/>
            <a:r>
              <a:rPr lang="en-US" sz="2400" dirty="0">
                <a:solidFill>
                  <a:schemeClr val="bg1"/>
                </a:solidFill>
              </a:rPr>
              <a:t>The sons did gain favor in the site of Ishmael</a:t>
            </a:r>
          </a:p>
        </p:txBody>
      </p:sp>
      <p:sp>
        <p:nvSpPr>
          <p:cNvPr id="8" name="TextBox 7"/>
          <p:cNvSpPr txBox="1"/>
          <p:nvPr/>
        </p:nvSpPr>
        <p:spPr>
          <a:xfrm>
            <a:off x="136635" y="6496171"/>
            <a:ext cx="3657600" cy="369332"/>
          </a:xfrm>
          <a:prstGeom prst="rect">
            <a:avLst/>
          </a:prstGeom>
          <a:noFill/>
        </p:spPr>
        <p:txBody>
          <a:bodyPr wrap="square" rtlCol="0">
            <a:spAutoFit/>
          </a:bodyPr>
          <a:lstStyle/>
          <a:p>
            <a:r>
              <a:rPr lang="en-US" dirty="0">
                <a:solidFill>
                  <a:srgbClr val="FFFF00"/>
                </a:solidFill>
              </a:rPr>
              <a:t>1 Nephi 7:3-4</a:t>
            </a:r>
          </a:p>
        </p:txBody>
      </p:sp>
      <p:sp>
        <p:nvSpPr>
          <p:cNvPr id="10" name="TextBox 9"/>
          <p:cNvSpPr txBox="1"/>
          <p:nvPr/>
        </p:nvSpPr>
        <p:spPr>
          <a:xfrm>
            <a:off x="3886200" y="4419600"/>
            <a:ext cx="5105400" cy="1754326"/>
          </a:xfrm>
          <a:prstGeom prst="rect">
            <a:avLst/>
          </a:prstGeom>
          <a:noFill/>
        </p:spPr>
        <p:txBody>
          <a:bodyPr wrap="square" rtlCol="0">
            <a:spAutoFit/>
          </a:bodyPr>
          <a:lstStyle/>
          <a:p>
            <a:r>
              <a:rPr lang="en-US" dirty="0">
                <a:solidFill>
                  <a:schemeClr val="bg1"/>
                </a:solidFill>
              </a:rPr>
              <a:t>Related Already?</a:t>
            </a:r>
          </a:p>
          <a:p>
            <a:r>
              <a:rPr lang="en-US" dirty="0">
                <a:solidFill>
                  <a:schemeClr val="bg1"/>
                </a:solidFill>
              </a:rPr>
              <a:t>“…which is the record of Nephi individually, he himself being of the lineage of Manasseh; but that Ishmael was of the lineage of Ephraim, and that his sons married into Lehi’s family, and Lehi’s sons married Ishmael’s daughter.”—Erastus Snow</a:t>
            </a:r>
          </a:p>
        </p:txBody>
      </p:sp>
      <p:sp>
        <p:nvSpPr>
          <p:cNvPr id="11" name="Rectangle 10"/>
          <p:cNvSpPr/>
          <p:nvPr/>
        </p:nvSpPr>
        <p:spPr>
          <a:xfrm>
            <a:off x="5486400" y="1600200"/>
            <a:ext cx="5105400" cy="2308324"/>
          </a:xfrm>
          <a:prstGeom prst="rect">
            <a:avLst/>
          </a:prstGeom>
        </p:spPr>
        <p:txBody>
          <a:bodyPr wrap="square">
            <a:spAutoFit/>
          </a:bodyPr>
          <a:lstStyle/>
          <a:p>
            <a:r>
              <a:rPr lang="en-US" dirty="0">
                <a:solidFill>
                  <a:schemeClr val="bg1"/>
                </a:solidFill>
              </a:rPr>
              <a:t>The Book of Mormon is sometimes referred to as “the stick of Joseph” </a:t>
            </a:r>
            <a:r>
              <a:rPr lang="en-US" dirty="0">
                <a:solidFill>
                  <a:srgbClr val="FFFF00"/>
                </a:solidFill>
              </a:rPr>
              <a:t>Ezekiel 37:19 </a:t>
            </a:r>
            <a:r>
              <a:rPr lang="en-US" dirty="0">
                <a:solidFill>
                  <a:schemeClr val="bg1"/>
                </a:solidFill>
              </a:rPr>
              <a:t>or “the stick of Ephraim” </a:t>
            </a:r>
            <a:r>
              <a:rPr lang="en-US" dirty="0">
                <a:solidFill>
                  <a:srgbClr val="FFFF00"/>
                </a:solidFill>
              </a:rPr>
              <a:t>D&amp;C27:5</a:t>
            </a:r>
            <a:r>
              <a:rPr lang="en-US" dirty="0">
                <a:solidFill>
                  <a:schemeClr val="bg1"/>
                </a:solidFill>
              </a:rPr>
              <a:t>. Lehi was a descendant of Manasseh (</a:t>
            </a:r>
            <a:r>
              <a:rPr lang="en-US" dirty="0">
                <a:solidFill>
                  <a:srgbClr val="FFFF00"/>
                </a:solidFill>
              </a:rPr>
              <a:t>see Alma 10:3</a:t>
            </a:r>
            <a:r>
              <a:rPr lang="en-US" dirty="0">
                <a:solidFill>
                  <a:schemeClr val="bg1"/>
                </a:solidFill>
              </a:rPr>
              <a:t>) and Ishmael was a descendant of Ephraim. The prophecies of Jacob (</a:t>
            </a:r>
            <a:r>
              <a:rPr lang="en-US" dirty="0">
                <a:solidFill>
                  <a:srgbClr val="FFFF00"/>
                </a:solidFill>
              </a:rPr>
              <a:t>see Genesis 48:16; 49:22</a:t>
            </a:r>
            <a:r>
              <a:rPr lang="en-US" dirty="0">
                <a:solidFill>
                  <a:schemeClr val="bg1"/>
                </a:solidFill>
              </a:rPr>
              <a:t>) were fulfilled as Ishmael (of Ephraim) came to the American continent with Lehi (of Manasseh).</a:t>
            </a:r>
          </a:p>
        </p:txBody>
      </p:sp>
      <p:pic>
        <p:nvPicPr>
          <p:cNvPr id="10242" name="Picture 2" descr="Image result for estrus snow l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2383" y="5212318"/>
            <a:ext cx="1094908" cy="12763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E203FFD-C2DC-29AC-8C1D-40DAF394CAA7}"/>
              </a:ext>
            </a:extLst>
          </p:cNvPr>
          <p:cNvGrpSpPr/>
          <p:nvPr/>
        </p:nvGrpSpPr>
        <p:grpSpPr>
          <a:xfrm>
            <a:off x="2060923" y="3458634"/>
            <a:ext cx="1291877" cy="2655525"/>
            <a:chOff x="40572" y="581259"/>
            <a:chExt cx="3004604" cy="6176130"/>
          </a:xfrm>
        </p:grpSpPr>
        <p:grpSp>
          <p:nvGrpSpPr>
            <p:cNvPr id="3" name="Group 2">
              <a:extLst>
                <a:ext uri="{FF2B5EF4-FFF2-40B4-BE49-F238E27FC236}">
                  <a16:creationId xmlns:a16="http://schemas.microsoft.com/office/drawing/2014/main" id="{D7DB4135-DDDF-26EF-DC11-2D91A74A10F6}"/>
                </a:ext>
              </a:extLst>
            </p:cNvPr>
            <p:cNvGrpSpPr/>
            <p:nvPr/>
          </p:nvGrpSpPr>
          <p:grpSpPr>
            <a:xfrm>
              <a:off x="40572" y="581259"/>
              <a:ext cx="3004604" cy="6176130"/>
              <a:chOff x="4800600" y="457200"/>
              <a:chExt cx="1853816" cy="3311628"/>
            </a:xfrm>
          </p:grpSpPr>
          <p:sp>
            <p:nvSpPr>
              <p:cNvPr id="27" name="Oval 26">
                <a:extLst>
                  <a:ext uri="{FF2B5EF4-FFF2-40B4-BE49-F238E27FC236}">
                    <a16:creationId xmlns:a16="http://schemas.microsoft.com/office/drawing/2014/main" id="{88E85549-AB17-7F91-359B-0BE2545E2D70}"/>
                  </a:ext>
                </a:extLst>
              </p:cNvPr>
              <p:cNvSpPr/>
              <p:nvPr/>
            </p:nvSpPr>
            <p:spPr>
              <a:xfrm rot="6128217">
                <a:off x="5845811" y="3405957"/>
                <a:ext cx="301986" cy="42375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9DFC6C-3600-F66B-028D-D3113D52CEAF}"/>
                  </a:ext>
                </a:extLst>
              </p:cNvPr>
              <p:cNvSpPr/>
              <p:nvPr/>
            </p:nvSpPr>
            <p:spPr>
              <a:xfrm rot="4472555">
                <a:off x="5449646" y="3394636"/>
                <a:ext cx="276648" cy="445382"/>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C3F0D89-3FB0-420A-CED5-85FD761525BC}"/>
                  </a:ext>
                </a:extLst>
              </p:cNvPr>
              <p:cNvSpPr/>
              <p:nvPr/>
            </p:nvSpPr>
            <p:spPr>
              <a:xfrm rot="2901859">
                <a:off x="4918664" y="2162743"/>
                <a:ext cx="253191" cy="4893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78647E3-0092-C219-A4EA-07086851E1D4}"/>
                  </a:ext>
                </a:extLst>
              </p:cNvPr>
              <p:cNvSpPr/>
              <p:nvPr/>
            </p:nvSpPr>
            <p:spPr>
              <a:xfrm rot="20226769">
                <a:off x="6339629" y="2218248"/>
                <a:ext cx="314787" cy="3895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0EC18E0D-2C26-A8AD-C5C6-EDBE350A7336}"/>
                  </a:ext>
                </a:extLst>
              </p:cNvPr>
              <p:cNvSpPr/>
              <p:nvPr/>
            </p:nvSpPr>
            <p:spPr>
              <a:xfrm>
                <a:off x="5121013" y="1579044"/>
                <a:ext cx="1364078" cy="200235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C16C66C7-6AF3-5455-7E11-AD1105922440}"/>
                  </a:ext>
                </a:extLst>
              </p:cNvPr>
              <p:cNvSpPr/>
              <p:nvPr/>
            </p:nvSpPr>
            <p:spPr>
              <a:xfrm rot="1442139">
                <a:off x="5072397" y="1459384"/>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0D1CDD35-170C-BAAD-13BD-BF2CA00B26E0}"/>
                  </a:ext>
                </a:extLst>
              </p:cNvPr>
              <p:cNvSpPr/>
              <p:nvPr/>
            </p:nvSpPr>
            <p:spPr>
              <a:xfrm rot="20249249">
                <a:off x="6109883" y="1460582"/>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0">
                <a:extLst>
                  <a:ext uri="{FF2B5EF4-FFF2-40B4-BE49-F238E27FC236}">
                    <a16:creationId xmlns:a16="http://schemas.microsoft.com/office/drawing/2014/main" id="{A4B4F36B-85C2-E27E-1078-CDE442698EDF}"/>
                  </a:ext>
                </a:extLst>
              </p:cNvPr>
              <p:cNvSpPr/>
              <p:nvPr/>
            </p:nvSpPr>
            <p:spPr>
              <a:xfrm rot="5400000">
                <a:off x="5562600" y="76200"/>
                <a:ext cx="381000" cy="1143000"/>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E48476F4-458B-E2EF-38E4-D4911DDDB11A}"/>
                  </a:ext>
                </a:extLst>
              </p:cNvPr>
              <p:cNvSpPr/>
              <p:nvPr/>
            </p:nvSpPr>
            <p:spPr>
              <a:xfrm rot="21093752">
                <a:off x="4849574" y="1702541"/>
                <a:ext cx="1529133" cy="1818971"/>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E142738-9B4A-336C-D7B5-7B470C86DAEE}"/>
                  </a:ext>
                </a:extLst>
              </p:cNvPr>
              <p:cNvSpPr/>
              <p:nvPr/>
            </p:nvSpPr>
            <p:spPr>
              <a:xfrm>
                <a:off x="5257800" y="685800"/>
                <a:ext cx="996826" cy="11199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3">
                <a:extLst>
                  <a:ext uri="{FF2B5EF4-FFF2-40B4-BE49-F238E27FC236}">
                    <a16:creationId xmlns:a16="http://schemas.microsoft.com/office/drawing/2014/main" id="{AD2C0F61-27DD-4367-127D-02A113679618}"/>
                  </a:ext>
                </a:extLst>
              </p:cNvPr>
              <p:cNvSpPr/>
              <p:nvPr/>
            </p:nvSpPr>
            <p:spPr>
              <a:xfrm rot="1254567">
                <a:off x="5054687" y="696412"/>
                <a:ext cx="425184"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4">
                <a:extLst>
                  <a:ext uri="{FF2B5EF4-FFF2-40B4-BE49-F238E27FC236}">
                    <a16:creationId xmlns:a16="http://schemas.microsoft.com/office/drawing/2014/main" id="{7D7F201D-E45F-1E4A-CA41-DA6E8D33CB77}"/>
                  </a:ext>
                </a:extLst>
              </p:cNvPr>
              <p:cNvSpPr/>
              <p:nvPr/>
            </p:nvSpPr>
            <p:spPr>
              <a:xfrm rot="20345433" flipH="1">
                <a:off x="6012808" y="661831"/>
                <a:ext cx="482931"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5">
                <a:extLst>
                  <a:ext uri="{FF2B5EF4-FFF2-40B4-BE49-F238E27FC236}">
                    <a16:creationId xmlns:a16="http://schemas.microsoft.com/office/drawing/2014/main" id="{04DC05F8-E497-6873-2274-47A282F73E18}"/>
                  </a:ext>
                </a:extLst>
              </p:cNvPr>
              <p:cNvSpPr/>
              <p:nvPr/>
            </p:nvSpPr>
            <p:spPr>
              <a:xfrm>
                <a:off x="5181600" y="685800"/>
                <a:ext cx="1154219" cy="19478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4DB72F5B-183A-53FC-9455-B2E20A51D03E}"/>
                  </a:ext>
                </a:extLst>
              </p:cNvPr>
              <p:cNvSpPr/>
              <p:nvPr/>
            </p:nvSpPr>
            <p:spPr>
              <a:xfrm rot="21093752">
                <a:off x="5081286" y="1736547"/>
                <a:ext cx="954005" cy="1818971"/>
              </a:xfrm>
              <a:prstGeom prst="trapezoid">
                <a:avLst>
                  <a:gd name="adj" fmla="val 428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Oval 8">
              <a:extLst>
                <a:ext uri="{FF2B5EF4-FFF2-40B4-BE49-F238E27FC236}">
                  <a16:creationId xmlns:a16="http://schemas.microsoft.com/office/drawing/2014/main" id="{D5ABDC82-B514-D5DF-7400-21E0420C62D3}"/>
                </a:ext>
              </a:extLst>
            </p:cNvPr>
            <p:cNvSpPr/>
            <p:nvPr/>
          </p:nvSpPr>
          <p:spPr>
            <a:xfrm>
              <a:off x="796954" y="2830713"/>
              <a:ext cx="364910" cy="366611"/>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43975" y="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Ishmael and His Wife</a:t>
            </a:r>
          </a:p>
        </p:txBody>
      </p:sp>
      <p:sp>
        <p:nvSpPr>
          <p:cNvPr id="8" name="TextBox 7"/>
          <p:cNvSpPr txBox="1"/>
          <p:nvPr/>
        </p:nvSpPr>
        <p:spPr>
          <a:xfrm>
            <a:off x="114875" y="6453147"/>
            <a:ext cx="5715000" cy="369332"/>
          </a:xfrm>
          <a:prstGeom prst="rect">
            <a:avLst/>
          </a:prstGeom>
          <a:noFill/>
        </p:spPr>
        <p:txBody>
          <a:bodyPr wrap="square" rtlCol="0">
            <a:spAutoFit/>
          </a:bodyPr>
          <a:lstStyle/>
          <a:p>
            <a:r>
              <a:rPr lang="en-US" dirty="0">
                <a:solidFill>
                  <a:srgbClr val="FFFF00"/>
                </a:solidFill>
              </a:rPr>
              <a:t>1 Nephi 7:4-6; 1 Nephi 16:34-35; 1 Nephi 7:6, 19</a:t>
            </a:r>
          </a:p>
        </p:txBody>
      </p:sp>
      <p:sp>
        <p:nvSpPr>
          <p:cNvPr id="9" name="TextBox 8"/>
          <p:cNvSpPr txBox="1"/>
          <p:nvPr/>
        </p:nvSpPr>
        <p:spPr>
          <a:xfrm>
            <a:off x="1828800" y="762001"/>
            <a:ext cx="3886200" cy="4247317"/>
          </a:xfrm>
          <a:prstGeom prst="rect">
            <a:avLst/>
          </a:prstGeom>
          <a:noFill/>
        </p:spPr>
        <p:txBody>
          <a:bodyPr wrap="square" rtlCol="0">
            <a:spAutoFit/>
          </a:bodyPr>
          <a:lstStyle/>
          <a:p>
            <a:r>
              <a:rPr lang="en-US" dirty="0">
                <a:solidFill>
                  <a:schemeClr val="bg1"/>
                </a:solidFill>
              </a:rPr>
              <a:t>He was the father and leader of a family of 7 children from Jerusalem.</a:t>
            </a:r>
          </a:p>
          <a:p>
            <a:endParaRPr lang="en-US" dirty="0">
              <a:solidFill>
                <a:schemeClr val="bg1"/>
              </a:solidFill>
            </a:endParaRPr>
          </a:p>
          <a:p>
            <a:r>
              <a:rPr lang="en-US" dirty="0">
                <a:solidFill>
                  <a:schemeClr val="bg1"/>
                </a:solidFill>
              </a:rPr>
              <a:t>The Lord softened his heart so he would agree to take his family and follow Lehi’s sons into the wilderness.</a:t>
            </a:r>
          </a:p>
          <a:p>
            <a:endParaRPr lang="en-US" dirty="0">
              <a:solidFill>
                <a:schemeClr val="bg1"/>
              </a:solidFill>
            </a:endParaRPr>
          </a:p>
          <a:p>
            <a:r>
              <a:rPr lang="en-US" dirty="0">
                <a:solidFill>
                  <a:schemeClr val="bg1"/>
                </a:solidFill>
              </a:rPr>
              <a:t>He sided with Nephi in a dispute over returning to Jerusalem.</a:t>
            </a:r>
          </a:p>
          <a:p>
            <a:r>
              <a:rPr lang="en-US" dirty="0">
                <a:solidFill>
                  <a:schemeClr val="bg1"/>
                </a:solidFill>
              </a:rPr>
              <a:t>He died during the wildness journey and was buried in a place called </a:t>
            </a:r>
            <a:r>
              <a:rPr lang="en-US" dirty="0" err="1">
                <a:solidFill>
                  <a:schemeClr val="bg1"/>
                </a:solidFill>
              </a:rPr>
              <a:t>Nahom</a:t>
            </a:r>
            <a:r>
              <a:rPr lang="en-US" dirty="0">
                <a:solidFill>
                  <a:schemeClr val="bg1"/>
                </a:solidFill>
              </a:rPr>
              <a:t>.</a:t>
            </a:r>
          </a:p>
          <a:p>
            <a:endParaRPr lang="en-US" dirty="0">
              <a:solidFill>
                <a:schemeClr val="bg1"/>
              </a:solidFill>
            </a:endParaRPr>
          </a:p>
          <a:p>
            <a:r>
              <a:rPr lang="en-US" dirty="0">
                <a:solidFill>
                  <a:schemeClr val="bg1"/>
                </a:solidFill>
              </a:rPr>
              <a:t>His death cased many to murmur against Lehi and Nephi.</a:t>
            </a:r>
          </a:p>
        </p:txBody>
      </p:sp>
      <p:sp>
        <p:nvSpPr>
          <p:cNvPr id="10" name="Rectangle 9"/>
          <p:cNvSpPr/>
          <p:nvPr/>
        </p:nvSpPr>
        <p:spPr>
          <a:xfrm>
            <a:off x="7391400" y="914401"/>
            <a:ext cx="3200400" cy="2031325"/>
          </a:xfrm>
          <a:prstGeom prst="rect">
            <a:avLst/>
          </a:prstGeom>
        </p:spPr>
        <p:txBody>
          <a:bodyPr wrap="square">
            <a:spAutoFit/>
          </a:bodyPr>
          <a:lstStyle/>
          <a:p>
            <a:r>
              <a:rPr lang="en-US" dirty="0">
                <a:solidFill>
                  <a:schemeClr val="bg1"/>
                </a:solidFill>
              </a:rPr>
              <a:t>She traveled with her husband into the wilderness.</a:t>
            </a:r>
          </a:p>
          <a:p>
            <a:endParaRPr lang="en-US" dirty="0">
              <a:solidFill>
                <a:schemeClr val="bg1"/>
              </a:solidFill>
            </a:endParaRPr>
          </a:p>
          <a:p>
            <a:r>
              <a:rPr lang="en-US" dirty="0">
                <a:solidFill>
                  <a:schemeClr val="bg1"/>
                </a:solidFill>
              </a:rPr>
              <a:t>She didn’t rebel against Nephi, and she begged for Nephi’s life when Laman and Lemuel threatened to kill him.</a:t>
            </a:r>
          </a:p>
        </p:txBody>
      </p:sp>
      <p:sp>
        <p:nvSpPr>
          <p:cNvPr id="69" name="Rectangle 68"/>
          <p:cNvSpPr/>
          <p:nvPr/>
        </p:nvSpPr>
        <p:spPr>
          <a:xfrm>
            <a:off x="9918953" y="6416812"/>
            <a:ext cx="1873654" cy="369332"/>
          </a:xfrm>
          <a:prstGeom prst="rect">
            <a:avLst/>
          </a:prstGeom>
        </p:spPr>
        <p:txBody>
          <a:bodyPr wrap="none">
            <a:spAutoFit/>
          </a:bodyPr>
          <a:lstStyle/>
          <a:p>
            <a:r>
              <a:rPr lang="en-US" i="1" dirty="0">
                <a:solidFill>
                  <a:schemeClr val="bg1"/>
                </a:solidFill>
              </a:rPr>
              <a:t>Lehi’s Family Tree </a:t>
            </a:r>
            <a:endParaRPr lang="en-US" dirty="0"/>
          </a:p>
        </p:txBody>
      </p:sp>
      <p:grpSp>
        <p:nvGrpSpPr>
          <p:cNvPr id="3" name="Group 2">
            <a:extLst>
              <a:ext uri="{FF2B5EF4-FFF2-40B4-BE49-F238E27FC236}">
                <a16:creationId xmlns:a16="http://schemas.microsoft.com/office/drawing/2014/main" id="{171592C7-547D-7F01-6916-778C32630D34}"/>
              </a:ext>
            </a:extLst>
          </p:cNvPr>
          <p:cNvGrpSpPr/>
          <p:nvPr/>
        </p:nvGrpSpPr>
        <p:grpSpPr>
          <a:xfrm>
            <a:off x="5670838" y="3316876"/>
            <a:ext cx="1291877" cy="2655525"/>
            <a:chOff x="40572" y="581259"/>
            <a:chExt cx="3004604" cy="6176130"/>
          </a:xfrm>
        </p:grpSpPr>
        <p:grpSp>
          <p:nvGrpSpPr>
            <p:cNvPr id="6" name="Group 5">
              <a:extLst>
                <a:ext uri="{FF2B5EF4-FFF2-40B4-BE49-F238E27FC236}">
                  <a16:creationId xmlns:a16="http://schemas.microsoft.com/office/drawing/2014/main" id="{23F13A9B-931D-5D86-CFF6-1B229796DC1A}"/>
                </a:ext>
              </a:extLst>
            </p:cNvPr>
            <p:cNvGrpSpPr/>
            <p:nvPr/>
          </p:nvGrpSpPr>
          <p:grpSpPr>
            <a:xfrm>
              <a:off x="40572" y="581259"/>
              <a:ext cx="3004604" cy="6176130"/>
              <a:chOff x="4800600" y="457200"/>
              <a:chExt cx="1853816" cy="3311628"/>
            </a:xfrm>
          </p:grpSpPr>
          <p:sp>
            <p:nvSpPr>
              <p:cNvPr id="11" name="Oval 10">
                <a:extLst>
                  <a:ext uri="{FF2B5EF4-FFF2-40B4-BE49-F238E27FC236}">
                    <a16:creationId xmlns:a16="http://schemas.microsoft.com/office/drawing/2014/main" id="{AA8D4B6D-B6F3-F7A9-A1EA-9BE84E81EFD7}"/>
                  </a:ext>
                </a:extLst>
              </p:cNvPr>
              <p:cNvSpPr/>
              <p:nvPr/>
            </p:nvSpPr>
            <p:spPr>
              <a:xfrm rot="6128217">
                <a:off x="5845811" y="3405957"/>
                <a:ext cx="301986" cy="42375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4358A7-F18E-0B25-6703-7E15C376E7C3}"/>
                  </a:ext>
                </a:extLst>
              </p:cNvPr>
              <p:cNvSpPr/>
              <p:nvPr/>
            </p:nvSpPr>
            <p:spPr>
              <a:xfrm rot="4472555">
                <a:off x="5449646" y="3394636"/>
                <a:ext cx="276648" cy="445382"/>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D2FFBA3-2281-3EFE-2D1E-9FC5068B586B}"/>
                  </a:ext>
                </a:extLst>
              </p:cNvPr>
              <p:cNvSpPr/>
              <p:nvPr/>
            </p:nvSpPr>
            <p:spPr>
              <a:xfrm rot="2901859">
                <a:off x="4918664" y="2162743"/>
                <a:ext cx="253191" cy="4893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EF1D689-4E8E-38D2-37B3-7BDDA470D5F1}"/>
                  </a:ext>
                </a:extLst>
              </p:cNvPr>
              <p:cNvSpPr/>
              <p:nvPr/>
            </p:nvSpPr>
            <p:spPr>
              <a:xfrm rot="20226769">
                <a:off x="6339629" y="2218248"/>
                <a:ext cx="314787" cy="3895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C9AC5813-B1B5-6A97-19E3-B44F2E6DE219}"/>
                  </a:ext>
                </a:extLst>
              </p:cNvPr>
              <p:cNvSpPr/>
              <p:nvPr/>
            </p:nvSpPr>
            <p:spPr>
              <a:xfrm>
                <a:off x="5121013" y="1579044"/>
                <a:ext cx="1364078" cy="200235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6BF2ED4B-95B1-6487-7715-3E84787CACF1}"/>
                  </a:ext>
                </a:extLst>
              </p:cNvPr>
              <p:cNvSpPr/>
              <p:nvPr/>
            </p:nvSpPr>
            <p:spPr>
              <a:xfrm rot="1442139">
                <a:off x="5072397" y="1459384"/>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6D897849-F4CD-E800-859E-5AB4DDEC8834}"/>
                  </a:ext>
                </a:extLst>
              </p:cNvPr>
              <p:cNvSpPr/>
              <p:nvPr/>
            </p:nvSpPr>
            <p:spPr>
              <a:xfrm rot="20249249">
                <a:off x="6109883" y="1460582"/>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0">
                <a:extLst>
                  <a:ext uri="{FF2B5EF4-FFF2-40B4-BE49-F238E27FC236}">
                    <a16:creationId xmlns:a16="http://schemas.microsoft.com/office/drawing/2014/main" id="{B896AF73-462C-B085-88B9-F06AA4B01958}"/>
                  </a:ext>
                </a:extLst>
              </p:cNvPr>
              <p:cNvSpPr/>
              <p:nvPr/>
            </p:nvSpPr>
            <p:spPr>
              <a:xfrm rot="5400000">
                <a:off x="5562600" y="76200"/>
                <a:ext cx="381000" cy="1143000"/>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2E3ED1B4-483B-6769-90BD-1FBC49C8B3C5}"/>
                  </a:ext>
                </a:extLst>
              </p:cNvPr>
              <p:cNvSpPr/>
              <p:nvPr/>
            </p:nvSpPr>
            <p:spPr>
              <a:xfrm rot="21093752">
                <a:off x="4849574" y="1702541"/>
                <a:ext cx="1529133" cy="1818971"/>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8E3154B-3569-C25C-8C16-2DB45CFBFDC4}"/>
                  </a:ext>
                </a:extLst>
              </p:cNvPr>
              <p:cNvSpPr/>
              <p:nvPr/>
            </p:nvSpPr>
            <p:spPr>
              <a:xfrm>
                <a:off x="5257800" y="685800"/>
                <a:ext cx="996826" cy="11199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13">
                <a:extLst>
                  <a:ext uri="{FF2B5EF4-FFF2-40B4-BE49-F238E27FC236}">
                    <a16:creationId xmlns:a16="http://schemas.microsoft.com/office/drawing/2014/main" id="{F7E87AF2-BAC0-7D44-519B-0F6E0E4859BD}"/>
                  </a:ext>
                </a:extLst>
              </p:cNvPr>
              <p:cNvSpPr/>
              <p:nvPr/>
            </p:nvSpPr>
            <p:spPr>
              <a:xfrm rot="1254567">
                <a:off x="5054687" y="696412"/>
                <a:ext cx="425184"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4">
                <a:extLst>
                  <a:ext uri="{FF2B5EF4-FFF2-40B4-BE49-F238E27FC236}">
                    <a16:creationId xmlns:a16="http://schemas.microsoft.com/office/drawing/2014/main" id="{E14A70F0-30A9-8FE4-E023-8A8376A2CB68}"/>
                  </a:ext>
                </a:extLst>
              </p:cNvPr>
              <p:cNvSpPr/>
              <p:nvPr/>
            </p:nvSpPr>
            <p:spPr>
              <a:xfrm rot="20345433" flipH="1">
                <a:off x="6012808" y="661831"/>
                <a:ext cx="482931"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5">
                <a:extLst>
                  <a:ext uri="{FF2B5EF4-FFF2-40B4-BE49-F238E27FC236}">
                    <a16:creationId xmlns:a16="http://schemas.microsoft.com/office/drawing/2014/main" id="{A1AD84D6-401B-F053-FD0F-AFAF16B2EEAF}"/>
                  </a:ext>
                </a:extLst>
              </p:cNvPr>
              <p:cNvSpPr/>
              <p:nvPr/>
            </p:nvSpPr>
            <p:spPr>
              <a:xfrm>
                <a:off x="5181600" y="685800"/>
                <a:ext cx="1154219" cy="19478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C854F1FB-B057-8135-0CFF-A936232C7952}"/>
                  </a:ext>
                </a:extLst>
              </p:cNvPr>
              <p:cNvSpPr/>
              <p:nvPr/>
            </p:nvSpPr>
            <p:spPr>
              <a:xfrm rot="21093752">
                <a:off x="5081286" y="1736547"/>
                <a:ext cx="954005" cy="1818971"/>
              </a:xfrm>
              <a:prstGeom prst="trapezoid">
                <a:avLst>
                  <a:gd name="adj" fmla="val 428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Oval 6">
              <a:extLst>
                <a:ext uri="{FF2B5EF4-FFF2-40B4-BE49-F238E27FC236}">
                  <a16:creationId xmlns:a16="http://schemas.microsoft.com/office/drawing/2014/main" id="{3CB24DC4-61E7-D366-AAE3-FBD4EFDF1B79}"/>
                </a:ext>
              </a:extLst>
            </p:cNvPr>
            <p:cNvSpPr/>
            <p:nvPr/>
          </p:nvSpPr>
          <p:spPr>
            <a:xfrm>
              <a:off x="796954" y="2830713"/>
              <a:ext cx="364910" cy="366611"/>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69">
            <a:extLst>
              <a:ext uri="{FF2B5EF4-FFF2-40B4-BE49-F238E27FC236}">
                <a16:creationId xmlns:a16="http://schemas.microsoft.com/office/drawing/2014/main" id="{A1A023E6-062D-3F01-4E01-5261218157BD}"/>
              </a:ext>
            </a:extLst>
          </p:cNvPr>
          <p:cNvGrpSpPr/>
          <p:nvPr/>
        </p:nvGrpSpPr>
        <p:grpSpPr>
          <a:xfrm>
            <a:off x="7114103" y="3500186"/>
            <a:ext cx="1359771" cy="2450990"/>
            <a:chOff x="4495800" y="838200"/>
            <a:chExt cx="3175490" cy="5298049"/>
          </a:xfrm>
        </p:grpSpPr>
        <p:sp>
          <p:nvSpPr>
            <p:cNvPr id="83" name="Oval 82">
              <a:extLst>
                <a:ext uri="{FF2B5EF4-FFF2-40B4-BE49-F238E27FC236}">
                  <a16:creationId xmlns:a16="http://schemas.microsoft.com/office/drawing/2014/main" id="{C85F7651-B2FD-3E40-C8A4-0C750D109AE3}"/>
                </a:ext>
              </a:extLst>
            </p:cNvPr>
            <p:cNvSpPr/>
            <p:nvPr/>
          </p:nvSpPr>
          <p:spPr>
            <a:xfrm rot="2542647">
              <a:off x="4495800" y="3495852"/>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93CDFEDE-FC94-0E31-0224-09E430E6328D}"/>
                </a:ext>
              </a:extLst>
            </p:cNvPr>
            <p:cNvSpPr/>
            <p:nvPr/>
          </p:nvSpPr>
          <p:spPr>
            <a:xfrm rot="19057353" flipH="1">
              <a:off x="7118079" y="3469428"/>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514571F-A37D-1E70-89D6-5233BF8FEAD6}"/>
                </a:ext>
              </a:extLst>
            </p:cNvPr>
            <p:cNvSpPr/>
            <p:nvPr/>
          </p:nvSpPr>
          <p:spPr>
            <a:xfrm rot="2500661">
              <a:off x="5420214" y="5272810"/>
              <a:ext cx="578516" cy="86184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FC7A8513-934C-FDA4-EA32-872DC4A253C4}"/>
                </a:ext>
              </a:extLst>
            </p:cNvPr>
            <p:cNvSpPr/>
            <p:nvPr/>
          </p:nvSpPr>
          <p:spPr>
            <a:xfrm rot="19779230">
              <a:off x="6295159" y="5271014"/>
              <a:ext cx="580789" cy="8652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1537CB0-8932-4C59-7676-0241659D5EE3}"/>
                </a:ext>
              </a:extLst>
            </p:cNvPr>
            <p:cNvSpPr/>
            <p:nvPr/>
          </p:nvSpPr>
          <p:spPr>
            <a:xfrm rot="19779230">
              <a:off x="6152273" y="4963597"/>
              <a:ext cx="580789" cy="9034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BCFA18B0-738B-2FE0-5812-87B3FD6AB513}"/>
                </a:ext>
              </a:extLst>
            </p:cNvPr>
            <p:cNvSpPr/>
            <p:nvPr/>
          </p:nvSpPr>
          <p:spPr>
            <a:xfrm rot="2542647">
              <a:off x="5535433" y="5033087"/>
              <a:ext cx="578516" cy="8999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76">
              <a:extLst>
                <a:ext uri="{FF2B5EF4-FFF2-40B4-BE49-F238E27FC236}">
                  <a16:creationId xmlns:a16="http://schemas.microsoft.com/office/drawing/2014/main" id="{6CA878A7-A05E-D6F7-6700-815E2891D709}"/>
                </a:ext>
              </a:extLst>
            </p:cNvPr>
            <p:cNvSpPr/>
            <p:nvPr/>
          </p:nvSpPr>
          <p:spPr>
            <a:xfrm rot="2292215" flipH="1">
              <a:off x="4933260" y="2673213"/>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77">
              <a:extLst>
                <a:ext uri="{FF2B5EF4-FFF2-40B4-BE49-F238E27FC236}">
                  <a16:creationId xmlns:a16="http://schemas.microsoft.com/office/drawing/2014/main" id="{2884B448-302E-0B0B-436B-2C70AC6B9B84}"/>
                </a:ext>
              </a:extLst>
            </p:cNvPr>
            <p:cNvSpPr/>
            <p:nvPr/>
          </p:nvSpPr>
          <p:spPr>
            <a:xfrm rot="19307785">
              <a:off x="6533460" y="2673214"/>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212FD0C2-21A2-5667-5DDA-8FA9C3772C7E}"/>
                </a:ext>
              </a:extLst>
            </p:cNvPr>
            <p:cNvSpPr/>
            <p:nvPr/>
          </p:nvSpPr>
          <p:spPr>
            <a:xfrm>
              <a:off x="5166279" y="2811106"/>
              <a:ext cx="1905000" cy="20574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8068964-EB55-5A79-A40E-A04F0B344F11}"/>
                </a:ext>
              </a:extLst>
            </p:cNvPr>
            <p:cNvSpPr/>
            <p:nvPr/>
          </p:nvSpPr>
          <p:spPr>
            <a:xfrm>
              <a:off x="6004479" y="2811106"/>
              <a:ext cx="152400" cy="20574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80">
              <a:extLst>
                <a:ext uri="{FF2B5EF4-FFF2-40B4-BE49-F238E27FC236}">
                  <a16:creationId xmlns:a16="http://schemas.microsoft.com/office/drawing/2014/main" id="{5E031D7D-09D6-8292-87BC-2263CF8362D6}"/>
                </a:ext>
              </a:extLst>
            </p:cNvPr>
            <p:cNvSpPr/>
            <p:nvPr/>
          </p:nvSpPr>
          <p:spPr>
            <a:xfrm rot="19307785">
              <a:off x="6904039" y="3606165"/>
              <a:ext cx="767251"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81">
              <a:extLst>
                <a:ext uri="{FF2B5EF4-FFF2-40B4-BE49-F238E27FC236}">
                  <a16:creationId xmlns:a16="http://schemas.microsoft.com/office/drawing/2014/main" id="{D09E5D02-DE11-7C55-1381-325FB92F1960}"/>
                </a:ext>
              </a:extLst>
            </p:cNvPr>
            <p:cNvSpPr/>
            <p:nvPr/>
          </p:nvSpPr>
          <p:spPr>
            <a:xfrm rot="2292215" flipH="1">
              <a:off x="4504931" y="3560244"/>
              <a:ext cx="823862"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92C424F-D443-ED6A-696B-6156B46EF791}"/>
                </a:ext>
              </a:extLst>
            </p:cNvPr>
            <p:cNvSpPr/>
            <p:nvPr/>
          </p:nvSpPr>
          <p:spPr>
            <a:xfrm>
              <a:off x="5257800" y="990600"/>
              <a:ext cx="1600200" cy="1905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184FF05F-7EC6-61E8-64C2-B5C46DFBB902}"/>
                </a:ext>
              </a:extLst>
            </p:cNvPr>
            <p:cNvSpPr/>
            <p:nvPr/>
          </p:nvSpPr>
          <p:spPr>
            <a:xfrm>
              <a:off x="4962131" y="4800600"/>
              <a:ext cx="2286000" cy="762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Block Arc 96">
              <a:extLst>
                <a:ext uri="{FF2B5EF4-FFF2-40B4-BE49-F238E27FC236}">
                  <a16:creationId xmlns:a16="http://schemas.microsoft.com/office/drawing/2014/main" id="{7B73E7AE-FF8D-E1A7-0B4C-A46108E186E0}"/>
                </a:ext>
              </a:extLst>
            </p:cNvPr>
            <p:cNvSpPr/>
            <p:nvPr/>
          </p:nvSpPr>
          <p:spPr>
            <a:xfrm>
              <a:off x="5343131" y="5638800"/>
              <a:ext cx="642794" cy="192838"/>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Block Arc 97">
              <a:extLst>
                <a:ext uri="{FF2B5EF4-FFF2-40B4-BE49-F238E27FC236}">
                  <a16:creationId xmlns:a16="http://schemas.microsoft.com/office/drawing/2014/main" id="{5801E55A-5FBF-66E5-62C3-0DA06D0B601A}"/>
                </a:ext>
              </a:extLst>
            </p:cNvPr>
            <p:cNvSpPr/>
            <p:nvPr/>
          </p:nvSpPr>
          <p:spPr>
            <a:xfrm rot="21278537">
              <a:off x="6304022" y="5573380"/>
              <a:ext cx="645320" cy="212969"/>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Quad Arrow 86">
              <a:extLst>
                <a:ext uri="{FF2B5EF4-FFF2-40B4-BE49-F238E27FC236}">
                  <a16:creationId xmlns:a16="http://schemas.microsoft.com/office/drawing/2014/main" id="{CA5A93E1-D113-D517-3A75-BB58B22DCF24}"/>
                </a:ext>
              </a:extLst>
            </p:cNvPr>
            <p:cNvSpPr/>
            <p:nvPr/>
          </p:nvSpPr>
          <p:spPr>
            <a:xfrm>
              <a:off x="5029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Quad Arrow 87">
              <a:extLst>
                <a:ext uri="{FF2B5EF4-FFF2-40B4-BE49-F238E27FC236}">
                  <a16:creationId xmlns:a16="http://schemas.microsoft.com/office/drawing/2014/main" id="{3D5235BC-6A37-BCB7-8A42-849E77D8B8A3}"/>
                </a:ext>
              </a:extLst>
            </p:cNvPr>
            <p:cNvSpPr/>
            <p:nvPr/>
          </p:nvSpPr>
          <p:spPr>
            <a:xfrm>
              <a:off x="5410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88">
              <a:extLst>
                <a:ext uri="{FF2B5EF4-FFF2-40B4-BE49-F238E27FC236}">
                  <a16:creationId xmlns:a16="http://schemas.microsoft.com/office/drawing/2014/main" id="{D7B3CD2E-2560-5C9A-B113-64E6DD55A07B}"/>
                </a:ext>
              </a:extLst>
            </p:cNvPr>
            <p:cNvSpPr/>
            <p:nvPr/>
          </p:nvSpPr>
          <p:spPr>
            <a:xfrm>
              <a:off x="5791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89">
              <a:extLst>
                <a:ext uri="{FF2B5EF4-FFF2-40B4-BE49-F238E27FC236}">
                  <a16:creationId xmlns:a16="http://schemas.microsoft.com/office/drawing/2014/main" id="{7499B85A-FEE5-FB14-CC4A-FF88D1375238}"/>
                </a:ext>
              </a:extLst>
            </p:cNvPr>
            <p:cNvSpPr/>
            <p:nvPr/>
          </p:nvSpPr>
          <p:spPr>
            <a:xfrm>
              <a:off x="6248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Quad Arrow 90">
              <a:extLst>
                <a:ext uri="{FF2B5EF4-FFF2-40B4-BE49-F238E27FC236}">
                  <a16:creationId xmlns:a16="http://schemas.microsoft.com/office/drawing/2014/main" id="{1A2ACE60-18E6-66F2-6C7A-3C2656F265CF}"/>
                </a:ext>
              </a:extLst>
            </p:cNvPr>
            <p:cNvSpPr/>
            <p:nvPr/>
          </p:nvSpPr>
          <p:spPr>
            <a:xfrm>
              <a:off x="6629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Quad Arrow 91">
              <a:extLst>
                <a:ext uri="{FF2B5EF4-FFF2-40B4-BE49-F238E27FC236}">
                  <a16:creationId xmlns:a16="http://schemas.microsoft.com/office/drawing/2014/main" id="{93E1886A-7A31-078A-F3FE-E15CF7468D7C}"/>
                </a:ext>
              </a:extLst>
            </p:cNvPr>
            <p:cNvSpPr/>
            <p:nvPr/>
          </p:nvSpPr>
          <p:spPr>
            <a:xfrm rot="2046229">
              <a:off x="4585044" y="3412302"/>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92">
              <a:extLst>
                <a:ext uri="{FF2B5EF4-FFF2-40B4-BE49-F238E27FC236}">
                  <a16:creationId xmlns:a16="http://schemas.microsoft.com/office/drawing/2014/main" id="{3F192210-FFBA-E2A7-CBF7-43646DB112CA}"/>
                </a:ext>
              </a:extLst>
            </p:cNvPr>
            <p:cNvSpPr/>
            <p:nvPr/>
          </p:nvSpPr>
          <p:spPr>
            <a:xfrm rot="2046229">
              <a:off x="4889845" y="3638497"/>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93">
              <a:extLst>
                <a:ext uri="{FF2B5EF4-FFF2-40B4-BE49-F238E27FC236}">
                  <a16:creationId xmlns:a16="http://schemas.microsoft.com/office/drawing/2014/main" id="{1BD85BB0-9EE7-92A8-BE05-2D380869A457}"/>
                </a:ext>
              </a:extLst>
            </p:cNvPr>
            <p:cNvSpPr/>
            <p:nvPr/>
          </p:nvSpPr>
          <p:spPr>
            <a:xfrm rot="19553771" flipH="1">
              <a:off x="7023445" y="36384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94">
              <a:extLst>
                <a:ext uri="{FF2B5EF4-FFF2-40B4-BE49-F238E27FC236}">
                  <a16:creationId xmlns:a16="http://schemas.microsoft.com/office/drawing/2014/main" id="{0E51C5BB-A092-87F3-A8F7-126F25C9F5B5}"/>
                </a:ext>
              </a:extLst>
            </p:cNvPr>
            <p:cNvSpPr/>
            <p:nvPr/>
          </p:nvSpPr>
          <p:spPr>
            <a:xfrm rot="19553771" flipH="1">
              <a:off x="7252045" y="34860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7296C845-7F82-2162-4B55-383C945A069D}"/>
                </a:ext>
              </a:extLst>
            </p:cNvPr>
            <p:cNvSpPr/>
            <p:nvPr/>
          </p:nvSpPr>
          <p:spPr>
            <a:xfrm rot="3201000">
              <a:off x="5501728" y="27338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BC62D04-3D49-4986-5E86-18FD65B23CA0}"/>
                </a:ext>
              </a:extLst>
            </p:cNvPr>
            <p:cNvSpPr/>
            <p:nvPr/>
          </p:nvSpPr>
          <p:spPr>
            <a:xfrm rot="1914900">
              <a:off x="5654128" y="28862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74786406-3100-1EA8-E034-8026C7200F13}"/>
                </a:ext>
              </a:extLst>
            </p:cNvPr>
            <p:cNvSpPr/>
            <p:nvPr/>
          </p:nvSpPr>
          <p:spPr>
            <a:xfrm rot="18907975">
              <a:off x="6125358" y="2725786"/>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730F1EA-0E3C-07F4-C815-E0D3EFAEB2C5}"/>
                </a:ext>
              </a:extLst>
            </p:cNvPr>
            <p:cNvSpPr/>
            <p:nvPr/>
          </p:nvSpPr>
          <p:spPr>
            <a:xfrm rot="18907975">
              <a:off x="6049158" y="2954388"/>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788472A-A7BF-7C7A-3B34-BC2F785B20F4}"/>
                </a:ext>
              </a:extLst>
            </p:cNvPr>
            <p:cNvSpPr/>
            <p:nvPr/>
          </p:nvSpPr>
          <p:spPr>
            <a:xfrm rot="317470">
              <a:off x="5806528" y="30386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112">
              <a:extLst>
                <a:ext uri="{FF2B5EF4-FFF2-40B4-BE49-F238E27FC236}">
                  <a16:creationId xmlns:a16="http://schemas.microsoft.com/office/drawing/2014/main" id="{2E25990C-36E0-B89C-EBC4-A9F8B91E700A}"/>
                </a:ext>
              </a:extLst>
            </p:cNvPr>
            <p:cNvSpPr/>
            <p:nvPr/>
          </p:nvSpPr>
          <p:spPr>
            <a:xfrm>
              <a:off x="4953000" y="838200"/>
              <a:ext cx="21336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loud 113">
              <a:extLst>
                <a:ext uri="{FF2B5EF4-FFF2-40B4-BE49-F238E27FC236}">
                  <a16:creationId xmlns:a16="http://schemas.microsoft.com/office/drawing/2014/main" id="{20CB32F7-0CED-3E88-C9FC-02A847A37072}"/>
                </a:ext>
              </a:extLst>
            </p:cNvPr>
            <p:cNvSpPr/>
            <p:nvPr/>
          </p:nvSpPr>
          <p:spPr>
            <a:xfrm rot="16448485">
              <a:off x="4288357" y="2162884"/>
              <a:ext cx="2097224" cy="551222"/>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oud 114">
              <a:extLst>
                <a:ext uri="{FF2B5EF4-FFF2-40B4-BE49-F238E27FC236}">
                  <a16:creationId xmlns:a16="http://schemas.microsoft.com/office/drawing/2014/main" id="{FC324BD6-7F82-8DE7-AACA-0CFB4DD71637}"/>
                </a:ext>
              </a:extLst>
            </p:cNvPr>
            <p:cNvSpPr/>
            <p:nvPr/>
          </p:nvSpPr>
          <p:spPr>
            <a:xfrm rot="16448485">
              <a:off x="5737813" y="2112431"/>
              <a:ext cx="2182668" cy="591759"/>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52B19B8-DE7E-BCEC-2FFE-DB6B60EB0B1D}"/>
                </a:ext>
              </a:extLst>
            </p:cNvPr>
            <p:cNvSpPr/>
            <p:nvPr/>
          </p:nvSpPr>
          <p:spPr>
            <a:xfrm>
              <a:off x="50292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A704EF6-A248-6936-EDEE-7A412B3580E5}"/>
                </a:ext>
              </a:extLst>
            </p:cNvPr>
            <p:cNvSpPr/>
            <p:nvPr/>
          </p:nvSpPr>
          <p:spPr>
            <a:xfrm>
              <a:off x="68580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63BC81CE-3D85-C12B-0871-1F60BCB555BC}"/>
                </a:ext>
              </a:extLst>
            </p:cNvPr>
            <p:cNvSpPr/>
            <p:nvPr/>
          </p:nvSpPr>
          <p:spPr>
            <a:xfrm>
              <a:off x="4953000" y="1219200"/>
              <a:ext cx="2286000" cy="3810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Quad Arrow 106">
              <a:extLst>
                <a:ext uri="{FF2B5EF4-FFF2-40B4-BE49-F238E27FC236}">
                  <a16:creationId xmlns:a16="http://schemas.microsoft.com/office/drawing/2014/main" id="{AE9E5C75-270C-EFD9-1A00-04F0C854DEC8}"/>
                </a:ext>
              </a:extLst>
            </p:cNvPr>
            <p:cNvSpPr/>
            <p:nvPr/>
          </p:nvSpPr>
          <p:spPr>
            <a:xfrm>
              <a:off x="5181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107">
              <a:extLst>
                <a:ext uri="{FF2B5EF4-FFF2-40B4-BE49-F238E27FC236}">
                  <a16:creationId xmlns:a16="http://schemas.microsoft.com/office/drawing/2014/main" id="{11D13359-3B40-FAA4-C67F-E1AF8EECEACA}"/>
                </a:ext>
              </a:extLst>
            </p:cNvPr>
            <p:cNvSpPr/>
            <p:nvPr/>
          </p:nvSpPr>
          <p:spPr>
            <a:xfrm>
              <a:off x="5562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Quad Arrow 108">
              <a:extLst>
                <a:ext uri="{FF2B5EF4-FFF2-40B4-BE49-F238E27FC236}">
                  <a16:creationId xmlns:a16="http://schemas.microsoft.com/office/drawing/2014/main" id="{E1CDAEBE-7B69-E70F-9CEE-75041F2A1F8D}"/>
                </a:ext>
              </a:extLst>
            </p:cNvPr>
            <p:cNvSpPr/>
            <p:nvPr/>
          </p:nvSpPr>
          <p:spPr>
            <a:xfrm>
              <a:off x="5867400" y="1143000"/>
              <a:ext cx="381000" cy="5334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109">
              <a:extLst>
                <a:ext uri="{FF2B5EF4-FFF2-40B4-BE49-F238E27FC236}">
                  <a16:creationId xmlns:a16="http://schemas.microsoft.com/office/drawing/2014/main" id="{5CED5E5D-A56B-C5BD-F683-E546C14A4A56}"/>
                </a:ext>
              </a:extLst>
            </p:cNvPr>
            <p:cNvSpPr/>
            <p:nvPr/>
          </p:nvSpPr>
          <p:spPr>
            <a:xfrm>
              <a:off x="6248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110">
              <a:extLst>
                <a:ext uri="{FF2B5EF4-FFF2-40B4-BE49-F238E27FC236}">
                  <a16:creationId xmlns:a16="http://schemas.microsoft.com/office/drawing/2014/main" id="{42D5401E-C6B6-B942-21EC-2B8F53DD6185}"/>
                </a:ext>
              </a:extLst>
            </p:cNvPr>
            <p:cNvSpPr/>
            <p:nvPr/>
          </p:nvSpPr>
          <p:spPr>
            <a:xfrm>
              <a:off x="6629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67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43975" y="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Sons of Ishmael</a:t>
            </a:r>
          </a:p>
        </p:txBody>
      </p:sp>
      <p:sp>
        <p:nvSpPr>
          <p:cNvPr id="8" name="TextBox 7"/>
          <p:cNvSpPr txBox="1"/>
          <p:nvPr/>
        </p:nvSpPr>
        <p:spPr>
          <a:xfrm>
            <a:off x="22056" y="6423605"/>
            <a:ext cx="6324600" cy="369332"/>
          </a:xfrm>
          <a:prstGeom prst="rect">
            <a:avLst/>
          </a:prstGeom>
          <a:noFill/>
        </p:spPr>
        <p:txBody>
          <a:bodyPr wrap="square" rtlCol="0">
            <a:spAutoFit/>
          </a:bodyPr>
          <a:lstStyle/>
          <a:p>
            <a:r>
              <a:rPr lang="en-US" dirty="0">
                <a:solidFill>
                  <a:srgbClr val="FFFF00"/>
                </a:solidFill>
              </a:rPr>
              <a:t>1 Nephi 7:6, 19; 1 Nephi 16:37; 1 Nephi 18:9; 2 Nephi 1:28</a:t>
            </a:r>
          </a:p>
        </p:txBody>
      </p:sp>
      <p:sp>
        <p:nvSpPr>
          <p:cNvPr id="9" name="TextBox 8"/>
          <p:cNvSpPr txBox="1"/>
          <p:nvPr/>
        </p:nvSpPr>
        <p:spPr>
          <a:xfrm>
            <a:off x="588579" y="762000"/>
            <a:ext cx="6193221" cy="2246769"/>
          </a:xfrm>
          <a:prstGeom prst="rect">
            <a:avLst/>
          </a:prstGeom>
          <a:noFill/>
        </p:spPr>
        <p:txBody>
          <a:bodyPr wrap="square" rtlCol="0">
            <a:spAutoFit/>
          </a:bodyPr>
          <a:lstStyle/>
          <a:p>
            <a:r>
              <a:rPr lang="en-US" sz="2000" dirty="0">
                <a:solidFill>
                  <a:schemeClr val="bg1"/>
                </a:solidFill>
              </a:rPr>
              <a:t>They joined in the wilderness rebellion and remained unrepentant.</a:t>
            </a:r>
          </a:p>
          <a:p>
            <a:endParaRPr lang="en-US" sz="2000" dirty="0">
              <a:solidFill>
                <a:schemeClr val="bg1"/>
              </a:solidFill>
            </a:endParaRPr>
          </a:p>
          <a:p>
            <a:r>
              <a:rPr lang="en-US" sz="2000" dirty="0">
                <a:solidFill>
                  <a:schemeClr val="bg1"/>
                </a:solidFill>
              </a:rPr>
              <a:t>They supported the conspiracy to murder Lehi and Nephi. </a:t>
            </a:r>
          </a:p>
          <a:p>
            <a:endParaRPr lang="en-US" sz="2000" dirty="0">
              <a:solidFill>
                <a:schemeClr val="bg1"/>
              </a:solidFill>
            </a:endParaRPr>
          </a:p>
          <a:p>
            <a:r>
              <a:rPr lang="en-US" sz="2000" dirty="0">
                <a:solidFill>
                  <a:schemeClr val="bg1"/>
                </a:solidFill>
              </a:rPr>
              <a:t>Lehi treated them like a sons, but they appear to have always sided with the complainers.</a:t>
            </a:r>
          </a:p>
        </p:txBody>
      </p:sp>
      <p:sp>
        <p:nvSpPr>
          <p:cNvPr id="27" name="TextBox 26"/>
          <p:cNvSpPr txBox="1"/>
          <p:nvPr/>
        </p:nvSpPr>
        <p:spPr>
          <a:xfrm>
            <a:off x="3460207" y="3397292"/>
            <a:ext cx="8731214" cy="2585323"/>
          </a:xfrm>
          <a:prstGeom prst="rect">
            <a:avLst/>
          </a:prstGeom>
          <a:noFill/>
        </p:spPr>
        <p:txBody>
          <a:bodyPr wrap="square" rtlCol="0">
            <a:spAutoFit/>
          </a:bodyPr>
          <a:lstStyle/>
          <a:p>
            <a:r>
              <a:rPr lang="en-US" dirty="0">
                <a:solidFill>
                  <a:schemeClr val="bg1"/>
                </a:solidFill>
              </a:rPr>
              <a:t>They rebelled against Nephi at first but changed their mind and pled for Nephi’s life.</a:t>
            </a:r>
          </a:p>
          <a:p>
            <a:endParaRPr lang="en-US" dirty="0">
              <a:solidFill>
                <a:schemeClr val="bg1"/>
              </a:solidFill>
            </a:endParaRPr>
          </a:p>
          <a:p>
            <a:r>
              <a:rPr lang="en-US" dirty="0">
                <a:solidFill>
                  <a:schemeClr val="bg1"/>
                </a:solidFill>
              </a:rPr>
              <a:t>They  later became very angry with Lehi and Nephi.</a:t>
            </a:r>
          </a:p>
          <a:p>
            <a:endParaRPr lang="en-US" dirty="0">
              <a:solidFill>
                <a:schemeClr val="bg1"/>
              </a:solidFill>
            </a:endParaRPr>
          </a:p>
          <a:p>
            <a:r>
              <a:rPr lang="en-US" dirty="0">
                <a:solidFill>
                  <a:schemeClr val="bg1"/>
                </a:solidFill>
              </a:rPr>
              <a:t>After their father died Lehi became their “father.”</a:t>
            </a:r>
          </a:p>
          <a:p>
            <a:endParaRPr lang="en-US" dirty="0">
              <a:solidFill>
                <a:schemeClr val="bg1"/>
              </a:solidFill>
            </a:endParaRPr>
          </a:p>
          <a:p>
            <a:r>
              <a:rPr lang="en-US" dirty="0">
                <a:solidFill>
                  <a:schemeClr val="bg1"/>
                </a:solidFill>
              </a:rPr>
              <a:t>During the voyage to the Promised Land, they got caught up in rude dancing and singing. </a:t>
            </a:r>
          </a:p>
          <a:p>
            <a:endParaRPr lang="en-US" dirty="0">
              <a:solidFill>
                <a:schemeClr val="bg1"/>
              </a:solidFill>
            </a:endParaRPr>
          </a:p>
          <a:p>
            <a:r>
              <a:rPr lang="en-US" dirty="0">
                <a:solidFill>
                  <a:schemeClr val="bg1"/>
                </a:solidFill>
              </a:rPr>
              <a:t>They followed Laman and Lemuel when the family separated.</a:t>
            </a:r>
          </a:p>
        </p:txBody>
      </p:sp>
      <p:sp>
        <p:nvSpPr>
          <p:cNvPr id="86" name="Rectangle 85"/>
          <p:cNvSpPr/>
          <p:nvPr/>
        </p:nvSpPr>
        <p:spPr>
          <a:xfrm>
            <a:off x="10296290" y="6423605"/>
            <a:ext cx="1873654" cy="369332"/>
          </a:xfrm>
          <a:prstGeom prst="rect">
            <a:avLst/>
          </a:prstGeom>
        </p:spPr>
        <p:txBody>
          <a:bodyPr wrap="none">
            <a:spAutoFit/>
          </a:bodyPr>
          <a:lstStyle/>
          <a:p>
            <a:r>
              <a:rPr lang="en-US" i="1" dirty="0">
                <a:solidFill>
                  <a:schemeClr val="bg1"/>
                </a:solidFill>
              </a:rPr>
              <a:t>Lehi’s Family Tree </a:t>
            </a:r>
            <a:endParaRPr lang="en-US" dirty="0"/>
          </a:p>
        </p:txBody>
      </p:sp>
      <p:grpSp>
        <p:nvGrpSpPr>
          <p:cNvPr id="2" name="Group 1">
            <a:extLst>
              <a:ext uri="{FF2B5EF4-FFF2-40B4-BE49-F238E27FC236}">
                <a16:creationId xmlns:a16="http://schemas.microsoft.com/office/drawing/2014/main" id="{F9E58988-B9FA-7C6A-9232-67A19AE78F0D}"/>
              </a:ext>
            </a:extLst>
          </p:cNvPr>
          <p:cNvGrpSpPr/>
          <p:nvPr/>
        </p:nvGrpSpPr>
        <p:grpSpPr>
          <a:xfrm>
            <a:off x="7370378" y="751865"/>
            <a:ext cx="1404505" cy="2511714"/>
            <a:chOff x="2514601" y="914400"/>
            <a:chExt cx="1447798" cy="2589139"/>
          </a:xfrm>
        </p:grpSpPr>
        <p:sp>
          <p:nvSpPr>
            <p:cNvPr id="3" name="Oval 2">
              <a:extLst>
                <a:ext uri="{FF2B5EF4-FFF2-40B4-BE49-F238E27FC236}">
                  <a16:creationId xmlns:a16="http://schemas.microsoft.com/office/drawing/2014/main" id="{B9B4F8AB-A4B7-860B-2998-33742D88549C}"/>
                </a:ext>
              </a:extLst>
            </p:cNvPr>
            <p:cNvSpPr/>
            <p:nvPr/>
          </p:nvSpPr>
          <p:spPr>
            <a:xfrm rot="2901859">
              <a:off x="2591909" y="2348873"/>
              <a:ext cx="227533" cy="382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0084DE-F259-4B48-4F53-5B234DDC2133}"/>
                </a:ext>
              </a:extLst>
            </p:cNvPr>
            <p:cNvSpPr/>
            <p:nvPr/>
          </p:nvSpPr>
          <p:spPr>
            <a:xfrm rot="20226769">
              <a:off x="3716555" y="2369962"/>
              <a:ext cx="245844" cy="3500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CE97A63C-2637-489B-2039-E62BAB45A79F}"/>
                </a:ext>
              </a:extLst>
            </p:cNvPr>
            <p:cNvSpPr/>
            <p:nvPr/>
          </p:nvSpPr>
          <p:spPr>
            <a:xfrm rot="1442139">
              <a:off x="2726868" y="1688000"/>
              <a:ext cx="297112" cy="942822"/>
            </a:xfrm>
            <a:prstGeom prst="trapezoid">
              <a:avLst/>
            </a:prstGeom>
            <a:solidFill>
              <a:srgbClr val="DDA8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BA91553D-AF25-2CA3-706A-F4D29B50A735}"/>
                </a:ext>
              </a:extLst>
            </p:cNvPr>
            <p:cNvSpPr/>
            <p:nvPr/>
          </p:nvSpPr>
          <p:spPr>
            <a:xfrm rot="20249249">
              <a:off x="3501484" y="1696170"/>
              <a:ext cx="334167" cy="942822"/>
            </a:xfrm>
            <a:prstGeom prst="trapezoid">
              <a:avLst/>
            </a:prstGeom>
            <a:solidFill>
              <a:srgbClr val="DDA8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16F94E84-A9E2-C9CF-CE1E-DF218C2652D4}"/>
                </a:ext>
              </a:extLst>
            </p:cNvPr>
            <p:cNvSpPr/>
            <p:nvPr/>
          </p:nvSpPr>
          <p:spPr>
            <a:xfrm>
              <a:off x="2667000" y="914400"/>
              <a:ext cx="1143000" cy="914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E4F357-38C5-8C86-A84A-B0DDEBE9511B}"/>
                </a:ext>
              </a:extLst>
            </p:cNvPr>
            <p:cNvSpPr/>
            <p:nvPr/>
          </p:nvSpPr>
          <p:spPr>
            <a:xfrm rot="6128217">
              <a:off x="3255011" y="3202375"/>
              <a:ext cx="271383" cy="33094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639C01-7255-830D-4436-40AE5881DC3A}"/>
                </a:ext>
              </a:extLst>
            </p:cNvPr>
            <p:cNvSpPr/>
            <p:nvPr/>
          </p:nvSpPr>
          <p:spPr>
            <a:xfrm rot="4472555">
              <a:off x="2947104" y="3193474"/>
              <a:ext cx="248613" cy="34783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9984781-2AFF-AB63-2AEF-24B01DA68F9E}"/>
                </a:ext>
              </a:extLst>
            </p:cNvPr>
            <p:cNvSpPr/>
            <p:nvPr/>
          </p:nvSpPr>
          <p:spPr>
            <a:xfrm rot="10800000">
              <a:off x="2783887" y="1757775"/>
              <a:ext cx="914401" cy="609601"/>
            </a:xfrm>
            <a:prstGeom prst="trapezoid">
              <a:avLst/>
            </a:prstGeom>
            <a:solidFill>
              <a:srgbClr val="D9D1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1614BAC-428F-7A7D-0FA9-22C800FAAD45}"/>
                </a:ext>
              </a:extLst>
            </p:cNvPr>
            <p:cNvSpPr/>
            <p:nvPr/>
          </p:nvSpPr>
          <p:spPr>
            <a:xfrm>
              <a:off x="2667000" y="2362200"/>
              <a:ext cx="1143000" cy="938259"/>
            </a:xfrm>
            <a:prstGeom prst="trapezoid">
              <a:avLst>
                <a:gd name="adj" fmla="val 27232"/>
              </a:avLst>
            </a:prstGeom>
            <a:solidFill>
              <a:srgbClr val="BEA8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BEAC771-AF60-35BF-0899-9E31DB24168B}"/>
                </a:ext>
              </a:extLst>
            </p:cNvPr>
            <p:cNvSpPr/>
            <p:nvPr/>
          </p:nvSpPr>
          <p:spPr>
            <a:xfrm>
              <a:off x="2871665" y="992809"/>
              <a:ext cx="778505" cy="1006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4">
              <a:extLst>
                <a:ext uri="{FF2B5EF4-FFF2-40B4-BE49-F238E27FC236}">
                  <a16:creationId xmlns:a16="http://schemas.microsoft.com/office/drawing/2014/main" id="{E019D9D8-41AF-668D-E852-2E013BD68280}"/>
                </a:ext>
              </a:extLst>
            </p:cNvPr>
            <p:cNvSpPr/>
            <p:nvPr/>
          </p:nvSpPr>
          <p:spPr>
            <a:xfrm>
              <a:off x="2895600" y="2286000"/>
              <a:ext cx="685800" cy="152400"/>
            </a:xfrm>
            <a:prstGeom prst="roundRect">
              <a:avLst>
                <a:gd name="adj" fmla="val 20176"/>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3C0CDB1-057D-8CC7-7608-88A26960D9F6}"/>
                </a:ext>
              </a:extLst>
            </p:cNvPr>
            <p:cNvGrpSpPr/>
            <p:nvPr/>
          </p:nvGrpSpPr>
          <p:grpSpPr>
            <a:xfrm>
              <a:off x="2997693" y="2300796"/>
              <a:ext cx="457200" cy="121920"/>
              <a:chOff x="2133600" y="1905000"/>
              <a:chExt cx="3276600" cy="838200"/>
            </a:xfrm>
          </p:grpSpPr>
          <p:grpSp>
            <p:nvGrpSpPr>
              <p:cNvPr id="19" name="Group 18">
                <a:extLst>
                  <a:ext uri="{FF2B5EF4-FFF2-40B4-BE49-F238E27FC236}">
                    <a16:creationId xmlns:a16="http://schemas.microsoft.com/office/drawing/2014/main" id="{A3934FE7-7F45-CA93-50C8-D99D82EC7DCF}"/>
                  </a:ext>
                </a:extLst>
              </p:cNvPr>
              <p:cNvGrpSpPr/>
              <p:nvPr/>
            </p:nvGrpSpPr>
            <p:grpSpPr>
              <a:xfrm>
                <a:off x="2133600" y="1905000"/>
                <a:ext cx="1143000" cy="838200"/>
                <a:chOff x="2133600" y="1905000"/>
                <a:chExt cx="1143000" cy="838200"/>
              </a:xfrm>
            </p:grpSpPr>
            <p:sp>
              <p:nvSpPr>
                <p:cNvPr id="26" name="Plaque 25">
                  <a:extLst>
                    <a:ext uri="{FF2B5EF4-FFF2-40B4-BE49-F238E27FC236}">
                      <a16:creationId xmlns:a16="http://schemas.microsoft.com/office/drawing/2014/main" id="{EF89309F-9AB7-DC48-96A7-63E54A1A00EF}"/>
                    </a:ext>
                  </a:extLst>
                </p:cNvPr>
                <p:cNvSpPr/>
                <p:nvPr/>
              </p:nvSpPr>
              <p:spPr>
                <a:xfrm>
                  <a:off x="2133600" y="1905000"/>
                  <a:ext cx="1143000" cy="838200"/>
                </a:xfrm>
                <a:prstGeom prst="plaque">
                  <a:avLst>
                    <a:gd name="adj" fmla="val 28317"/>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laque 86">
                  <a:extLst>
                    <a:ext uri="{FF2B5EF4-FFF2-40B4-BE49-F238E27FC236}">
                      <a16:creationId xmlns:a16="http://schemas.microsoft.com/office/drawing/2014/main" id="{6093F828-040F-CB09-80CC-9607A0AF4761}"/>
                    </a:ext>
                  </a:extLst>
                </p:cNvPr>
                <p:cNvSpPr/>
                <p:nvPr/>
              </p:nvSpPr>
              <p:spPr>
                <a:xfrm>
                  <a:off x="2321510" y="2066278"/>
                  <a:ext cx="727364" cy="533400"/>
                </a:xfrm>
                <a:prstGeom prst="plaque">
                  <a:avLst>
                    <a:gd name="adj" fmla="val 2831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D3E8DC2-3DEC-B8DF-13DC-0E9224CDB175}"/>
                  </a:ext>
                </a:extLst>
              </p:cNvPr>
              <p:cNvGrpSpPr/>
              <p:nvPr/>
            </p:nvGrpSpPr>
            <p:grpSpPr>
              <a:xfrm>
                <a:off x="3200400" y="1905000"/>
                <a:ext cx="1143000" cy="838200"/>
                <a:chOff x="2133600" y="1905000"/>
                <a:chExt cx="1143000" cy="838200"/>
              </a:xfrm>
            </p:grpSpPr>
            <p:sp>
              <p:nvSpPr>
                <p:cNvPr id="24" name="Plaque 23">
                  <a:extLst>
                    <a:ext uri="{FF2B5EF4-FFF2-40B4-BE49-F238E27FC236}">
                      <a16:creationId xmlns:a16="http://schemas.microsoft.com/office/drawing/2014/main" id="{96995780-3339-74D6-2FA1-3831A93F0598}"/>
                    </a:ext>
                  </a:extLst>
                </p:cNvPr>
                <p:cNvSpPr/>
                <p:nvPr/>
              </p:nvSpPr>
              <p:spPr>
                <a:xfrm>
                  <a:off x="2133600" y="1905000"/>
                  <a:ext cx="1143000" cy="838200"/>
                </a:xfrm>
                <a:prstGeom prst="plaque">
                  <a:avLst>
                    <a:gd name="adj" fmla="val 28317"/>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24">
                  <a:extLst>
                    <a:ext uri="{FF2B5EF4-FFF2-40B4-BE49-F238E27FC236}">
                      <a16:creationId xmlns:a16="http://schemas.microsoft.com/office/drawing/2014/main" id="{D5F7D048-CCF1-67EA-594B-8DDD651733E1}"/>
                    </a:ext>
                  </a:extLst>
                </p:cNvPr>
                <p:cNvSpPr/>
                <p:nvPr/>
              </p:nvSpPr>
              <p:spPr>
                <a:xfrm>
                  <a:off x="2321510" y="2066278"/>
                  <a:ext cx="727364" cy="533400"/>
                </a:xfrm>
                <a:prstGeom prst="plaque">
                  <a:avLst>
                    <a:gd name="adj" fmla="val 2831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3DF3258-88F5-FAB0-B654-C752DED28F83}"/>
                  </a:ext>
                </a:extLst>
              </p:cNvPr>
              <p:cNvGrpSpPr/>
              <p:nvPr/>
            </p:nvGrpSpPr>
            <p:grpSpPr>
              <a:xfrm>
                <a:off x="4267200" y="1905000"/>
                <a:ext cx="1143000" cy="838200"/>
                <a:chOff x="2133600" y="1905000"/>
                <a:chExt cx="1143000" cy="838200"/>
              </a:xfrm>
            </p:grpSpPr>
            <p:sp>
              <p:nvSpPr>
                <p:cNvPr id="22" name="Plaque 21">
                  <a:extLst>
                    <a:ext uri="{FF2B5EF4-FFF2-40B4-BE49-F238E27FC236}">
                      <a16:creationId xmlns:a16="http://schemas.microsoft.com/office/drawing/2014/main" id="{79420E30-2393-9B73-CCCF-05B219ACB42F}"/>
                    </a:ext>
                  </a:extLst>
                </p:cNvPr>
                <p:cNvSpPr/>
                <p:nvPr/>
              </p:nvSpPr>
              <p:spPr>
                <a:xfrm>
                  <a:off x="2133600" y="1905000"/>
                  <a:ext cx="1143000" cy="838200"/>
                </a:xfrm>
                <a:prstGeom prst="plaque">
                  <a:avLst>
                    <a:gd name="adj" fmla="val 28317"/>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22">
                  <a:extLst>
                    <a:ext uri="{FF2B5EF4-FFF2-40B4-BE49-F238E27FC236}">
                      <a16:creationId xmlns:a16="http://schemas.microsoft.com/office/drawing/2014/main" id="{3674E0EC-E11B-79EA-2C1C-CBB50CB0A34C}"/>
                    </a:ext>
                  </a:extLst>
                </p:cNvPr>
                <p:cNvSpPr/>
                <p:nvPr/>
              </p:nvSpPr>
              <p:spPr>
                <a:xfrm>
                  <a:off x="2321510" y="2066278"/>
                  <a:ext cx="727364" cy="533400"/>
                </a:xfrm>
                <a:prstGeom prst="plaque">
                  <a:avLst>
                    <a:gd name="adj" fmla="val 2831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8" name="Group 87">
            <a:extLst>
              <a:ext uri="{FF2B5EF4-FFF2-40B4-BE49-F238E27FC236}">
                <a16:creationId xmlns:a16="http://schemas.microsoft.com/office/drawing/2014/main" id="{58FF7013-C425-1391-3DDE-CCB06816EE5E}"/>
              </a:ext>
            </a:extLst>
          </p:cNvPr>
          <p:cNvGrpSpPr/>
          <p:nvPr/>
        </p:nvGrpSpPr>
        <p:grpSpPr>
          <a:xfrm>
            <a:off x="1543975" y="3190214"/>
            <a:ext cx="1394694" cy="3051945"/>
            <a:chOff x="533401" y="736625"/>
            <a:chExt cx="1447799" cy="3001408"/>
          </a:xfrm>
        </p:grpSpPr>
        <p:sp>
          <p:nvSpPr>
            <p:cNvPr id="89" name="Oval 88">
              <a:extLst>
                <a:ext uri="{FF2B5EF4-FFF2-40B4-BE49-F238E27FC236}">
                  <a16:creationId xmlns:a16="http://schemas.microsoft.com/office/drawing/2014/main" id="{130BAD6A-E78C-3C4F-468D-B7DEFD4F46CC}"/>
                </a:ext>
              </a:extLst>
            </p:cNvPr>
            <p:cNvSpPr/>
            <p:nvPr/>
          </p:nvSpPr>
          <p:spPr>
            <a:xfrm rot="6128217">
              <a:off x="1331924" y="3436869"/>
              <a:ext cx="271383" cy="33094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4071C8C2-0C2C-7E14-72A7-4A3DDA6FFC7F}"/>
                </a:ext>
              </a:extLst>
            </p:cNvPr>
            <p:cNvSpPr/>
            <p:nvPr/>
          </p:nvSpPr>
          <p:spPr>
            <a:xfrm rot="4472555">
              <a:off x="1024017" y="3427968"/>
              <a:ext cx="248613" cy="34783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7CBA437-DF77-010D-B32D-C86ADEC007A5}"/>
                </a:ext>
              </a:extLst>
            </p:cNvPr>
            <p:cNvSpPr/>
            <p:nvPr/>
          </p:nvSpPr>
          <p:spPr>
            <a:xfrm rot="2901859">
              <a:off x="610709" y="2323498"/>
              <a:ext cx="227533" cy="382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B17C272-2EA5-0A52-23D5-8F5F108544AA}"/>
                </a:ext>
              </a:extLst>
            </p:cNvPr>
            <p:cNvSpPr/>
            <p:nvPr/>
          </p:nvSpPr>
          <p:spPr>
            <a:xfrm rot="20226769">
              <a:off x="1735356" y="2344587"/>
              <a:ext cx="245844" cy="3500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57F42CE0-34F2-6763-7FA8-AF622D4318D9}"/>
                </a:ext>
              </a:extLst>
            </p:cNvPr>
            <p:cNvSpPr/>
            <p:nvPr/>
          </p:nvSpPr>
          <p:spPr>
            <a:xfrm>
              <a:off x="685800" y="1770158"/>
              <a:ext cx="1219199" cy="1799441"/>
            </a:xfrm>
            <a:prstGeom prst="trapezoid">
              <a:avLst/>
            </a:prstGeom>
            <a:solidFill>
              <a:srgbClr val="DDA8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101B6BC9-5596-6A98-6800-66BF0970B329}"/>
                </a:ext>
              </a:extLst>
            </p:cNvPr>
            <p:cNvSpPr/>
            <p:nvPr/>
          </p:nvSpPr>
          <p:spPr>
            <a:xfrm rot="1442139">
              <a:off x="745669" y="1662625"/>
              <a:ext cx="297111" cy="942822"/>
            </a:xfrm>
            <a:prstGeom prst="trapezoid">
              <a:avLst/>
            </a:prstGeom>
            <a:solidFill>
              <a:srgbClr val="DDA8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0600016D-A0D9-0ED1-59E7-E7D902B06980}"/>
                </a:ext>
              </a:extLst>
            </p:cNvPr>
            <p:cNvSpPr/>
            <p:nvPr/>
          </p:nvSpPr>
          <p:spPr>
            <a:xfrm rot="20249249">
              <a:off x="1555929" y="1663701"/>
              <a:ext cx="297111" cy="942822"/>
            </a:xfrm>
            <a:prstGeom prst="trapezoid">
              <a:avLst/>
            </a:prstGeom>
            <a:solidFill>
              <a:srgbClr val="DDA8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6F49457D-F456-86EB-DC2D-10D2C6C013B7}"/>
                </a:ext>
              </a:extLst>
            </p:cNvPr>
            <p:cNvSpPr/>
            <p:nvPr/>
          </p:nvSpPr>
          <p:spPr>
            <a:xfrm>
              <a:off x="838200" y="1752600"/>
              <a:ext cx="914400" cy="938259"/>
            </a:xfrm>
            <a:prstGeom prst="trapezoid">
              <a:avLst>
                <a:gd name="adj" fmla="val 27232"/>
              </a:avLst>
            </a:prstGeom>
            <a:solidFill>
              <a:srgbClr val="BEA8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59F58762-9628-4785-8F84-38FC2940ED7C}"/>
                </a:ext>
              </a:extLst>
            </p:cNvPr>
            <p:cNvSpPr/>
            <p:nvPr/>
          </p:nvSpPr>
          <p:spPr>
            <a:xfrm>
              <a:off x="890466" y="967434"/>
              <a:ext cx="778505" cy="1006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8CAF2D8F-F889-4E1D-0A06-C90A45615373}"/>
                </a:ext>
              </a:extLst>
            </p:cNvPr>
            <p:cNvSpPr/>
            <p:nvPr/>
          </p:nvSpPr>
          <p:spPr>
            <a:xfrm rot="362179">
              <a:off x="742844" y="736625"/>
              <a:ext cx="1094735" cy="1192182"/>
            </a:xfrm>
            <a:custGeom>
              <a:avLst/>
              <a:gdLst>
                <a:gd name="connsiteX0" fmla="*/ 748110 w 1094735"/>
                <a:gd name="connsiteY0" fmla="*/ 963 h 1192182"/>
                <a:gd name="connsiteX1" fmla="*/ 936359 w 1094735"/>
                <a:gd name="connsiteY1" fmla="*/ 153207 h 1192182"/>
                <a:gd name="connsiteX2" fmla="*/ 930471 w 1094735"/>
                <a:gd name="connsiteY2" fmla="*/ 215743 h 1192182"/>
                <a:gd name="connsiteX3" fmla="*/ 932140 w 1094735"/>
                <a:gd name="connsiteY3" fmla="*/ 217380 h 1192182"/>
                <a:gd name="connsiteX4" fmla="*/ 952672 w 1094735"/>
                <a:gd name="connsiteY4" fmla="*/ 265757 h 1192182"/>
                <a:gd name="connsiteX5" fmla="*/ 1092014 w 1094735"/>
                <a:gd name="connsiteY5" fmla="*/ 945629 h 1192182"/>
                <a:gd name="connsiteX6" fmla="*/ 988936 w 1094735"/>
                <a:gd name="connsiteY6" fmla="*/ 1101851 h 1192182"/>
                <a:gd name="connsiteX7" fmla="*/ 988937 w 1094735"/>
                <a:gd name="connsiteY7" fmla="*/ 1101850 h 1192182"/>
                <a:gd name="connsiteX8" fmla="*/ 832715 w 1094735"/>
                <a:gd name="connsiteY8" fmla="*/ 998773 h 1192182"/>
                <a:gd name="connsiteX9" fmla="*/ 699821 w 1094735"/>
                <a:gd name="connsiteY9" fmla="*/ 350369 h 1192182"/>
                <a:gd name="connsiteX10" fmla="*/ 264690 w 1094735"/>
                <a:gd name="connsiteY10" fmla="*/ 396382 h 1192182"/>
                <a:gd name="connsiteX11" fmla="*/ 264689 w 1094735"/>
                <a:gd name="connsiteY11" fmla="*/ 1059837 h 1192182"/>
                <a:gd name="connsiteX12" fmla="*/ 132344 w 1094735"/>
                <a:gd name="connsiteY12" fmla="*/ 1192182 h 1192182"/>
                <a:gd name="connsiteX13" fmla="*/ 132345 w 1094735"/>
                <a:gd name="connsiteY13" fmla="*/ 1192181 h 1192182"/>
                <a:gd name="connsiteX14" fmla="*/ 0 w 1094735"/>
                <a:gd name="connsiteY14" fmla="*/ 1059836 h 1192182"/>
                <a:gd name="connsiteX15" fmla="*/ 0 w 1094735"/>
                <a:gd name="connsiteY15" fmla="*/ 365833 h 1192182"/>
                <a:gd name="connsiteX16" fmla="*/ 38763 w 1094735"/>
                <a:gd name="connsiteY16" fmla="*/ 272251 h 1192182"/>
                <a:gd name="connsiteX17" fmla="*/ 53445 w 1094735"/>
                <a:gd name="connsiteY17" fmla="*/ 262352 h 1192182"/>
                <a:gd name="connsiteX18" fmla="*/ 48644 w 1094735"/>
                <a:gd name="connsiteY18" fmla="*/ 247078 h 1192182"/>
                <a:gd name="connsiteX19" fmla="*/ 200886 w 1094735"/>
                <a:gd name="connsiteY19" fmla="*/ 58830 h 119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4735" h="1192182">
                  <a:moveTo>
                    <a:pt x="748110" y="963"/>
                  </a:moveTo>
                  <a:cubicBezTo>
                    <a:pt x="842133" y="-8979"/>
                    <a:pt x="926416" y="59182"/>
                    <a:pt x="936359" y="153207"/>
                  </a:cubicBezTo>
                  <a:lnTo>
                    <a:pt x="930471" y="215743"/>
                  </a:lnTo>
                  <a:lnTo>
                    <a:pt x="932140" y="217380"/>
                  </a:lnTo>
                  <a:cubicBezTo>
                    <a:pt x="941880" y="231547"/>
                    <a:pt x="949003" y="247857"/>
                    <a:pt x="952672" y="265757"/>
                  </a:cubicBezTo>
                  <a:cubicBezTo>
                    <a:pt x="999120" y="492382"/>
                    <a:pt x="1045566" y="719005"/>
                    <a:pt x="1092014" y="945629"/>
                  </a:cubicBezTo>
                  <a:cubicBezTo>
                    <a:pt x="1106689" y="1017233"/>
                    <a:pt x="1060540" y="1087176"/>
                    <a:pt x="988936" y="1101851"/>
                  </a:cubicBezTo>
                  <a:lnTo>
                    <a:pt x="988937" y="1101850"/>
                  </a:lnTo>
                  <a:cubicBezTo>
                    <a:pt x="917333" y="1116526"/>
                    <a:pt x="847390" y="1070376"/>
                    <a:pt x="832715" y="998773"/>
                  </a:cubicBezTo>
                  <a:lnTo>
                    <a:pt x="699821" y="350369"/>
                  </a:lnTo>
                  <a:lnTo>
                    <a:pt x="264690" y="396382"/>
                  </a:lnTo>
                  <a:lnTo>
                    <a:pt x="264689" y="1059837"/>
                  </a:lnTo>
                  <a:cubicBezTo>
                    <a:pt x="264689" y="1132929"/>
                    <a:pt x="205436" y="1192182"/>
                    <a:pt x="132344" y="1192182"/>
                  </a:cubicBezTo>
                  <a:lnTo>
                    <a:pt x="132345" y="1192181"/>
                  </a:lnTo>
                  <a:cubicBezTo>
                    <a:pt x="59253" y="1192181"/>
                    <a:pt x="0" y="1132928"/>
                    <a:pt x="0" y="1059836"/>
                  </a:cubicBezTo>
                  <a:lnTo>
                    <a:pt x="0" y="365833"/>
                  </a:lnTo>
                  <a:cubicBezTo>
                    <a:pt x="0" y="329287"/>
                    <a:pt x="14813" y="296201"/>
                    <a:pt x="38763" y="272251"/>
                  </a:cubicBezTo>
                  <a:lnTo>
                    <a:pt x="53445" y="262352"/>
                  </a:lnTo>
                  <a:lnTo>
                    <a:pt x="48644" y="247078"/>
                  </a:lnTo>
                  <a:cubicBezTo>
                    <a:pt x="38701" y="153054"/>
                    <a:pt x="106863" y="68772"/>
                    <a:pt x="200886" y="58830"/>
                  </a:cubicBezTo>
                  <a:close/>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Rounded Rectangle 24">
              <a:extLst>
                <a:ext uri="{FF2B5EF4-FFF2-40B4-BE49-F238E27FC236}">
                  <a16:creationId xmlns:a16="http://schemas.microsoft.com/office/drawing/2014/main" id="{181D6BD3-5FAB-E6F3-7C60-0095E4A66176}"/>
                </a:ext>
              </a:extLst>
            </p:cNvPr>
            <p:cNvSpPr/>
            <p:nvPr/>
          </p:nvSpPr>
          <p:spPr>
            <a:xfrm>
              <a:off x="730189" y="910701"/>
              <a:ext cx="1066800" cy="152400"/>
            </a:xfrm>
            <a:prstGeom prst="roundRect">
              <a:avLst>
                <a:gd name="adj" fmla="val 20176"/>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452A0ADC-C699-2BA2-09BA-714C26F0E246}"/>
                </a:ext>
              </a:extLst>
            </p:cNvPr>
            <p:cNvSpPr/>
            <p:nvPr/>
          </p:nvSpPr>
          <p:spPr>
            <a:xfrm rot="10800000">
              <a:off x="838199" y="2667000"/>
              <a:ext cx="332750" cy="685800"/>
            </a:xfrm>
            <a:prstGeom prst="trapezoid">
              <a:avLst>
                <a:gd name="adj" fmla="val 22876"/>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46440E0E-2697-F9FB-923E-74CE51ED9177}"/>
                </a:ext>
              </a:extLst>
            </p:cNvPr>
            <p:cNvSpPr/>
            <p:nvPr/>
          </p:nvSpPr>
          <p:spPr>
            <a:xfrm rot="10800000">
              <a:off x="1143000" y="2667000"/>
              <a:ext cx="355685" cy="685800"/>
            </a:xfrm>
            <a:prstGeom prst="trapezoid">
              <a:avLst>
                <a:gd name="adj" fmla="val 22876"/>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95AAD5EA-36B5-D399-EF81-B97C2D5A3A4B}"/>
                </a:ext>
              </a:extLst>
            </p:cNvPr>
            <p:cNvSpPr/>
            <p:nvPr/>
          </p:nvSpPr>
          <p:spPr>
            <a:xfrm rot="10800000">
              <a:off x="1447800" y="2667000"/>
              <a:ext cx="304800" cy="685800"/>
            </a:xfrm>
            <a:prstGeom prst="trapezoid">
              <a:avLst>
                <a:gd name="adj" fmla="val 22876"/>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23">
              <a:extLst>
                <a:ext uri="{FF2B5EF4-FFF2-40B4-BE49-F238E27FC236}">
                  <a16:creationId xmlns:a16="http://schemas.microsoft.com/office/drawing/2014/main" id="{0702DBD0-B19B-D262-59B9-531BEC3DEBC9}"/>
                </a:ext>
              </a:extLst>
            </p:cNvPr>
            <p:cNvSpPr/>
            <p:nvPr/>
          </p:nvSpPr>
          <p:spPr>
            <a:xfrm rot="16200000" flipH="1">
              <a:off x="1207760" y="2221240"/>
              <a:ext cx="219572" cy="958693"/>
            </a:xfrm>
            <a:prstGeom prst="roundRect">
              <a:avLst>
                <a:gd name="adj" fmla="val 26558"/>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C972AEA1-C2BD-AB12-14B0-8EACA34AEE8A}"/>
                </a:ext>
              </a:extLst>
            </p:cNvPr>
            <p:cNvGrpSpPr/>
            <p:nvPr/>
          </p:nvGrpSpPr>
          <p:grpSpPr>
            <a:xfrm>
              <a:off x="889987" y="2596719"/>
              <a:ext cx="857250" cy="228600"/>
              <a:chOff x="2133600" y="1905000"/>
              <a:chExt cx="3276600" cy="838200"/>
            </a:xfrm>
          </p:grpSpPr>
          <p:grpSp>
            <p:nvGrpSpPr>
              <p:cNvPr id="115" name="Group 114">
                <a:extLst>
                  <a:ext uri="{FF2B5EF4-FFF2-40B4-BE49-F238E27FC236}">
                    <a16:creationId xmlns:a16="http://schemas.microsoft.com/office/drawing/2014/main" id="{A5202A2C-81B6-105A-0E9F-5BC8D1A1218C}"/>
                  </a:ext>
                </a:extLst>
              </p:cNvPr>
              <p:cNvGrpSpPr/>
              <p:nvPr/>
            </p:nvGrpSpPr>
            <p:grpSpPr>
              <a:xfrm>
                <a:off x="2133600" y="1905000"/>
                <a:ext cx="1143000" cy="838200"/>
                <a:chOff x="2133600" y="1905000"/>
                <a:chExt cx="1143000" cy="838200"/>
              </a:xfrm>
            </p:grpSpPr>
            <p:sp>
              <p:nvSpPr>
                <p:cNvPr id="122" name="Plaque 121">
                  <a:extLst>
                    <a:ext uri="{FF2B5EF4-FFF2-40B4-BE49-F238E27FC236}">
                      <a16:creationId xmlns:a16="http://schemas.microsoft.com/office/drawing/2014/main" id="{BCBA20EC-5A18-27F9-E696-8DCE3C64ED43}"/>
                    </a:ext>
                  </a:extLst>
                </p:cNvPr>
                <p:cNvSpPr/>
                <p:nvPr/>
              </p:nvSpPr>
              <p:spPr>
                <a:xfrm>
                  <a:off x="2133600" y="1905000"/>
                  <a:ext cx="1143000" cy="838200"/>
                </a:xfrm>
                <a:prstGeom prst="plaque">
                  <a:avLst>
                    <a:gd name="adj" fmla="val 283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laque 122">
                  <a:extLst>
                    <a:ext uri="{FF2B5EF4-FFF2-40B4-BE49-F238E27FC236}">
                      <a16:creationId xmlns:a16="http://schemas.microsoft.com/office/drawing/2014/main" id="{96790997-3F22-099D-BD88-D60C22955C08}"/>
                    </a:ext>
                  </a:extLst>
                </p:cNvPr>
                <p:cNvSpPr/>
                <p:nvPr/>
              </p:nvSpPr>
              <p:spPr>
                <a:xfrm>
                  <a:off x="2321510" y="2066278"/>
                  <a:ext cx="727364" cy="533400"/>
                </a:xfrm>
                <a:prstGeom prst="plaque">
                  <a:avLst>
                    <a:gd name="adj" fmla="val 283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AA84B5B5-EF79-2B0B-C540-D14AAE46843D}"/>
                  </a:ext>
                </a:extLst>
              </p:cNvPr>
              <p:cNvGrpSpPr/>
              <p:nvPr/>
            </p:nvGrpSpPr>
            <p:grpSpPr>
              <a:xfrm>
                <a:off x="3200400" y="1905000"/>
                <a:ext cx="1143000" cy="838200"/>
                <a:chOff x="2133600" y="1905000"/>
                <a:chExt cx="1143000" cy="838200"/>
              </a:xfrm>
            </p:grpSpPr>
            <p:sp>
              <p:nvSpPr>
                <p:cNvPr id="120" name="Plaque 119">
                  <a:extLst>
                    <a:ext uri="{FF2B5EF4-FFF2-40B4-BE49-F238E27FC236}">
                      <a16:creationId xmlns:a16="http://schemas.microsoft.com/office/drawing/2014/main" id="{FDDFA19B-07FC-0A9E-70A5-70AE77C641F0}"/>
                    </a:ext>
                  </a:extLst>
                </p:cNvPr>
                <p:cNvSpPr/>
                <p:nvPr/>
              </p:nvSpPr>
              <p:spPr>
                <a:xfrm>
                  <a:off x="2133600" y="1905000"/>
                  <a:ext cx="1143000" cy="838200"/>
                </a:xfrm>
                <a:prstGeom prst="plaque">
                  <a:avLst>
                    <a:gd name="adj" fmla="val 283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laque 120">
                  <a:extLst>
                    <a:ext uri="{FF2B5EF4-FFF2-40B4-BE49-F238E27FC236}">
                      <a16:creationId xmlns:a16="http://schemas.microsoft.com/office/drawing/2014/main" id="{B58911B9-3634-4418-AB62-F9BCA78B214F}"/>
                    </a:ext>
                  </a:extLst>
                </p:cNvPr>
                <p:cNvSpPr/>
                <p:nvPr/>
              </p:nvSpPr>
              <p:spPr>
                <a:xfrm>
                  <a:off x="2321510" y="2066278"/>
                  <a:ext cx="727364" cy="533400"/>
                </a:xfrm>
                <a:prstGeom prst="plaque">
                  <a:avLst>
                    <a:gd name="adj" fmla="val 283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9551C0B3-D605-7B92-8697-783CF5BE86D1}"/>
                  </a:ext>
                </a:extLst>
              </p:cNvPr>
              <p:cNvGrpSpPr/>
              <p:nvPr/>
            </p:nvGrpSpPr>
            <p:grpSpPr>
              <a:xfrm>
                <a:off x="4267200" y="1905000"/>
                <a:ext cx="1143000" cy="838200"/>
                <a:chOff x="2133600" y="1905000"/>
                <a:chExt cx="1143000" cy="838200"/>
              </a:xfrm>
            </p:grpSpPr>
            <p:sp>
              <p:nvSpPr>
                <p:cNvPr id="118" name="Plaque 117">
                  <a:extLst>
                    <a:ext uri="{FF2B5EF4-FFF2-40B4-BE49-F238E27FC236}">
                      <a16:creationId xmlns:a16="http://schemas.microsoft.com/office/drawing/2014/main" id="{B007DA42-15F6-3AD5-553F-5E71389C1D95}"/>
                    </a:ext>
                  </a:extLst>
                </p:cNvPr>
                <p:cNvSpPr/>
                <p:nvPr/>
              </p:nvSpPr>
              <p:spPr>
                <a:xfrm>
                  <a:off x="2133600" y="1905000"/>
                  <a:ext cx="1143000" cy="838200"/>
                </a:xfrm>
                <a:prstGeom prst="plaque">
                  <a:avLst>
                    <a:gd name="adj" fmla="val 283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laque 118">
                  <a:extLst>
                    <a:ext uri="{FF2B5EF4-FFF2-40B4-BE49-F238E27FC236}">
                      <a16:creationId xmlns:a16="http://schemas.microsoft.com/office/drawing/2014/main" id="{F4416E3A-6778-B121-1922-36A03DB2BC9F}"/>
                    </a:ext>
                  </a:extLst>
                </p:cNvPr>
                <p:cNvSpPr/>
                <p:nvPr/>
              </p:nvSpPr>
              <p:spPr>
                <a:xfrm>
                  <a:off x="2321510" y="2066278"/>
                  <a:ext cx="727364" cy="533400"/>
                </a:xfrm>
                <a:prstGeom prst="plaque">
                  <a:avLst>
                    <a:gd name="adj" fmla="val 283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 name="Group 104">
              <a:extLst>
                <a:ext uri="{FF2B5EF4-FFF2-40B4-BE49-F238E27FC236}">
                  <a16:creationId xmlns:a16="http://schemas.microsoft.com/office/drawing/2014/main" id="{EED77D87-7CB0-2371-85B9-ABC70007BB9C}"/>
                </a:ext>
              </a:extLst>
            </p:cNvPr>
            <p:cNvGrpSpPr/>
            <p:nvPr/>
          </p:nvGrpSpPr>
          <p:grpSpPr>
            <a:xfrm>
              <a:off x="990600" y="914400"/>
              <a:ext cx="457200" cy="121920"/>
              <a:chOff x="2133600" y="1905000"/>
              <a:chExt cx="3276600" cy="838200"/>
            </a:xfrm>
          </p:grpSpPr>
          <p:grpSp>
            <p:nvGrpSpPr>
              <p:cNvPr id="106" name="Group 105">
                <a:extLst>
                  <a:ext uri="{FF2B5EF4-FFF2-40B4-BE49-F238E27FC236}">
                    <a16:creationId xmlns:a16="http://schemas.microsoft.com/office/drawing/2014/main" id="{D02774C4-90F1-A4C3-8616-80EF7D36BC10}"/>
                  </a:ext>
                </a:extLst>
              </p:cNvPr>
              <p:cNvGrpSpPr/>
              <p:nvPr/>
            </p:nvGrpSpPr>
            <p:grpSpPr>
              <a:xfrm>
                <a:off x="2133600" y="1905000"/>
                <a:ext cx="1143000" cy="838200"/>
                <a:chOff x="2133600" y="1905000"/>
                <a:chExt cx="1143000" cy="838200"/>
              </a:xfrm>
            </p:grpSpPr>
            <p:sp>
              <p:nvSpPr>
                <p:cNvPr id="113" name="Plaque 112">
                  <a:extLst>
                    <a:ext uri="{FF2B5EF4-FFF2-40B4-BE49-F238E27FC236}">
                      <a16:creationId xmlns:a16="http://schemas.microsoft.com/office/drawing/2014/main" id="{6E8C7369-67AF-B06F-8F80-196BA1444E86}"/>
                    </a:ext>
                  </a:extLst>
                </p:cNvPr>
                <p:cNvSpPr/>
                <p:nvPr/>
              </p:nvSpPr>
              <p:spPr>
                <a:xfrm>
                  <a:off x="2133600" y="1905000"/>
                  <a:ext cx="1143000" cy="838200"/>
                </a:xfrm>
                <a:prstGeom prst="plaque">
                  <a:avLst>
                    <a:gd name="adj" fmla="val 28317"/>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laque 113">
                  <a:extLst>
                    <a:ext uri="{FF2B5EF4-FFF2-40B4-BE49-F238E27FC236}">
                      <a16:creationId xmlns:a16="http://schemas.microsoft.com/office/drawing/2014/main" id="{F1B34A3A-A1FE-AD08-D3DB-EBF63EC7E444}"/>
                    </a:ext>
                  </a:extLst>
                </p:cNvPr>
                <p:cNvSpPr/>
                <p:nvPr/>
              </p:nvSpPr>
              <p:spPr>
                <a:xfrm>
                  <a:off x="2321510" y="2066278"/>
                  <a:ext cx="727364" cy="533400"/>
                </a:xfrm>
                <a:prstGeom prst="plaque">
                  <a:avLst>
                    <a:gd name="adj" fmla="val 2831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CD5A3586-866A-A34F-F46A-365C919F523C}"/>
                  </a:ext>
                </a:extLst>
              </p:cNvPr>
              <p:cNvGrpSpPr/>
              <p:nvPr/>
            </p:nvGrpSpPr>
            <p:grpSpPr>
              <a:xfrm>
                <a:off x="3200400" y="1905000"/>
                <a:ext cx="1143000" cy="838200"/>
                <a:chOff x="2133600" y="1905000"/>
                <a:chExt cx="1143000" cy="838200"/>
              </a:xfrm>
            </p:grpSpPr>
            <p:sp>
              <p:nvSpPr>
                <p:cNvPr id="111" name="Plaque 110">
                  <a:extLst>
                    <a:ext uri="{FF2B5EF4-FFF2-40B4-BE49-F238E27FC236}">
                      <a16:creationId xmlns:a16="http://schemas.microsoft.com/office/drawing/2014/main" id="{C29DFB95-FCC6-B7EB-987F-21902CA48353}"/>
                    </a:ext>
                  </a:extLst>
                </p:cNvPr>
                <p:cNvSpPr/>
                <p:nvPr/>
              </p:nvSpPr>
              <p:spPr>
                <a:xfrm>
                  <a:off x="2133600" y="1905000"/>
                  <a:ext cx="1143000" cy="838200"/>
                </a:xfrm>
                <a:prstGeom prst="plaque">
                  <a:avLst>
                    <a:gd name="adj" fmla="val 28317"/>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laque 111">
                  <a:extLst>
                    <a:ext uri="{FF2B5EF4-FFF2-40B4-BE49-F238E27FC236}">
                      <a16:creationId xmlns:a16="http://schemas.microsoft.com/office/drawing/2014/main" id="{66B93271-EC49-CB8A-AF87-6DF30BCFA658}"/>
                    </a:ext>
                  </a:extLst>
                </p:cNvPr>
                <p:cNvSpPr/>
                <p:nvPr/>
              </p:nvSpPr>
              <p:spPr>
                <a:xfrm>
                  <a:off x="2321510" y="2066278"/>
                  <a:ext cx="727364" cy="533400"/>
                </a:xfrm>
                <a:prstGeom prst="plaque">
                  <a:avLst>
                    <a:gd name="adj" fmla="val 2831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5500044A-5C87-E51A-BE80-38DDBC34FD50}"/>
                  </a:ext>
                </a:extLst>
              </p:cNvPr>
              <p:cNvGrpSpPr/>
              <p:nvPr/>
            </p:nvGrpSpPr>
            <p:grpSpPr>
              <a:xfrm>
                <a:off x="4267200" y="1905000"/>
                <a:ext cx="1143000" cy="838200"/>
                <a:chOff x="2133600" y="1905000"/>
                <a:chExt cx="1143000" cy="838200"/>
              </a:xfrm>
            </p:grpSpPr>
            <p:sp>
              <p:nvSpPr>
                <p:cNvPr id="109" name="Plaque 108">
                  <a:extLst>
                    <a:ext uri="{FF2B5EF4-FFF2-40B4-BE49-F238E27FC236}">
                      <a16:creationId xmlns:a16="http://schemas.microsoft.com/office/drawing/2014/main" id="{403DB7D9-311D-8CD5-8CB8-253E3C0955EB}"/>
                    </a:ext>
                  </a:extLst>
                </p:cNvPr>
                <p:cNvSpPr/>
                <p:nvPr/>
              </p:nvSpPr>
              <p:spPr>
                <a:xfrm>
                  <a:off x="2133600" y="1905000"/>
                  <a:ext cx="1143000" cy="838200"/>
                </a:xfrm>
                <a:prstGeom prst="plaque">
                  <a:avLst>
                    <a:gd name="adj" fmla="val 28317"/>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laque 109">
                  <a:extLst>
                    <a:ext uri="{FF2B5EF4-FFF2-40B4-BE49-F238E27FC236}">
                      <a16:creationId xmlns:a16="http://schemas.microsoft.com/office/drawing/2014/main" id="{948004E6-7A94-9F56-9FC4-3C80A5D2AA50}"/>
                    </a:ext>
                  </a:extLst>
                </p:cNvPr>
                <p:cNvSpPr/>
                <p:nvPr/>
              </p:nvSpPr>
              <p:spPr>
                <a:xfrm>
                  <a:off x="2321510" y="2066278"/>
                  <a:ext cx="727364" cy="533400"/>
                </a:xfrm>
                <a:prstGeom prst="plaque">
                  <a:avLst>
                    <a:gd name="adj" fmla="val 2831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14796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24000" y="7620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Daughter of Ishmael and Wife of </a:t>
            </a:r>
            <a:r>
              <a:rPr lang="en-US" sz="3600" dirty="0" err="1">
                <a:solidFill>
                  <a:schemeClr val="bg1"/>
                </a:solidFill>
                <a:ea typeface="DaddysGirl" pitchFamily="2" charset="0"/>
              </a:rPr>
              <a:t>Zorum</a:t>
            </a:r>
            <a:endParaRPr lang="en-US" sz="3600" dirty="0">
              <a:solidFill>
                <a:schemeClr val="bg1"/>
              </a:solidFill>
              <a:ea typeface="DaddysGirl" pitchFamily="2" charset="0"/>
            </a:endParaRPr>
          </a:p>
        </p:txBody>
      </p:sp>
      <p:sp>
        <p:nvSpPr>
          <p:cNvPr id="20" name="Rectangle 19"/>
          <p:cNvSpPr/>
          <p:nvPr/>
        </p:nvSpPr>
        <p:spPr>
          <a:xfrm>
            <a:off x="1828800" y="838200"/>
            <a:ext cx="4572000" cy="1754326"/>
          </a:xfrm>
          <a:prstGeom prst="rect">
            <a:avLst/>
          </a:prstGeom>
        </p:spPr>
        <p:txBody>
          <a:bodyPr>
            <a:spAutoFit/>
          </a:bodyPr>
          <a:lstStyle/>
          <a:p>
            <a:r>
              <a:rPr lang="en-US" dirty="0">
                <a:solidFill>
                  <a:schemeClr val="bg1"/>
                </a:solidFill>
                <a:latin typeface="Open Sans"/>
              </a:rPr>
              <a:t>She was the oldest of five daughters. </a:t>
            </a:r>
          </a:p>
          <a:p>
            <a:endParaRPr lang="en-US" dirty="0">
              <a:solidFill>
                <a:schemeClr val="bg1"/>
              </a:solidFill>
              <a:latin typeface="Open Sans"/>
            </a:endParaRPr>
          </a:p>
          <a:p>
            <a:r>
              <a:rPr lang="en-US" dirty="0">
                <a:solidFill>
                  <a:schemeClr val="bg1"/>
                </a:solidFill>
                <a:latin typeface="Open Sans"/>
              </a:rPr>
              <a:t>She married </a:t>
            </a:r>
            <a:r>
              <a:rPr lang="en-US" dirty="0" err="1">
                <a:solidFill>
                  <a:schemeClr val="bg1"/>
                </a:solidFill>
                <a:latin typeface="Open Sans"/>
              </a:rPr>
              <a:t>Zoram</a:t>
            </a:r>
            <a:r>
              <a:rPr lang="en-US" dirty="0">
                <a:solidFill>
                  <a:schemeClr val="bg1"/>
                </a:solidFill>
                <a:latin typeface="Open Sans"/>
              </a:rPr>
              <a:t>, and they had a family. </a:t>
            </a:r>
          </a:p>
          <a:p>
            <a:endParaRPr lang="en-US" dirty="0">
              <a:solidFill>
                <a:schemeClr val="bg1"/>
              </a:solidFill>
              <a:latin typeface="Open Sans"/>
            </a:endParaRPr>
          </a:p>
          <a:p>
            <a:r>
              <a:rPr lang="en-US" dirty="0">
                <a:solidFill>
                  <a:schemeClr val="bg1"/>
                </a:solidFill>
                <a:latin typeface="Open Sans"/>
              </a:rPr>
              <a:t>She and her husband followed Nephi when the family separated.</a:t>
            </a:r>
            <a:endParaRPr lang="en-US" dirty="0">
              <a:solidFill>
                <a:schemeClr val="bg1"/>
              </a:solidFill>
            </a:endParaRPr>
          </a:p>
        </p:txBody>
      </p:sp>
      <p:sp>
        <p:nvSpPr>
          <p:cNvPr id="47" name="TextBox 46"/>
          <p:cNvSpPr txBox="1"/>
          <p:nvPr/>
        </p:nvSpPr>
        <p:spPr>
          <a:xfrm>
            <a:off x="85884" y="6479258"/>
            <a:ext cx="7010400" cy="369332"/>
          </a:xfrm>
          <a:prstGeom prst="rect">
            <a:avLst/>
          </a:prstGeom>
          <a:noFill/>
        </p:spPr>
        <p:txBody>
          <a:bodyPr wrap="square" rtlCol="0">
            <a:spAutoFit/>
          </a:bodyPr>
          <a:lstStyle/>
          <a:p>
            <a:r>
              <a:rPr lang="en-US" dirty="0">
                <a:solidFill>
                  <a:srgbClr val="FFFF00"/>
                </a:solidFill>
              </a:rPr>
              <a:t>1 Nephi 16:7; 2 Nephi 5:6; 1 Nephi 4:20, 30-37; 2 Nephi 1:30-32; </a:t>
            </a:r>
          </a:p>
        </p:txBody>
      </p:sp>
      <p:sp>
        <p:nvSpPr>
          <p:cNvPr id="48" name="Rectangle 47"/>
          <p:cNvSpPr/>
          <p:nvPr/>
        </p:nvSpPr>
        <p:spPr>
          <a:xfrm>
            <a:off x="4191000" y="3200401"/>
            <a:ext cx="4572000" cy="2585323"/>
          </a:xfrm>
          <a:prstGeom prst="rect">
            <a:avLst/>
          </a:prstGeom>
        </p:spPr>
        <p:txBody>
          <a:bodyPr>
            <a:spAutoFit/>
          </a:bodyPr>
          <a:lstStyle/>
          <a:p>
            <a:r>
              <a:rPr lang="en-US" dirty="0" err="1">
                <a:solidFill>
                  <a:schemeClr val="bg1"/>
                </a:solidFill>
                <a:latin typeface="Open Sans"/>
              </a:rPr>
              <a:t>Zorum</a:t>
            </a:r>
            <a:r>
              <a:rPr lang="en-US" dirty="0">
                <a:solidFill>
                  <a:schemeClr val="bg1"/>
                </a:solidFill>
                <a:latin typeface="Open Sans"/>
              </a:rPr>
              <a:t> was a servant of Laban in Jerusalem, he held the keys of the treasury. </a:t>
            </a:r>
          </a:p>
          <a:p>
            <a:endParaRPr lang="en-US" dirty="0">
              <a:solidFill>
                <a:schemeClr val="bg1"/>
              </a:solidFill>
              <a:latin typeface="Open Sans"/>
            </a:endParaRPr>
          </a:p>
          <a:p>
            <a:r>
              <a:rPr lang="en-US" dirty="0">
                <a:solidFill>
                  <a:schemeClr val="bg1"/>
                </a:solidFill>
                <a:latin typeface="Open Sans"/>
              </a:rPr>
              <a:t>He agreed to travel into the wilderness with Nephi and his family and later married the eldest daughter of Ishmael. </a:t>
            </a:r>
          </a:p>
          <a:p>
            <a:endParaRPr lang="en-US" dirty="0">
              <a:solidFill>
                <a:schemeClr val="bg1"/>
              </a:solidFill>
              <a:latin typeface="Open Sans"/>
            </a:endParaRPr>
          </a:p>
          <a:p>
            <a:r>
              <a:rPr lang="en-US" dirty="0">
                <a:solidFill>
                  <a:schemeClr val="bg1"/>
                </a:solidFill>
                <a:latin typeface="Open Sans"/>
              </a:rPr>
              <a:t>He was faithful to the Lord and a trusted friend to Nephi. </a:t>
            </a:r>
            <a:endParaRPr lang="en-US" dirty="0">
              <a:solidFill>
                <a:schemeClr val="bg1"/>
              </a:solidFill>
            </a:endParaRPr>
          </a:p>
        </p:txBody>
      </p:sp>
      <p:sp>
        <p:nvSpPr>
          <p:cNvPr id="49" name="Rectangle 48"/>
          <p:cNvSpPr/>
          <p:nvPr/>
        </p:nvSpPr>
        <p:spPr>
          <a:xfrm>
            <a:off x="10132445" y="6368321"/>
            <a:ext cx="1873654" cy="369332"/>
          </a:xfrm>
          <a:prstGeom prst="rect">
            <a:avLst/>
          </a:prstGeom>
        </p:spPr>
        <p:txBody>
          <a:bodyPr wrap="none">
            <a:spAutoFit/>
          </a:bodyPr>
          <a:lstStyle/>
          <a:p>
            <a:r>
              <a:rPr lang="en-US" i="1" dirty="0">
                <a:solidFill>
                  <a:schemeClr val="bg1"/>
                </a:solidFill>
              </a:rPr>
              <a:t>Lehi’s Family Tree </a:t>
            </a:r>
            <a:endParaRPr lang="en-US" dirty="0"/>
          </a:p>
        </p:txBody>
      </p:sp>
      <p:grpSp>
        <p:nvGrpSpPr>
          <p:cNvPr id="50" name="Group 49">
            <a:extLst>
              <a:ext uri="{FF2B5EF4-FFF2-40B4-BE49-F238E27FC236}">
                <a16:creationId xmlns:a16="http://schemas.microsoft.com/office/drawing/2014/main" id="{20E99C06-73F7-5BCA-4626-1C2461A85EFB}"/>
              </a:ext>
            </a:extLst>
          </p:cNvPr>
          <p:cNvGrpSpPr/>
          <p:nvPr/>
        </p:nvGrpSpPr>
        <p:grpSpPr>
          <a:xfrm>
            <a:off x="2043158" y="3277950"/>
            <a:ext cx="1511677" cy="2741850"/>
            <a:chOff x="1778662" y="578849"/>
            <a:chExt cx="3327300" cy="6034992"/>
          </a:xfrm>
        </p:grpSpPr>
        <p:sp>
          <p:nvSpPr>
            <p:cNvPr id="51" name="Oval 50">
              <a:extLst>
                <a:ext uri="{FF2B5EF4-FFF2-40B4-BE49-F238E27FC236}">
                  <a16:creationId xmlns:a16="http://schemas.microsoft.com/office/drawing/2014/main" id="{CC80969B-A1E5-2447-439C-EF13FC3FC1D3}"/>
                </a:ext>
              </a:extLst>
            </p:cNvPr>
            <p:cNvSpPr/>
            <p:nvPr/>
          </p:nvSpPr>
          <p:spPr>
            <a:xfrm rot="2542647">
              <a:off x="1778662" y="3653334"/>
              <a:ext cx="506943" cy="9023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C23F294-8570-5037-D513-EB3ECBC624EE}"/>
                </a:ext>
              </a:extLst>
            </p:cNvPr>
            <p:cNvSpPr/>
            <p:nvPr/>
          </p:nvSpPr>
          <p:spPr>
            <a:xfrm rot="19057353" flipH="1">
              <a:off x="4254215" y="3653333"/>
              <a:ext cx="506943" cy="9023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0B883FB-A057-55A8-D691-09D0835B62B0}"/>
                </a:ext>
              </a:extLst>
            </p:cNvPr>
            <p:cNvSpPr/>
            <p:nvPr/>
          </p:nvSpPr>
          <p:spPr>
            <a:xfrm rot="2500661">
              <a:off x="2594127" y="5537988"/>
              <a:ext cx="655293" cy="107585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76DE865-E231-468E-71E8-3468695AC812}"/>
                </a:ext>
              </a:extLst>
            </p:cNvPr>
            <p:cNvSpPr/>
            <p:nvPr/>
          </p:nvSpPr>
          <p:spPr>
            <a:xfrm rot="19779230">
              <a:off x="3445309" y="5537200"/>
              <a:ext cx="655293" cy="107585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2FD0F5C-D55A-3EBA-8486-7555E0EAD15F}"/>
                </a:ext>
              </a:extLst>
            </p:cNvPr>
            <p:cNvSpPr/>
            <p:nvPr/>
          </p:nvSpPr>
          <p:spPr>
            <a:xfrm rot="19779230">
              <a:off x="3310580" y="5212982"/>
              <a:ext cx="655293" cy="1123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C1DE1A-4BF4-8616-BACA-22CF67E11229}"/>
                </a:ext>
              </a:extLst>
            </p:cNvPr>
            <p:cNvSpPr/>
            <p:nvPr/>
          </p:nvSpPr>
          <p:spPr>
            <a:xfrm rot="2542647">
              <a:off x="2700598" y="5284368"/>
              <a:ext cx="655293" cy="1123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8">
              <a:extLst>
                <a:ext uri="{FF2B5EF4-FFF2-40B4-BE49-F238E27FC236}">
                  <a16:creationId xmlns:a16="http://schemas.microsoft.com/office/drawing/2014/main" id="{64A5CDD3-9371-88EF-6BF3-7D90FFB3DD6C}"/>
                </a:ext>
              </a:extLst>
            </p:cNvPr>
            <p:cNvSpPr/>
            <p:nvPr/>
          </p:nvSpPr>
          <p:spPr>
            <a:xfrm rot="2292215" flipH="1">
              <a:off x="2196662" y="2787073"/>
              <a:ext cx="683733" cy="1283852"/>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9">
              <a:extLst>
                <a:ext uri="{FF2B5EF4-FFF2-40B4-BE49-F238E27FC236}">
                  <a16:creationId xmlns:a16="http://schemas.microsoft.com/office/drawing/2014/main" id="{65F8D132-E6C7-9065-3A0F-131F2FB09311}"/>
                </a:ext>
              </a:extLst>
            </p:cNvPr>
            <p:cNvSpPr/>
            <p:nvPr/>
          </p:nvSpPr>
          <p:spPr>
            <a:xfrm rot="19307785">
              <a:off x="3725680" y="2787074"/>
              <a:ext cx="683733" cy="1283852"/>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F1ADDB08-80B3-CFBF-B10B-085257C83BE1}"/>
                </a:ext>
              </a:extLst>
            </p:cNvPr>
            <p:cNvSpPr/>
            <p:nvPr/>
          </p:nvSpPr>
          <p:spPr>
            <a:xfrm>
              <a:off x="2419316" y="2932278"/>
              <a:ext cx="1820259" cy="2166499"/>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8AC2A09-1F08-6C09-2647-3DDF2D20C905}"/>
                </a:ext>
              </a:extLst>
            </p:cNvPr>
            <p:cNvSpPr/>
            <p:nvPr/>
          </p:nvSpPr>
          <p:spPr>
            <a:xfrm>
              <a:off x="3220229" y="2932278"/>
              <a:ext cx="145621" cy="216649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2">
              <a:extLst>
                <a:ext uri="{FF2B5EF4-FFF2-40B4-BE49-F238E27FC236}">
                  <a16:creationId xmlns:a16="http://schemas.microsoft.com/office/drawing/2014/main" id="{0CA69024-6178-87E8-DC2A-83FFF6AB58D7}"/>
                </a:ext>
              </a:extLst>
            </p:cNvPr>
            <p:cNvSpPr/>
            <p:nvPr/>
          </p:nvSpPr>
          <p:spPr>
            <a:xfrm rot="19307785">
              <a:off x="4062876" y="3755968"/>
              <a:ext cx="787214" cy="38371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3">
              <a:extLst>
                <a:ext uri="{FF2B5EF4-FFF2-40B4-BE49-F238E27FC236}">
                  <a16:creationId xmlns:a16="http://schemas.microsoft.com/office/drawing/2014/main" id="{BC42DD26-A4F5-8D66-4AA4-B213DBE68B83}"/>
                </a:ext>
              </a:extLst>
            </p:cNvPr>
            <p:cNvSpPr/>
            <p:nvPr/>
          </p:nvSpPr>
          <p:spPr>
            <a:xfrm rot="2292215" flipH="1">
              <a:off x="1787387" y="3721141"/>
              <a:ext cx="787214" cy="38371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anual Input 62">
              <a:extLst>
                <a:ext uri="{FF2B5EF4-FFF2-40B4-BE49-F238E27FC236}">
                  <a16:creationId xmlns:a16="http://schemas.microsoft.com/office/drawing/2014/main" id="{34955261-C6BC-4CF1-D22B-0FA3F2884D93}"/>
                </a:ext>
              </a:extLst>
            </p:cNvPr>
            <p:cNvSpPr/>
            <p:nvPr/>
          </p:nvSpPr>
          <p:spPr>
            <a:xfrm rot="20381299">
              <a:off x="3253756" y="2700289"/>
              <a:ext cx="882831" cy="238806"/>
            </a:xfrm>
            <a:prstGeom prst="flowChartManualInp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Input 63">
              <a:extLst>
                <a:ext uri="{FF2B5EF4-FFF2-40B4-BE49-F238E27FC236}">
                  <a16:creationId xmlns:a16="http://schemas.microsoft.com/office/drawing/2014/main" id="{7D7B430D-CAEC-3F72-6E34-72D854A67761}"/>
                </a:ext>
              </a:extLst>
            </p:cNvPr>
            <p:cNvSpPr/>
            <p:nvPr/>
          </p:nvSpPr>
          <p:spPr>
            <a:xfrm rot="1218701" flipH="1">
              <a:off x="2451152" y="2703906"/>
              <a:ext cx="900569" cy="231570"/>
            </a:xfrm>
            <a:prstGeom prst="flowChartManualInp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6B82204-0D6F-E815-B229-2245CD17B126}"/>
                </a:ext>
              </a:extLst>
            </p:cNvPr>
            <p:cNvSpPr/>
            <p:nvPr/>
          </p:nvSpPr>
          <p:spPr>
            <a:xfrm>
              <a:off x="2344029" y="854362"/>
              <a:ext cx="1869101" cy="20060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AFF334D7-BAD0-6DCF-DE88-552453C4A4F4}"/>
                </a:ext>
              </a:extLst>
            </p:cNvPr>
            <p:cNvSpPr/>
            <p:nvPr/>
          </p:nvSpPr>
          <p:spPr>
            <a:xfrm>
              <a:off x="2224249" y="5027270"/>
              <a:ext cx="2184310" cy="80240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Block Arc 66">
              <a:extLst>
                <a:ext uri="{FF2B5EF4-FFF2-40B4-BE49-F238E27FC236}">
                  <a16:creationId xmlns:a16="http://schemas.microsoft.com/office/drawing/2014/main" id="{05323891-3E12-5A7A-936D-27F9709920A5}"/>
                </a:ext>
              </a:extLst>
            </p:cNvPr>
            <p:cNvSpPr/>
            <p:nvPr/>
          </p:nvSpPr>
          <p:spPr>
            <a:xfrm>
              <a:off x="2588301" y="5909918"/>
              <a:ext cx="728103" cy="240722"/>
            </a:xfrm>
            <a:prstGeom prst="blockArc">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Block Arc 67">
              <a:extLst>
                <a:ext uri="{FF2B5EF4-FFF2-40B4-BE49-F238E27FC236}">
                  <a16:creationId xmlns:a16="http://schemas.microsoft.com/office/drawing/2014/main" id="{E4A80604-C033-F5EB-AE39-112DB272E69A}"/>
                </a:ext>
              </a:extLst>
            </p:cNvPr>
            <p:cNvSpPr/>
            <p:nvPr/>
          </p:nvSpPr>
          <p:spPr>
            <a:xfrm rot="21278537">
              <a:off x="3397821" y="5866614"/>
              <a:ext cx="728103" cy="240722"/>
            </a:xfrm>
            <a:prstGeom prst="blockArc">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Wave 68">
              <a:extLst>
                <a:ext uri="{FF2B5EF4-FFF2-40B4-BE49-F238E27FC236}">
                  <a16:creationId xmlns:a16="http://schemas.microsoft.com/office/drawing/2014/main" id="{896EC7BF-734E-53BA-5032-60F796817963}"/>
                </a:ext>
              </a:extLst>
            </p:cNvPr>
            <p:cNvSpPr/>
            <p:nvPr/>
          </p:nvSpPr>
          <p:spPr>
            <a:xfrm rot="16432775">
              <a:off x="1788825" y="1906933"/>
              <a:ext cx="1524574" cy="80981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Wave 69">
              <a:extLst>
                <a:ext uri="{FF2B5EF4-FFF2-40B4-BE49-F238E27FC236}">
                  <a16:creationId xmlns:a16="http://schemas.microsoft.com/office/drawing/2014/main" id="{8799D84F-D595-5144-E904-95897604F35F}"/>
                </a:ext>
              </a:extLst>
            </p:cNvPr>
            <p:cNvSpPr/>
            <p:nvPr/>
          </p:nvSpPr>
          <p:spPr>
            <a:xfrm rot="4166995">
              <a:off x="3077313" y="1834748"/>
              <a:ext cx="1761403" cy="738106"/>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11030059-8DE9-BCFB-77B4-23684E4E7E89}"/>
                </a:ext>
              </a:extLst>
            </p:cNvPr>
            <p:cNvSpPr/>
            <p:nvPr/>
          </p:nvSpPr>
          <p:spPr>
            <a:xfrm rot="17172890">
              <a:off x="2244956" y="347025"/>
              <a:ext cx="2629182" cy="3092830"/>
            </a:xfrm>
            <a:custGeom>
              <a:avLst/>
              <a:gdLst>
                <a:gd name="connsiteX0" fmla="*/ 2527296 w 2629182"/>
                <a:gd name="connsiteY0" fmla="*/ 883224 h 3092830"/>
                <a:gd name="connsiteX1" fmla="*/ 2465218 w 2629182"/>
                <a:gd name="connsiteY1" fmla="*/ 1962850 h 3092830"/>
                <a:gd name="connsiteX2" fmla="*/ 2178632 w 2629182"/>
                <a:gd name="connsiteY2" fmla="*/ 2046190 h 3092830"/>
                <a:gd name="connsiteX3" fmla="*/ 2161282 w 2629182"/>
                <a:gd name="connsiteY3" fmla="*/ 2074442 h 3092830"/>
                <a:gd name="connsiteX4" fmla="*/ 2097395 w 2629182"/>
                <a:gd name="connsiteY4" fmla="*/ 2115359 h 3092830"/>
                <a:gd name="connsiteX5" fmla="*/ 2021529 w 2629182"/>
                <a:gd name="connsiteY5" fmla="*/ 2115083 h 3092830"/>
                <a:gd name="connsiteX6" fmla="*/ 2008986 w 2629182"/>
                <a:gd name="connsiteY6" fmla="*/ 2110339 h 3092830"/>
                <a:gd name="connsiteX7" fmla="*/ 1947239 w 2629182"/>
                <a:gd name="connsiteY7" fmla="*/ 2169612 h 3092830"/>
                <a:gd name="connsiteX8" fmla="*/ 903063 w 2629182"/>
                <a:gd name="connsiteY8" fmla="*/ 3092830 h 3092830"/>
                <a:gd name="connsiteX9" fmla="*/ 588615 w 2629182"/>
                <a:gd name="connsiteY9" fmla="*/ 2771403 h 3092830"/>
                <a:gd name="connsiteX10" fmla="*/ 1632792 w 2629182"/>
                <a:gd name="connsiteY10" fmla="*/ 1848185 h 3092830"/>
                <a:gd name="connsiteX11" fmla="*/ 1699795 w 2629182"/>
                <a:gd name="connsiteY11" fmla="*/ 1783866 h 3092830"/>
                <a:gd name="connsiteX12" fmla="*/ 1679912 w 2629182"/>
                <a:gd name="connsiteY12" fmla="*/ 1752013 h 3092830"/>
                <a:gd name="connsiteX13" fmla="*/ 1455868 w 2629182"/>
                <a:gd name="connsiteY13" fmla="*/ 1202433 h 3092830"/>
                <a:gd name="connsiteX14" fmla="*/ 1368362 w 2629182"/>
                <a:gd name="connsiteY14" fmla="*/ 799911 h 3092830"/>
                <a:gd name="connsiteX15" fmla="*/ 1357060 w 2629182"/>
                <a:gd name="connsiteY15" fmla="*/ 686638 h 3092830"/>
                <a:gd name="connsiteX16" fmla="*/ 1160011 w 2629182"/>
                <a:gd name="connsiteY16" fmla="*/ 661211 h 3092830"/>
                <a:gd name="connsiteX17" fmla="*/ 0 w 2629182"/>
                <a:gd name="connsiteY17" fmla="*/ 611316 h 3092830"/>
                <a:gd name="connsiteX18" fmla="*/ 0 w 2629182"/>
                <a:gd name="connsiteY18" fmla="*/ 100395 h 3092830"/>
                <a:gd name="connsiteX19" fmla="*/ 1392013 w 2629182"/>
                <a:gd name="connsiteY19" fmla="*/ 180226 h 3092830"/>
                <a:gd name="connsiteX20" fmla="*/ 1409325 w 2629182"/>
                <a:gd name="connsiteY20" fmla="*/ 180412 h 3092830"/>
                <a:gd name="connsiteX21" fmla="*/ 1417930 w 2629182"/>
                <a:gd name="connsiteY21" fmla="*/ 163411 h 3092830"/>
                <a:gd name="connsiteX22" fmla="*/ 1507781 w 2629182"/>
                <a:gd name="connsiteY22" fmla="*/ 87851 h 3092830"/>
                <a:gd name="connsiteX23" fmla="*/ 1583646 w 2629182"/>
                <a:gd name="connsiteY23" fmla="*/ 88126 h 3092830"/>
                <a:gd name="connsiteX24" fmla="*/ 1593848 w 2629182"/>
                <a:gd name="connsiteY24" fmla="*/ 93104 h 3092830"/>
                <a:gd name="connsiteX25" fmla="*/ 1895935 w 2629182"/>
                <a:gd name="connsiteY25" fmla="*/ 5256 h 3092830"/>
                <a:gd name="connsiteX26" fmla="*/ 2527296 w 2629182"/>
                <a:gd name="connsiteY26" fmla="*/ 883224 h 309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182" h="3092830">
                  <a:moveTo>
                    <a:pt x="2527296" y="883224"/>
                  </a:moveTo>
                  <a:cubicBezTo>
                    <a:pt x="2684500" y="1423799"/>
                    <a:pt x="2656707" y="1907164"/>
                    <a:pt x="2465218" y="1962850"/>
                  </a:cubicBezTo>
                  <a:lnTo>
                    <a:pt x="2178632" y="2046190"/>
                  </a:lnTo>
                  <a:lnTo>
                    <a:pt x="2161282" y="2074442"/>
                  </a:lnTo>
                  <a:cubicBezTo>
                    <a:pt x="2142638" y="2094511"/>
                    <a:pt x="2121331" y="2108398"/>
                    <a:pt x="2097395" y="2115359"/>
                  </a:cubicBezTo>
                  <a:cubicBezTo>
                    <a:pt x="2073459" y="2122319"/>
                    <a:pt x="2048027" y="2122023"/>
                    <a:pt x="2021529" y="2115083"/>
                  </a:cubicBezTo>
                  <a:lnTo>
                    <a:pt x="2008986" y="2110339"/>
                  </a:lnTo>
                  <a:lnTo>
                    <a:pt x="1947239" y="2169612"/>
                  </a:lnTo>
                  <a:cubicBezTo>
                    <a:pt x="1599181" y="2477350"/>
                    <a:pt x="1103724" y="2634421"/>
                    <a:pt x="903063" y="3092830"/>
                  </a:cubicBezTo>
                  <a:lnTo>
                    <a:pt x="588615" y="2771403"/>
                  </a:lnTo>
                  <a:cubicBezTo>
                    <a:pt x="789277" y="2312995"/>
                    <a:pt x="1284733" y="2155924"/>
                    <a:pt x="1632792" y="1848185"/>
                  </a:cubicBezTo>
                  <a:lnTo>
                    <a:pt x="1699795" y="1783866"/>
                  </a:lnTo>
                  <a:lnTo>
                    <a:pt x="1679912" y="1752013"/>
                  </a:lnTo>
                  <a:cubicBezTo>
                    <a:pt x="1595475" y="1601089"/>
                    <a:pt x="1516925" y="1412389"/>
                    <a:pt x="1455868" y="1202433"/>
                  </a:cubicBezTo>
                  <a:cubicBezTo>
                    <a:pt x="1415163" y="1062463"/>
                    <a:pt x="1386088" y="926297"/>
                    <a:pt x="1368362" y="799911"/>
                  </a:cubicBezTo>
                  <a:lnTo>
                    <a:pt x="1357060" y="686638"/>
                  </a:lnTo>
                  <a:lnTo>
                    <a:pt x="1160011" y="661211"/>
                  </a:lnTo>
                  <a:cubicBezTo>
                    <a:pt x="773341" y="589141"/>
                    <a:pt x="386671" y="433913"/>
                    <a:pt x="0" y="611316"/>
                  </a:cubicBezTo>
                  <a:lnTo>
                    <a:pt x="0" y="100395"/>
                  </a:lnTo>
                  <a:cubicBezTo>
                    <a:pt x="464005" y="-112489"/>
                    <a:pt x="928009" y="153616"/>
                    <a:pt x="1392013" y="180226"/>
                  </a:cubicBezTo>
                  <a:lnTo>
                    <a:pt x="1409325" y="180412"/>
                  </a:lnTo>
                  <a:lnTo>
                    <a:pt x="1417930" y="163411"/>
                  </a:lnTo>
                  <a:cubicBezTo>
                    <a:pt x="1441887" y="124319"/>
                    <a:pt x="1471876" y="98292"/>
                    <a:pt x="1507781" y="87851"/>
                  </a:cubicBezTo>
                  <a:cubicBezTo>
                    <a:pt x="1531717" y="80890"/>
                    <a:pt x="1557148" y="81187"/>
                    <a:pt x="1583646" y="88126"/>
                  </a:cubicBezTo>
                  <a:lnTo>
                    <a:pt x="1593848" y="93104"/>
                  </a:lnTo>
                  <a:lnTo>
                    <a:pt x="1895935" y="5256"/>
                  </a:lnTo>
                  <a:cubicBezTo>
                    <a:pt x="2087424" y="-50431"/>
                    <a:pt x="2370093" y="342649"/>
                    <a:pt x="2527296" y="883224"/>
                  </a:cubicBezTo>
                  <a:close/>
                </a:path>
              </a:pathLst>
            </a:cu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Rounded Rectangle 26">
              <a:extLst>
                <a:ext uri="{FF2B5EF4-FFF2-40B4-BE49-F238E27FC236}">
                  <a16:creationId xmlns:a16="http://schemas.microsoft.com/office/drawing/2014/main" id="{FFBB96A3-E77E-28C2-C86F-BAAEA92573A9}"/>
                </a:ext>
              </a:extLst>
            </p:cNvPr>
            <p:cNvSpPr/>
            <p:nvPr/>
          </p:nvSpPr>
          <p:spPr>
            <a:xfrm>
              <a:off x="2202752" y="1115532"/>
              <a:ext cx="2151653" cy="275193"/>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A25D0D45-F3B2-A14C-166A-AB3CA2AA3487}"/>
                </a:ext>
              </a:extLst>
            </p:cNvPr>
            <p:cNvGrpSpPr/>
            <p:nvPr/>
          </p:nvGrpSpPr>
          <p:grpSpPr>
            <a:xfrm>
              <a:off x="2827550" y="2744318"/>
              <a:ext cx="855918" cy="954821"/>
              <a:chOff x="5538479" y="2841407"/>
              <a:chExt cx="855918" cy="954821"/>
            </a:xfrm>
          </p:grpSpPr>
          <p:sp>
            <p:nvSpPr>
              <p:cNvPr id="80" name="Moon 79">
                <a:extLst>
                  <a:ext uri="{FF2B5EF4-FFF2-40B4-BE49-F238E27FC236}">
                    <a16:creationId xmlns:a16="http://schemas.microsoft.com/office/drawing/2014/main" id="{FD294471-CD24-5633-25C2-0C4B0C3D21C8}"/>
                  </a:ext>
                </a:extLst>
              </p:cNvPr>
              <p:cNvSpPr/>
              <p:nvPr/>
            </p:nvSpPr>
            <p:spPr>
              <a:xfrm rot="16200000">
                <a:off x="5708071" y="2671815"/>
                <a:ext cx="516733" cy="855918"/>
              </a:xfrm>
              <a:prstGeom prst="mo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97CBC584-6C5F-C570-ED4A-38D81A88391D}"/>
                  </a:ext>
                </a:extLst>
              </p:cNvPr>
              <p:cNvSpPr/>
              <p:nvPr/>
            </p:nvSpPr>
            <p:spPr>
              <a:xfrm>
                <a:off x="5799532" y="3007840"/>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CD336F2B-51BE-8D4F-F06D-C30780A2E6AF}"/>
                </a:ext>
              </a:extLst>
            </p:cNvPr>
            <p:cNvGrpSpPr/>
            <p:nvPr/>
          </p:nvGrpSpPr>
          <p:grpSpPr>
            <a:xfrm>
              <a:off x="2776723" y="1090971"/>
              <a:ext cx="1053614" cy="369683"/>
              <a:chOff x="5042386" y="1782498"/>
              <a:chExt cx="1477391" cy="815497"/>
            </a:xfrm>
          </p:grpSpPr>
          <p:sp>
            <p:nvSpPr>
              <p:cNvPr id="75" name="Diamond 74">
                <a:extLst>
                  <a:ext uri="{FF2B5EF4-FFF2-40B4-BE49-F238E27FC236}">
                    <a16:creationId xmlns:a16="http://schemas.microsoft.com/office/drawing/2014/main" id="{BE4FCD52-ECAB-1254-1DEB-F333DFB9DC2C}"/>
                  </a:ext>
                </a:extLst>
              </p:cNvPr>
              <p:cNvSpPr/>
              <p:nvPr/>
            </p:nvSpPr>
            <p:spPr>
              <a:xfrm>
                <a:off x="5325643" y="1809607"/>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583BD743-C401-E264-62C8-C4E0D3FA920D}"/>
                  </a:ext>
                </a:extLst>
              </p:cNvPr>
              <p:cNvSpPr/>
              <p:nvPr/>
            </p:nvSpPr>
            <p:spPr>
              <a:xfrm>
                <a:off x="5625317" y="1782498"/>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DA7F3DFE-719D-0FE3-A253-71BC4BB70209}"/>
                  </a:ext>
                </a:extLst>
              </p:cNvPr>
              <p:cNvSpPr/>
              <p:nvPr/>
            </p:nvSpPr>
            <p:spPr>
              <a:xfrm>
                <a:off x="5042386" y="1784115"/>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2EDD18A8-D3F9-F553-B2CF-AFB501626554}"/>
                  </a:ext>
                </a:extLst>
              </p:cNvPr>
              <p:cNvSpPr/>
              <p:nvPr/>
            </p:nvSpPr>
            <p:spPr>
              <a:xfrm>
                <a:off x="5917171" y="1782498"/>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A732F4C-7B5A-00CB-9777-8BAB5DF70332}"/>
                  </a:ext>
                </a:extLst>
              </p:cNvPr>
              <p:cNvSpPr/>
              <p:nvPr/>
            </p:nvSpPr>
            <p:spPr>
              <a:xfrm>
                <a:off x="6212511" y="1782498"/>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5E68676D-0EF5-DB9D-FCB0-3580FFE5EE9C}"/>
              </a:ext>
            </a:extLst>
          </p:cNvPr>
          <p:cNvGrpSpPr/>
          <p:nvPr/>
        </p:nvGrpSpPr>
        <p:grpSpPr>
          <a:xfrm>
            <a:off x="9022548" y="2536153"/>
            <a:ext cx="1062309" cy="2678096"/>
            <a:chOff x="712071" y="457199"/>
            <a:chExt cx="1522006" cy="3836999"/>
          </a:xfrm>
        </p:grpSpPr>
        <p:grpSp>
          <p:nvGrpSpPr>
            <p:cNvPr id="83" name="Group 82">
              <a:extLst>
                <a:ext uri="{FF2B5EF4-FFF2-40B4-BE49-F238E27FC236}">
                  <a16:creationId xmlns:a16="http://schemas.microsoft.com/office/drawing/2014/main" id="{9854DBC9-BB04-0921-9ECF-373032FE125D}"/>
                </a:ext>
              </a:extLst>
            </p:cNvPr>
            <p:cNvGrpSpPr/>
            <p:nvPr/>
          </p:nvGrpSpPr>
          <p:grpSpPr>
            <a:xfrm>
              <a:off x="712071" y="457199"/>
              <a:ext cx="1522006" cy="3836999"/>
              <a:chOff x="7489608" y="2057400"/>
              <a:chExt cx="1031707" cy="3263258"/>
            </a:xfrm>
          </p:grpSpPr>
          <p:sp>
            <p:nvSpPr>
              <p:cNvPr id="92" name="Oval 91">
                <a:extLst>
                  <a:ext uri="{FF2B5EF4-FFF2-40B4-BE49-F238E27FC236}">
                    <a16:creationId xmlns:a16="http://schemas.microsoft.com/office/drawing/2014/main" id="{001F875D-B358-774C-957D-F24F2EBD4DF3}"/>
                  </a:ext>
                </a:extLst>
              </p:cNvPr>
              <p:cNvSpPr/>
              <p:nvPr/>
            </p:nvSpPr>
            <p:spPr>
              <a:xfrm rot="2901859">
                <a:off x="7534783" y="3849496"/>
                <a:ext cx="187037" cy="277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F0942FA5-B881-C5B7-78D2-64393B291B43}"/>
                  </a:ext>
                </a:extLst>
              </p:cNvPr>
              <p:cNvSpPr/>
              <p:nvPr/>
            </p:nvSpPr>
            <p:spPr>
              <a:xfrm rot="1442139">
                <a:off x="7672206" y="2964650"/>
                <a:ext cx="270730"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75">
                <a:extLst>
                  <a:ext uri="{FF2B5EF4-FFF2-40B4-BE49-F238E27FC236}">
                    <a16:creationId xmlns:a16="http://schemas.microsoft.com/office/drawing/2014/main" id="{86C0855D-6F4A-3D67-662E-8467BB67ED9F}"/>
                  </a:ext>
                </a:extLst>
              </p:cNvPr>
              <p:cNvSpPr/>
              <p:nvPr/>
            </p:nvSpPr>
            <p:spPr>
              <a:xfrm rot="710134">
                <a:off x="7630128" y="2237063"/>
                <a:ext cx="306951" cy="977562"/>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E98FB12-03AD-E8DC-230B-2AEE26C83D3F}"/>
                  </a:ext>
                </a:extLst>
              </p:cNvPr>
              <p:cNvSpPr/>
              <p:nvPr/>
            </p:nvSpPr>
            <p:spPr>
              <a:xfrm rot="6128217">
                <a:off x="8017234" y="5022995"/>
                <a:ext cx="305740" cy="28418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C6B2CBC-5A9F-44E1-A5CE-940FF60E4A76}"/>
                  </a:ext>
                </a:extLst>
              </p:cNvPr>
              <p:cNvSpPr/>
              <p:nvPr/>
            </p:nvSpPr>
            <p:spPr>
              <a:xfrm rot="4472555">
                <a:off x="7780658" y="5052465"/>
                <a:ext cx="280087" cy="2563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98F5E84-8761-D1E1-D099-C9E6269809F2}"/>
                  </a:ext>
                </a:extLst>
              </p:cNvPr>
              <p:cNvSpPr/>
              <p:nvPr/>
            </p:nvSpPr>
            <p:spPr>
              <a:xfrm rot="20226769">
                <a:off x="8340167" y="3777331"/>
                <a:ext cx="181148" cy="394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6F0285AD-FF2F-B5EF-C87D-50365A6B0D44}"/>
                  </a:ext>
                </a:extLst>
              </p:cNvPr>
              <p:cNvSpPr/>
              <p:nvPr/>
            </p:nvSpPr>
            <p:spPr>
              <a:xfrm>
                <a:off x="7651985" y="3116991"/>
                <a:ext cx="784975" cy="202725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E593E792-B55C-CAD4-8C82-A1CED3F5723F}"/>
                  </a:ext>
                </a:extLst>
              </p:cNvPr>
              <p:cNvSpPr/>
              <p:nvPr/>
            </p:nvSpPr>
            <p:spPr>
              <a:xfrm rot="20249249">
                <a:off x="8149346" y="3011326"/>
                <a:ext cx="293459"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72">
                <a:extLst>
                  <a:ext uri="{FF2B5EF4-FFF2-40B4-BE49-F238E27FC236}">
                    <a16:creationId xmlns:a16="http://schemas.microsoft.com/office/drawing/2014/main" id="{FE2B8F47-5414-F4F6-E201-DB5BAAA62CA2}"/>
                  </a:ext>
                </a:extLst>
              </p:cNvPr>
              <p:cNvSpPr/>
              <p:nvPr/>
            </p:nvSpPr>
            <p:spPr>
              <a:xfrm rot="5400000">
                <a:off x="7849733" y="1921392"/>
                <a:ext cx="385737" cy="657753"/>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FCCA8031-5D26-F85E-D723-E187D5AB3B5B}"/>
                  </a:ext>
                </a:extLst>
              </p:cNvPr>
              <p:cNvSpPr/>
              <p:nvPr/>
            </p:nvSpPr>
            <p:spPr>
              <a:xfrm rot="1022102">
                <a:off x="7694009" y="3275204"/>
                <a:ext cx="630107" cy="1841585"/>
              </a:xfrm>
              <a:prstGeom prst="trapezoid">
                <a:avLst>
                  <a:gd name="adj" fmla="val 39287"/>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C74AAAB4-5D59-88DD-9EB6-9A900C285535}"/>
                  </a:ext>
                </a:extLst>
              </p:cNvPr>
              <p:cNvSpPr/>
              <p:nvPr/>
            </p:nvSpPr>
            <p:spPr>
              <a:xfrm>
                <a:off x="7730701" y="2212642"/>
                <a:ext cx="573635" cy="1133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76">
                <a:extLst>
                  <a:ext uri="{FF2B5EF4-FFF2-40B4-BE49-F238E27FC236}">
                    <a16:creationId xmlns:a16="http://schemas.microsoft.com/office/drawing/2014/main" id="{EAAE51C9-322A-E18B-D640-7F79A45DECC9}"/>
                  </a:ext>
                </a:extLst>
              </p:cNvPr>
              <p:cNvSpPr/>
              <p:nvPr/>
            </p:nvSpPr>
            <p:spPr>
              <a:xfrm rot="20698466" flipH="1">
                <a:off x="8139220" y="2232113"/>
                <a:ext cx="306951" cy="1022257"/>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77">
                <a:extLst>
                  <a:ext uri="{FF2B5EF4-FFF2-40B4-BE49-F238E27FC236}">
                    <a16:creationId xmlns:a16="http://schemas.microsoft.com/office/drawing/2014/main" id="{71C9CBCB-F0AC-D7F4-94BA-146EDBDE0EAF}"/>
                  </a:ext>
                </a:extLst>
              </p:cNvPr>
              <p:cNvSpPr/>
              <p:nvPr/>
            </p:nvSpPr>
            <p:spPr>
              <a:xfrm>
                <a:off x="7686851" y="2212642"/>
                <a:ext cx="712674" cy="225758"/>
              </a:xfrm>
              <a:prstGeom prst="roundRect">
                <a:avLst>
                  <a:gd name="adj" fmla="val 27035"/>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FDCB6BD5-7889-D95A-14D3-34A0CB1EFF91}"/>
                  </a:ext>
                </a:extLst>
              </p:cNvPr>
              <p:cNvSpPr/>
              <p:nvPr/>
            </p:nvSpPr>
            <p:spPr>
              <a:xfrm rot="947398">
                <a:off x="7753610" y="3239736"/>
                <a:ext cx="548993" cy="1731971"/>
              </a:xfrm>
              <a:prstGeom prst="trapezoid">
                <a:avLst>
                  <a:gd name="adj" fmla="val 42843"/>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B9DF708-0763-A351-2A34-CA72E360862D}"/>
                  </a:ext>
                </a:extLst>
              </p:cNvPr>
              <p:cNvSpPr/>
              <p:nvPr/>
            </p:nvSpPr>
            <p:spPr>
              <a:xfrm>
                <a:off x="8153400" y="3200400"/>
                <a:ext cx="152400"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29747799-9743-C3B3-3DE6-117C3CF1073B}"/>
                </a:ext>
              </a:extLst>
            </p:cNvPr>
            <p:cNvGrpSpPr/>
            <p:nvPr/>
          </p:nvGrpSpPr>
          <p:grpSpPr>
            <a:xfrm>
              <a:off x="1083393" y="675932"/>
              <a:ext cx="811104" cy="192963"/>
              <a:chOff x="2286000" y="476669"/>
              <a:chExt cx="1050701" cy="479648"/>
            </a:xfrm>
          </p:grpSpPr>
          <p:grpSp>
            <p:nvGrpSpPr>
              <p:cNvPr id="85" name="Group 84">
                <a:extLst>
                  <a:ext uri="{FF2B5EF4-FFF2-40B4-BE49-F238E27FC236}">
                    <a16:creationId xmlns:a16="http://schemas.microsoft.com/office/drawing/2014/main" id="{DB5E5A2F-70C8-7E19-8894-59AD502CACBE}"/>
                  </a:ext>
                </a:extLst>
              </p:cNvPr>
              <p:cNvGrpSpPr/>
              <p:nvPr/>
            </p:nvGrpSpPr>
            <p:grpSpPr>
              <a:xfrm>
                <a:off x="2286000" y="476669"/>
                <a:ext cx="405006" cy="466085"/>
                <a:chOff x="2286000" y="476669"/>
                <a:chExt cx="405006" cy="466085"/>
              </a:xfrm>
            </p:grpSpPr>
            <p:sp>
              <p:nvSpPr>
                <p:cNvPr id="90" name="Diamond 89">
                  <a:extLst>
                    <a:ext uri="{FF2B5EF4-FFF2-40B4-BE49-F238E27FC236}">
                      <a16:creationId xmlns:a16="http://schemas.microsoft.com/office/drawing/2014/main" id="{52B479F1-159C-92F2-D6DA-FA92E8CCAE69}"/>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umming Junction 90">
                  <a:extLst>
                    <a:ext uri="{FF2B5EF4-FFF2-40B4-BE49-F238E27FC236}">
                      <a16:creationId xmlns:a16="http://schemas.microsoft.com/office/drawing/2014/main" id="{7F21EBF9-9B8B-C37D-0DA7-C9EB7628A727}"/>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642F383F-1FB1-90A5-73FB-DF0561F782C8}"/>
                  </a:ext>
                </a:extLst>
              </p:cNvPr>
              <p:cNvGrpSpPr/>
              <p:nvPr/>
            </p:nvGrpSpPr>
            <p:grpSpPr>
              <a:xfrm>
                <a:off x="2700419" y="483686"/>
                <a:ext cx="405006" cy="466085"/>
                <a:chOff x="2286000" y="476669"/>
                <a:chExt cx="405006" cy="466085"/>
              </a:xfrm>
            </p:grpSpPr>
            <p:sp>
              <p:nvSpPr>
                <p:cNvPr id="88" name="Diamond 87">
                  <a:extLst>
                    <a:ext uri="{FF2B5EF4-FFF2-40B4-BE49-F238E27FC236}">
                      <a16:creationId xmlns:a16="http://schemas.microsoft.com/office/drawing/2014/main" id="{F92DCAA2-C990-5CED-6275-E4C2381F05FB}"/>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Summing Junction 88">
                  <a:extLst>
                    <a:ext uri="{FF2B5EF4-FFF2-40B4-BE49-F238E27FC236}">
                      <a16:creationId xmlns:a16="http://schemas.microsoft.com/office/drawing/2014/main" id="{15ED6A17-40DC-CF93-0CE9-A91ECCCCD5EA}"/>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Diamond 86">
                <a:extLst>
                  <a:ext uri="{FF2B5EF4-FFF2-40B4-BE49-F238E27FC236}">
                    <a16:creationId xmlns:a16="http://schemas.microsoft.com/office/drawing/2014/main" id="{62FAD51A-E7F5-F98F-CDAA-FF413C6BBDFF}"/>
                  </a:ext>
                </a:extLst>
              </p:cNvPr>
              <p:cNvSpPr/>
              <p:nvPr/>
            </p:nvSpPr>
            <p:spPr>
              <a:xfrm>
                <a:off x="3108101" y="490232"/>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120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ilderness in des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7699" y="15537"/>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Rebellion In The Wilderness</a:t>
            </a:r>
          </a:p>
        </p:txBody>
      </p:sp>
      <p:sp>
        <p:nvSpPr>
          <p:cNvPr id="6" name="TextBox 5"/>
          <p:cNvSpPr txBox="1"/>
          <p:nvPr/>
        </p:nvSpPr>
        <p:spPr>
          <a:xfrm>
            <a:off x="1981200" y="3733800"/>
            <a:ext cx="8534400" cy="2862322"/>
          </a:xfrm>
          <a:prstGeom prst="rect">
            <a:avLst/>
          </a:prstGeom>
          <a:noFill/>
        </p:spPr>
        <p:txBody>
          <a:bodyPr wrap="square" rtlCol="0">
            <a:spAutoFit/>
          </a:bodyPr>
          <a:lstStyle/>
          <a:p>
            <a:r>
              <a:rPr lang="en-US" dirty="0">
                <a:solidFill>
                  <a:schemeClr val="bg1"/>
                </a:solidFill>
              </a:rPr>
              <a:t>9. How is it that ye have not hearkened unto the word of the Lord?</a:t>
            </a:r>
          </a:p>
          <a:p>
            <a:endParaRPr lang="en-US" dirty="0">
              <a:solidFill>
                <a:schemeClr val="bg1"/>
              </a:solidFill>
            </a:endParaRPr>
          </a:p>
          <a:p>
            <a:r>
              <a:rPr lang="en-US" dirty="0">
                <a:solidFill>
                  <a:schemeClr val="bg1"/>
                </a:solidFill>
              </a:rPr>
              <a:t>10. How is it that ye have forgotten that ye have seen an angel of the Lord?</a:t>
            </a:r>
          </a:p>
          <a:p>
            <a:endParaRPr lang="en-US" dirty="0">
              <a:solidFill>
                <a:schemeClr val="bg1"/>
              </a:solidFill>
            </a:endParaRPr>
          </a:p>
          <a:p>
            <a:r>
              <a:rPr lang="en-US" dirty="0">
                <a:solidFill>
                  <a:schemeClr val="bg1"/>
                </a:solidFill>
              </a:rPr>
              <a:t>11. How is it that ye have forgotten what great things the Lord hath done for us…delivering us out of the hands of Laban?</a:t>
            </a:r>
          </a:p>
          <a:p>
            <a:endParaRPr lang="en-US" dirty="0">
              <a:solidFill>
                <a:schemeClr val="bg1"/>
              </a:solidFill>
            </a:endParaRPr>
          </a:p>
          <a:p>
            <a:r>
              <a:rPr lang="en-US" dirty="0">
                <a:solidFill>
                  <a:schemeClr val="bg1"/>
                </a:solidFill>
              </a:rPr>
              <a:t>12. How is it that ye have forgotten that the Lord is able to do all things according to his will for the children of men, if it so be that they exercise faith in him?</a:t>
            </a:r>
          </a:p>
          <a:p>
            <a:endParaRPr lang="en-US" dirty="0">
              <a:solidFill>
                <a:schemeClr val="bg1"/>
              </a:solidFill>
            </a:endParaRPr>
          </a:p>
        </p:txBody>
      </p:sp>
      <p:sp>
        <p:nvSpPr>
          <p:cNvPr id="8" name="TextBox 7"/>
          <p:cNvSpPr txBox="1"/>
          <p:nvPr/>
        </p:nvSpPr>
        <p:spPr>
          <a:xfrm>
            <a:off x="76200" y="6454408"/>
            <a:ext cx="3657600" cy="369332"/>
          </a:xfrm>
          <a:prstGeom prst="rect">
            <a:avLst/>
          </a:prstGeom>
          <a:noFill/>
        </p:spPr>
        <p:txBody>
          <a:bodyPr wrap="square" rtlCol="0">
            <a:spAutoFit/>
          </a:bodyPr>
          <a:lstStyle/>
          <a:p>
            <a:r>
              <a:rPr lang="en-US" dirty="0">
                <a:solidFill>
                  <a:srgbClr val="FFFF00"/>
                </a:solidFill>
              </a:rPr>
              <a:t>1 Nephi 7:9-12</a:t>
            </a:r>
          </a:p>
        </p:txBody>
      </p:sp>
      <p:sp>
        <p:nvSpPr>
          <p:cNvPr id="2" name="Rectangle 1"/>
          <p:cNvSpPr/>
          <p:nvPr/>
        </p:nvSpPr>
        <p:spPr>
          <a:xfrm>
            <a:off x="3733800" y="609601"/>
            <a:ext cx="4572000" cy="954107"/>
          </a:xfrm>
          <a:prstGeom prst="rect">
            <a:avLst/>
          </a:prstGeom>
        </p:spPr>
        <p:txBody>
          <a:bodyPr>
            <a:spAutoFit/>
          </a:bodyPr>
          <a:lstStyle/>
          <a:p>
            <a:pPr algn="ctr"/>
            <a:r>
              <a:rPr lang="en-US" sz="2800" dirty="0">
                <a:solidFill>
                  <a:schemeClr val="bg1"/>
                </a:solidFill>
              </a:rPr>
              <a:t>Nephi’s questions to his brothers and their wives:</a:t>
            </a:r>
          </a:p>
        </p:txBody>
      </p:sp>
      <p:grpSp>
        <p:nvGrpSpPr>
          <p:cNvPr id="97" name="Group 96">
            <a:extLst>
              <a:ext uri="{FF2B5EF4-FFF2-40B4-BE49-F238E27FC236}">
                <a16:creationId xmlns:a16="http://schemas.microsoft.com/office/drawing/2014/main" id="{78BB59E6-0C12-C0B0-1AA3-DAFB1E25FF21}"/>
              </a:ext>
            </a:extLst>
          </p:cNvPr>
          <p:cNvGrpSpPr/>
          <p:nvPr/>
        </p:nvGrpSpPr>
        <p:grpSpPr>
          <a:xfrm>
            <a:off x="9538548" y="2970808"/>
            <a:ext cx="817246" cy="1950006"/>
            <a:chOff x="397451" y="228208"/>
            <a:chExt cx="1468018" cy="3502792"/>
          </a:xfrm>
        </p:grpSpPr>
        <p:sp>
          <p:nvSpPr>
            <p:cNvPr id="5123" name="Oval 5122">
              <a:extLst>
                <a:ext uri="{FF2B5EF4-FFF2-40B4-BE49-F238E27FC236}">
                  <a16:creationId xmlns:a16="http://schemas.microsoft.com/office/drawing/2014/main" id="{4E73E064-0F9E-F3C5-10BC-37B58D525A40}"/>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4" name="Oval 5123">
              <a:extLst>
                <a:ext uri="{FF2B5EF4-FFF2-40B4-BE49-F238E27FC236}">
                  <a16:creationId xmlns:a16="http://schemas.microsoft.com/office/drawing/2014/main" id="{20A503F8-A043-6A66-031D-43AA8A2C89D0}"/>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Trapezoid 5124">
              <a:extLst>
                <a:ext uri="{FF2B5EF4-FFF2-40B4-BE49-F238E27FC236}">
                  <a16:creationId xmlns:a16="http://schemas.microsoft.com/office/drawing/2014/main" id="{49BFD484-737F-EFDD-ABCE-DC394E1CC2FA}"/>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Oval 5125">
              <a:extLst>
                <a:ext uri="{FF2B5EF4-FFF2-40B4-BE49-F238E27FC236}">
                  <a16:creationId xmlns:a16="http://schemas.microsoft.com/office/drawing/2014/main" id="{AC7AFCC1-9EC9-C459-8848-DE763EA825DF}"/>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Trapezoid 5126">
              <a:extLst>
                <a:ext uri="{FF2B5EF4-FFF2-40B4-BE49-F238E27FC236}">
                  <a16:creationId xmlns:a16="http://schemas.microsoft.com/office/drawing/2014/main" id="{2CFE38FA-3335-82EE-EEB1-A6482F215B39}"/>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8" name="Oval 5127">
              <a:extLst>
                <a:ext uri="{FF2B5EF4-FFF2-40B4-BE49-F238E27FC236}">
                  <a16:creationId xmlns:a16="http://schemas.microsoft.com/office/drawing/2014/main" id="{219E7EFC-4945-D514-0A80-491AD0910E8E}"/>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Trapezoid 5128">
              <a:extLst>
                <a:ext uri="{FF2B5EF4-FFF2-40B4-BE49-F238E27FC236}">
                  <a16:creationId xmlns:a16="http://schemas.microsoft.com/office/drawing/2014/main" id="{8DA28AD7-21C7-E1C1-0A6A-0A221D061CC7}"/>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Oval 5129">
              <a:extLst>
                <a:ext uri="{FF2B5EF4-FFF2-40B4-BE49-F238E27FC236}">
                  <a16:creationId xmlns:a16="http://schemas.microsoft.com/office/drawing/2014/main" id="{1CDC2A31-AAC8-F88A-FD63-87E4821CB20E}"/>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Freeform: Shape 5130">
              <a:extLst>
                <a:ext uri="{FF2B5EF4-FFF2-40B4-BE49-F238E27FC236}">
                  <a16:creationId xmlns:a16="http://schemas.microsoft.com/office/drawing/2014/main" id="{D76F9140-26AF-6396-BAC4-D146024D43EE}"/>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2" name="Rounded Rectangle 152">
              <a:extLst>
                <a:ext uri="{FF2B5EF4-FFF2-40B4-BE49-F238E27FC236}">
                  <a16:creationId xmlns:a16="http://schemas.microsoft.com/office/drawing/2014/main" id="{604B918F-2F77-903F-22EA-E568AB6C5CA0}"/>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8189DA68-3F45-56FB-F2E1-AA9126930CC9}"/>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Rounded Rectangle 154">
              <a:extLst>
                <a:ext uri="{FF2B5EF4-FFF2-40B4-BE49-F238E27FC236}">
                  <a16:creationId xmlns:a16="http://schemas.microsoft.com/office/drawing/2014/main" id="{177799B1-5696-6C21-FC4C-2C1DD78A19DE}"/>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45">
            <a:extLst>
              <a:ext uri="{FF2B5EF4-FFF2-40B4-BE49-F238E27FC236}">
                <a16:creationId xmlns:a16="http://schemas.microsoft.com/office/drawing/2014/main" id="{2F6A2B92-08A1-009F-7AE3-1AACB2BC303F}"/>
              </a:ext>
            </a:extLst>
          </p:cNvPr>
          <p:cNvGrpSpPr/>
          <p:nvPr/>
        </p:nvGrpSpPr>
        <p:grpSpPr>
          <a:xfrm>
            <a:off x="6837093" y="2849792"/>
            <a:ext cx="391905" cy="835744"/>
            <a:chOff x="3930669" y="1447801"/>
            <a:chExt cx="1343592" cy="2591351"/>
          </a:xfrm>
        </p:grpSpPr>
        <p:sp>
          <p:nvSpPr>
            <p:cNvPr id="181" name="Oval 180">
              <a:extLst>
                <a:ext uri="{FF2B5EF4-FFF2-40B4-BE49-F238E27FC236}">
                  <a16:creationId xmlns:a16="http://schemas.microsoft.com/office/drawing/2014/main" id="{7E605961-ACE6-B958-5D41-FAE58C3308A1}"/>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3C32D16D-0D62-B618-62EF-EA70F69CD0A2}"/>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981895CA-E1B9-8B76-88CF-6EB65A5DBCEF}"/>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a:extLst>
                <a:ext uri="{FF2B5EF4-FFF2-40B4-BE49-F238E27FC236}">
                  <a16:creationId xmlns:a16="http://schemas.microsoft.com/office/drawing/2014/main" id="{CCBAE989-D229-B01A-ECEB-48DE6C6E632C}"/>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a:extLst>
                <a:ext uri="{FF2B5EF4-FFF2-40B4-BE49-F238E27FC236}">
                  <a16:creationId xmlns:a16="http://schemas.microsoft.com/office/drawing/2014/main" id="{4EFBB004-DF33-37F8-FE16-7468193BEEC9}"/>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15A5C539-DBEC-F451-33AD-5F7EAFABE80E}"/>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A1EE312C-F442-D70C-C600-09E244A3A64C}"/>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499F847A-C16A-CB48-0DB3-57532693C73F}"/>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hord 188">
              <a:extLst>
                <a:ext uri="{FF2B5EF4-FFF2-40B4-BE49-F238E27FC236}">
                  <a16:creationId xmlns:a16="http://schemas.microsoft.com/office/drawing/2014/main" id="{B9ACDFD4-AC78-B5F0-4224-704D789EA307}"/>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608B0089-2AD9-3C63-6A84-C3D5DF57D041}"/>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loud 190">
              <a:extLst>
                <a:ext uri="{FF2B5EF4-FFF2-40B4-BE49-F238E27FC236}">
                  <a16:creationId xmlns:a16="http://schemas.microsoft.com/office/drawing/2014/main" id="{230C41DD-0A03-2707-86FB-C8D532E6021A}"/>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 name="Cloud 5119">
              <a:extLst>
                <a:ext uri="{FF2B5EF4-FFF2-40B4-BE49-F238E27FC236}">
                  <a16:creationId xmlns:a16="http://schemas.microsoft.com/office/drawing/2014/main" id="{65D81577-F222-9411-CED2-EBD48720BA31}"/>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 name="Rectangle 5120">
              <a:extLst>
                <a:ext uri="{FF2B5EF4-FFF2-40B4-BE49-F238E27FC236}">
                  <a16:creationId xmlns:a16="http://schemas.microsoft.com/office/drawing/2014/main" id="{A35D6083-8AAD-AA1C-BF3F-542836D178A8}"/>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59">
            <a:extLst>
              <a:ext uri="{FF2B5EF4-FFF2-40B4-BE49-F238E27FC236}">
                <a16:creationId xmlns:a16="http://schemas.microsoft.com/office/drawing/2014/main" id="{E4630870-8D32-2482-F28B-FF9D735D3C7C}"/>
              </a:ext>
            </a:extLst>
          </p:cNvPr>
          <p:cNvGrpSpPr/>
          <p:nvPr/>
        </p:nvGrpSpPr>
        <p:grpSpPr>
          <a:xfrm>
            <a:off x="7421987" y="2860035"/>
            <a:ext cx="462899" cy="892115"/>
            <a:chOff x="5817073" y="1532681"/>
            <a:chExt cx="1306526" cy="2496891"/>
          </a:xfrm>
        </p:grpSpPr>
        <p:sp>
          <p:nvSpPr>
            <p:cNvPr id="167" name="Cloud 166">
              <a:extLst>
                <a:ext uri="{FF2B5EF4-FFF2-40B4-BE49-F238E27FC236}">
                  <a16:creationId xmlns:a16="http://schemas.microsoft.com/office/drawing/2014/main" id="{98B9A638-0E82-C0B9-E323-F23BCDC57074}"/>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a:extLst>
                <a:ext uri="{FF2B5EF4-FFF2-40B4-BE49-F238E27FC236}">
                  <a16:creationId xmlns:a16="http://schemas.microsoft.com/office/drawing/2014/main" id="{1614B616-B9F2-83AA-8DAF-CF4CEF4952FA}"/>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2736C43F-1458-AC7A-467B-C02B3A699AC2}"/>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19F17AB2-5A75-74E9-A5D0-CAA027B3157A}"/>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25E15BAC-C165-DC51-D3AA-9E53DCBA8058}"/>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748511CE-BC6D-AE30-D643-56E4E81874CA}"/>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2A058A1E-1DBB-B908-CF54-870020678E0A}"/>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F5BE39AB-9C1A-019F-A880-444DB742A686}"/>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B41CD9AA-46AA-10D8-D5C3-DF8A9A43DAAD}"/>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539D2504-9157-E8DF-582E-E032D5C4D510}"/>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a:extLst>
                <a:ext uri="{FF2B5EF4-FFF2-40B4-BE49-F238E27FC236}">
                  <a16:creationId xmlns:a16="http://schemas.microsoft.com/office/drawing/2014/main" id="{F4934E37-3D30-A32B-08F2-C9EFA477CF58}"/>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9D24F2D1-E54A-D69C-5AC0-0EA29814EB2B}"/>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6002F645-F881-9339-2A3F-1FDC681204BC}"/>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31">
              <a:extLst>
                <a:ext uri="{FF2B5EF4-FFF2-40B4-BE49-F238E27FC236}">
                  <a16:creationId xmlns:a16="http://schemas.microsoft.com/office/drawing/2014/main" id="{98C1BC3E-E0BB-FE4D-859C-F5D988C78ABA}"/>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7">
            <a:extLst>
              <a:ext uri="{FF2B5EF4-FFF2-40B4-BE49-F238E27FC236}">
                <a16:creationId xmlns:a16="http://schemas.microsoft.com/office/drawing/2014/main" id="{E898611F-5B6E-A655-49BF-B095D3B3338D}"/>
              </a:ext>
            </a:extLst>
          </p:cNvPr>
          <p:cNvGrpSpPr/>
          <p:nvPr/>
        </p:nvGrpSpPr>
        <p:grpSpPr>
          <a:xfrm>
            <a:off x="8128037" y="2816886"/>
            <a:ext cx="397894" cy="962216"/>
            <a:chOff x="3505200" y="4724400"/>
            <a:chExt cx="1808756" cy="3129951"/>
          </a:xfrm>
        </p:grpSpPr>
        <p:sp>
          <p:nvSpPr>
            <p:cNvPr id="104" name="Oval 103">
              <a:extLst>
                <a:ext uri="{FF2B5EF4-FFF2-40B4-BE49-F238E27FC236}">
                  <a16:creationId xmlns:a16="http://schemas.microsoft.com/office/drawing/2014/main" id="{C1EFFCEC-D6F2-07BA-97C3-2F45E7E3CC77}"/>
                </a:ext>
              </a:extLst>
            </p:cNvPr>
            <p:cNvSpPr/>
            <p:nvPr/>
          </p:nvSpPr>
          <p:spPr>
            <a:xfrm rot="20566544">
              <a:off x="3768637" y="7473351"/>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D7D21F50-04EE-3B24-7C6F-8905E34C1BBC}"/>
                </a:ext>
              </a:extLst>
            </p:cNvPr>
            <p:cNvSpPr/>
            <p:nvPr/>
          </p:nvSpPr>
          <p:spPr>
            <a:xfrm rot="1440040">
              <a:off x="4464049" y="746183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B7FAD6D-DB64-8F67-35F1-4B21B7949BBA}"/>
                </a:ext>
              </a:extLst>
            </p:cNvPr>
            <p:cNvSpPr/>
            <p:nvPr/>
          </p:nvSpPr>
          <p:spPr>
            <a:xfrm>
              <a:off x="4932956" y="6374009"/>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266E58A-4965-F4EB-71E4-5A146D2E71FD}"/>
                </a:ext>
              </a:extLst>
            </p:cNvPr>
            <p:cNvSpPr/>
            <p:nvPr/>
          </p:nvSpPr>
          <p:spPr>
            <a:xfrm>
              <a:off x="3505200" y="6400800"/>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Manual Operation 107">
              <a:extLst>
                <a:ext uri="{FF2B5EF4-FFF2-40B4-BE49-F238E27FC236}">
                  <a16:creationId xmlns:a16="http://schemas.microsoft.com/office/drawing/2014/main" id="{04D616D1-2489-26F3-3BDE-BE968695984B}"/>
                </a:ext>
              </a:extLst>
            </p:cNvPr>
            <p:cNvSpPr/>
            <p:nvPr/>
          </p:nvSpPr>
          <p:spPr>
            <a:xfrm rot="11339362">
              <a:off x="3876220" y="6564395"/>
              <a:ext cx="618699"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08">
              <a:extLst>
                <a:ext uri="{FF2B5EF4-FFF2-40B4-BE49-F238E27FC236}">
                  <a16:creationId xmlns:a16="http://schemas.microsoft.com/office/drawing/2014/main" id="{B26AE844-11A7-65EE-7FFC-04FA70B53DB3}"/>
                </a:ext>
              </a:extLst>
            </p:cNvPr>
            <p:cNvSpPr/>
            <p:nvPr/>
          </p:nvSpPr>
          <p:spPr>
            <a:xfrm rot="10229274">
              <a:off x="4351160" y="6545268"/>
              <a:ext cx="609033"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anual Operation 109">
              <a:extLst>
                <a:ext uri="{FF2B5EF4-FFF2-40B4-BE49-F238E27FC236}">
                  <a16:creationId xmlns:a16="http://schemas.microsoft.com/office/drawing/2014/main" id="{CCD445FE-AD20-FC83-C387-FE99CECF259D}"/>
                </a:ext>
              </a:extLst>
            </p:cNvPr>
            <p:cNvSpPr/>
            <p:nvPr/>
          </p:nvSpPr>
          <p:spPr>
            <a:xfrm rot="10800000">
              <a:off x="3810000" y="5867400"/>
              <a:ext cx="1135240" cy="12192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Manual Operation 110">
              <a:extLst>
                <a:ext uri="{FF2B5EF4-FFF2-40B4-BE49-F238E27FC236}">
                  <a16:creationId xmlns:a16="http://schemas.microsoft.com/office/drawing/2014/main" id="{C52CBD57-B967-37C6-0A08-3088E4D3BD21}"/>
                </a:ext>
              </a:extLst>
            </p:cNvPr>
            <p:cNvSpPr/>
            <p:nvPr/>
          </p:nvSpPr>
          <p:spPr>
            <a:xfrm>
              <a:off x="4176953" y="5828426"/>
              <a:ext cx="380908" cy="210961"/>
            </a:xfrm>
            <a:prstGeom prst="flowChartManualOperati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Manual Operation 111">
              <a:extLst>
                <a:ext uri="{FF2B5EF4-FFF2-40B4-BE49-F238E27FC236}">
                  <a16:creationId xmlns:a16="http://schemas.microsoft.com/office/drawing/2014/main" id="{5CEE196B-28FD-DFCB-D6D0-01CEC64625E9}"/>
                </a:ext>
              </a:extLst>
            </p:cNvPr>
            <p:cNvSpPr/>
            <p:nvPr/>
          </p:nvSpPr>
          <p:spPr>
            <a:xfrm rot="8763267">
              <a:off x="4601251" y="5776362"/>
              <a:ext cx="500320" cy="82492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Manual Operation 112">
              <a:extLst>
                <a:ext uri="{FF2B5EF4-FFF2-40B4-BE49-F238E27FC236}">
                  <a16:creationId xmlns:a16="http://schemas.microsoft.com/office/drawing/2014/main" id="{FD0580D1-DFE5-3DB5-CDCB-2743516764C5}"/>
                </a:ext>
              </a:extLst>
            </p:cNvPr>
            <p:cNvSpPr/>
            <p:nvPr/>
          </p:nvSpPr>
          <p:spPr>
            <a:xfrm rot="12596204">
              <a:off x="3675243" y="5785454"/>
              <a:ext cx="500320" cy="81524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9096CABF-A518-B35D-6451-036B9C34433A}"/>
                </a:ext>
              </a:extLst>
            </p:cNvPr>
            <p:cNvSpPr/>
            <p:nvPr/>
          </p:nvSpPr>
          <p:spPr>
            <a:xfrm>
              <a:off x="3886200" y="4876800"/>
              <a:ext cx="9144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oud 114">
              <a:extLst>
                <a:ext uri="{FF2B5EF4-FFF2-40B4-BE49-F238E27FC236}">
                  <a16:creationId xmlns:a16="http://schemas.microsoft.com/office/drawing/2014/main" id="{C6BC6998-3AB0-C418-9898-3D36A20BAFF6}"/>
                </a:ext>
              </a:extLst>
            </p:cNvPr>
            <p:cNvSpPr/>
            <p:nvPr/>
          </p:nvSpPr>
          <p:spPr>
            <a:xfrm rot="3768235">
              <a:off x="4347001" y="4927456"/>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loud 160">
              <a:extLst>
                <a:ext uri="{FF2B5EF4-FFF2-40B4-BE49-F238E27FC236}">
                  <a16:creationId xmlns:a16="http://schemas.microsoft.com/office/drawing/2014/main" id="{1AD08150-F765-1D52-7955-D55072DE6A0D}"/>
                </a:ext>
              </a:extLst>
            </p:cNvPr>
            <p:cNvSpPr/>
            <p:nvPr/>
          </p:nvSpPr>
          <p:spPr>
            <a:xfrm rot="6162984">
              <a:off x="3517521" y="5057341"/>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loud 161">
              <a:extLst>
                <a:ext uri="{FF2B5EF4-FFF2-40B4-BE49-F238E27FC236}">
                  <a16:creationId xmlns:a16="http://schemas.microsoft.com/office/drawing/2014/main" id="{775CF899-9CAB-809C-3977-7E98477310BA}"/>
                </a:ext>
              </a:extLst>
            </p:cNvPr>
            <p:cNvSpPr/>
            <p:nvPr/>
          </p:nvSpPr>
          <p:spPr>
            <a:xfrm>
              <a:off x="3810000" y="4724400"/>
              <a:ext cx="9906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71">
              <a:extLst>
                <a:ext uri="{FF2B5EF4-FFF2-40B4-BE49-F238E27FC236}">
                  <a16:creationId xmlns:a16="http://schemas.microsoft.com/office/drawing/2014/main" id="{BCF4EF32-4DC7-F3A8-93A5-D586107F9C12}"/>
                </a:ext>
              </a:extLst>
            </p:cNvPr>
            <p:cNvSpPr/>
            <p:nvPr/>
          </p:nvSpPr>
          <p:spPr>
            <a:xfrm>
              <a:off x="3733800" y="5105400"/>
              <a:ext cx="1219200" cy="76200"/>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 Diagonal Corner Rectangle 172">
              <a:extLst>
                <a:ext uri="{FF2B5EF4-FFF2-40B4-BE49-F238E27FC236}">
                  <a16:creationId xmlns:a16="http://schemas.microsoft.com/office/drawing/2014/main" id="{0602F18E-44ED-2F68-6896-A115E7C5961E}"/>
                </a:ext>
              </a:extLst>
            </p:cNvPr>
            <p:cNvSpPr/>
            <p:nvPr/>
          </p:nvSpPr>
          <p:spPr>
            <a:xfrm rot="20219766">
              <a:off x="3911329" y="6897509"/>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 Diagonal Corner Rectangle 173">
              <a:extLst>
                <a:ext uri="{FF2B5EF4-FFF2-40B4-BE49-F238E27FC236}">
                  <a16:creationId xmlns:a16="http://schemas.microsoft.com/office/drawing/2014/main" id="{A57C34E6-9637-0521-958E-5650609F7483}"/>
                </a:ext>
              </a:extLst>
            </p:cNvPr>
            <p:cNvSpPr/>
            <p:nvPr/>
          </p:nvSpPr>
          <p:spPr>
            <a:xfrm rot="20219766">
              <a:off x="4292329" y="6897511"/>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 Diagonal Corner Rectangle 174">
              <a:extLst>
                <a:ext uri="{FF2B5EF4-FFF2-40B4-BE49-F238E27FC236}">
                  <a16:creationId xmlns:a16="http://schemas.microsoft.com/office/drawing/2014/main" id="{38B5446B-AC96-3F8D-70FB-6E3E29B2AE7C}"/>
                </a:ext>
              </a:extLst>
            </p:cNvPr>
            <p:cNvSpPr/>
            <p:nvPr/>
          </p:nvSpPr>
          <p:spPr>
            <a:xfrm rot="20219766">
              <a:off x="4673329" y="6897510"/>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8" name="Group 5327">
            <a:extLst>
              <a:ext uri="{FF2B5EF4-FFF2-40B4-BE49-F238E27FC236}">
                <a16:creationId xmlns:a16="http://schemas.microsoft.com/office/drawing/2014/main" id="{BC6E8540-7E40-8E70-02BE-65A840A9FD2F}"/>
              </a:ext>
            </a:extLst>
          </p:cNvPr>
          <p:cNvGrpSpPr/>
          <p:nvPr/>
        </p:nvGrpSpPr>
        <p:grpSpPr>
          <a:xfrm>
            <a:off x="4017616" y="2697617"/>
            <a:ext cx="2426511" cy="1112916"/>
            <a:chOff x="7033246" y="1705105"/>
            <a:chExt cx="4297120" cy="1970869"/>
          </a:xfrm>
        </p:grpSpPr>
        <p:grpSp>
          <p:nvGrpSpPr>
            <p:cNvPr id="5135" name="Group 5134">
              <a:extLst>
                <a:ext uri="{FF2B5EF4-FFF2-40B4-BE49-F238E27FC236}">
                  <a16:creationId xmlns:a16="http://schemas.microsoft.com/office/drawing/2014/main" id="{BFF0A157-97E1-377B-CD56-D0B8F9852944}"/>
                </a:ext>
              </a:extLst>
            </p:cNvPr>
            <p:cNvGrpSpPr/>
            <p:nvPr/>
          </p:nvGrpSpPr>
          <p:grpSpPr>
            <a:xfrm>
              <a:off x="7033246" y="1913453"/>
              <a:ext cx="905353" cy="1669868"/>
              <a:chOff x="7396262" y="611050"/>
              <a:chExt cx="3283176" cy="6055615"/>
            </a:xfrm>
          </p:grpSpPr>
          <p:grpSp>
            <p:nvGrpSpPr>
              <p:cNvPr id="5136" name="Group 5135">
                <a:extLst>
                  <a:ext uri="{FF2B5EF4-FFF2-40B4-BE49-F238E27FC236}">
                    <a16:creationId xmlns:a16="http://schemas.microsoft.com/office/drawing/2014/main" id="{EE40422E-7940-0672-8806-A445F95F4155}"/>
                  </a:ext>
                </a:extLst>
              </p:cNvPr>
              <p:cNvGrpSpPr/>
              <p:nvPr/>
            </p:nvGrpSpPr>
            <p:grpSpPr>
              <a:xfrm>
                <a:off x="7396262" y="611050"/>
                <a:ext cx="3283176" cy="6055615"/>
                <a:chOff x="7396262" y="611050"/>
                <a:chExt cx="3283176" cy="6055615"/>
              </a:xfrm>
            </p:grpSpPr>
            <p:sp>
              <p:nvSpPr>
                <p:cNvPr id="5143" name="Cloud 5142">
                  <a:extLst>
                    <a:ext uri="{FF2B5EF4-FFF2-40B4-BE49-F238E27FC236}">
                      <a16:creationId xmlns:a16="http://schemas.microsoft.com/office/drawing/2014/main" id="{803C8DA9-73A0-F4ED-D81F-1A6182240EDD}"/>
                    </a:ext>
                  </a:extLst>
                </p:cNvPr>
                <p:cNvSpPr/>
                <p:nvPr/>
              </p:nvSpPr>
              <p:spPr>
                <a:xfrm>
                  <a:off x="8330602" y="2152181"/>
                  <a:ext cx="1734829" cy="202326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4" name="Oval 5143">
                  <a:extLst>
                    <a:ext uri="{FF2B5EF4-FFF2-40B4-BE49-F238E27FC236}">
                      <a16:creationId xmlns:a16="http://schemas.microsoft.com/office/drawing/2014/main" id="{B0A339CC-0290-EE7D-2401-544BC8588544}"/>
                    </a:ext>
                  </a:extLst>
                </p:cNvPr>
                <p:cNvSpPr/>
                <p:nvPr/>
              </p:nvSpPr>
              <p:spPr>
                <a:xfrm rot="19411276">
                  <a:off x="10221898" y="4222821"/>
                  <a:ext cx="457540" cy="9047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5" name="Oval 5144">
                  <a:extLst>
                    <a:ext uri="{FF2B5EF4-FFF2-40B4-BE49-F238E27FC236}">
                      <a16:creationId xmlns:a16="http://schemas.microsoft.com/office/drawing/2014/main" id="{C03E946E-3DEB-9273-B597-4B657168BE26}"/>
                    </a:ext>
                  </a:extLst>
                </p:cNvPr>
                <p:cNvSpPr/>
                <p:nvPr/>
              </p:nvSpPr>
              <p:spPr>
                <a:xfrm rot="2820608">
                  <a:off x="7692389" y="3999830"/>
                  <a:ext cx="569694" cy="11619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6" name="Isosceles Triangle 5145">
                  <a:extLst>
                    <a:ext uri="{FF2B5EF4-FFF2-40B4-BE49-F238E27FC236}">
                      <a16:creationId xmlns:a16="http://schemas.microsoft.com/office/drawing/2014/main" id="{18ED9540-AB2E-2D28-5435-5C47610208B2}"/>
                    </a:ext>
                  </a:extLst>
                </p:cNvPr>
                <p:cNvSpPr/>
                <p:nvPr/>
              </p:nvSpPr>
              <p:spPr>
                <a:xfrm rot="2023540">
                  <a:off x="8107266" y="2306761"/>
                  <a:ext cx="1016060" cy="2668227"/>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7" name="Isosceles Triangle 5146">
                  <a:extLst>
                    <a:ext uri="{FF2B5EF4-FFF2-40B4-BE49-F238E27FC236}">
                      <a16:creationId xmlns:a16="http://schemas.microsoft.com/office/drawing/2014/main" id="{7160C49D-C7F9-D0AC-43A6-E208ADDF5A92}"/>
                    </a:ext>
                  </a:extLst>
                </p:cNvPr>
                <p:cNvSpPr/>
                <p:nvPr/>
              </p:nvSpPr>
              <p:spPr>
                <a:xfrm rot="19541673">
                  <a:off x="9264994" y="2329210"/>
                  <a:ext cx="928704" cy="2625554"/>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8" name="Oval 5147">
                  <a:extLst>
                    <a:ext uri="{FF2B5EF4-FFF2-40B4-BE49-F238E27FC236}">
                      <a16:creationId xmlns:a16="http://schemas.microsoft.com/office/drawing/2014/main" id="{446D37C7-3AC9-4DB9-6723-9645FF94188B}"/>
                    </a:ext>
                  </a:extLst>
                </p:cNvPr>
                <p:cNvSpPr/>
                <p:nvPr/>
              </p:nvSpPr>
              <p:spPr>
                <a:xfrm rot="4427519">
                  <a:off x="8439688" y="5895522"/>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9" name="Oval 5148">
                  <a:extLst>
                    <a:ext uri="{FF2B5EF4-FFF2-40B4-BE49-F238E27FC236}">
                      <a16:creationId xmlns:a16="http://schemas.microsoft.com/office/drawing/2014/main" id="{77D87D12-E758-8CC5-CD32-545B5AE6CEE5}"/>
                    </a:ext>
                  </a:extLst>
                </p:cNvPr>
                <p:cNvSpPr/>
                <p:nvPr/>
              </p:nvSpPr>
              <p:spPr>
                <a:xfrm rot="17172481" flipH="1">
                  <a:off x="9320535" y="5851074"/>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0" name="Isosceles Triangle 5149">
                  <a:extLst>
                    <a:ext uri="{FF2B5EF4-FFF2-40B4-BE49-F238E27FC236}">
                      <a16:creationId xmlns:a16="http://schemas.microsoft.com/office/drawing/2014/main" id="{AD894B6E-6FED-458F-AB85-3B918E6870F9}"/>
                    </a:ext>
                  </a:extLst>
                </p:cNvPr>
                <p:cNvSpPr/>
                <p:nvPr/>
              </p:nvSpPr>
              <p:spPr>
                <a:xfrm>
                  <a:off x="7924891" y="2500342"/>
                  <a:ext cx="2583823" cy="3735860"/>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1" name="Isosceles Triangle 5150">
                  <a:extLst>
                    <a:ext uri="{FF2B5EF4-FFF2-40B4-BE49-F238E27FC236}">
                      <a16:creationId xmlns:a16="http://schemas.microsoft.com/office/drawing/2014/main" id="{025FD720-5F83-5806-B9A0-92EDC4D0BBEA}"/>
                    </a:ext>
                  </a:extLst>
                </p:cNvPr>
                <p:cNvSpPr/>
                <p:nvPr/>
              </p:nvSpPr>
              <p:spPr>
                <a:xfrm rot="10800000">
                  <a:off x="8864463" y="2900613"/>
                  <a:ext cx="587232" cy="8005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2" name="Oval 5151">
                  <a:extLst>
                    <a:ext uri="{FF2B5EF4-FFF2-40B4-BE49-F238E27FC236}">
                      <a16:creationId xmlns:a16="http://schemas.microsoft.com/office/drawing/2014/main" id="{D57E7968-5BC1-F277-A95D-6E4CB6E4743F}"/>
                    </a:ext>
                  </a:extLst>
                </p:cNvPr>
                <p:cNvSpPr/>
                <p:nvPr/>
              </p:nvSpPr>
              <p:spPr>
                <a:xfrm>
                  <a:off x="8394677" y="1223341"/>
                  <a:ext cx="1393324" cy="19441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3" name="Cloud 5152">
                  <a:extLst>
                    <a:ext uri="{FF2B5EF4-FFF2-40B4-BE49-F238E27FC236}">
                      <a16:creationId xmlns:a16="http://schemas.microsoft.com/office/drawing/2014/main" id="{A409E8B2-6DC6-8ACC-67F0-B819DACC7880}"/>
                    </a:ext>
                  </a:extLst>
                </p:cNvPr>
                <p:cNvSpPr/>
                <p:nvPr/>
              </p:nvSpPr>
              <p:spPr>
                <a:xfrm rot="5107997">
                  <a:off x="8539916" y="1816915"/>
                  <a:ext cx="2636417" cy="813582"/>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4" name="Cloud 5153">
                  <a:extLst>
                    <a:ext uri="{FF2B5EF4-FFF2-40B4-BE49-F238E27FC236}">
                      <a16:creationId xmlns:a16="http://schemas.microsoft.com/office/drawing/2014/main" id="{96AB596C-E2F1-C37E-947D-E7A1776F744A}"/>
                    </a:ext>
                  </a:extLst>
                </p:cNvPr>
                <p:cNvSpPr/>
                <p:nvPr/>
              </p:nvSpPr>
              <p:spPr>
                <a:xfrm rot="6038579">
                  <a:off x="7003794" y="1763673"/>
                  <a:ext cx="2636417" cy="897395"/>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5" name="Freeform: Shape 5154">
                  <a:extLst>
                    <a:ext uri="{FF2B5EF4-FFF2-40B4-BE49-F238E27FC236}">
                      <a16:creationId xmlns:a16="http://schemas.microsoft.com/office/drawing/2014/main" id="{9E9A0D5C-494A-8B95-8B3D-C5516E7871CA}"/>
                    </a:ext>
                  </a:extLst>
                </p:cNvPr>
                <p:cNvSpPr/>
                <p:nvPr/>
              </p:nvSpPr>
              <p:spPr>
                <a:xfrm rot="21363997">
                  <a:off x="7732266" y="611050"/>
                  <a:ext cx="2456636" cy="2487739"/>
                </a:xfrm>
                <a:custGeom>
                  <a:avLst/>
                  <a:gdLst>
                    <a:gd name="connsiteX0" fmla="*/ 1422434 w 2456636"/>
                    <a:gd name="connsiteY0" fmla="*/ 11391 h 2487739"/>
                    <a:gd name="connsiteX1" fmla="*/ 2347588 w 2456636"/>
                    <a:gd name="connsiteY1" fmla="*/ 253358 h 2487739"/>
                    <a:gd name="connsiteX2" fmla="*/ 2286574 w 2456636"/>
                    <a:gd name="connsiteY2" fmla="*/ 1140718 h 2487739"/>
                    <a:gd name="connsiteX3" fmla="*/ 2269988 w 2456636"/>
                    <a:gd name="connsiteY3" fmla="*/ 1103622 h 2487739"/>
                    <a:gd name="connsiteX4" fmla="*/ 2269925 w 2456636"/>
                    <a:gd name="connsiteY4" fmla="*/ 1103569 h 2487739"/>
                    <a:gd name="connsiteX5" fmla="*/ 2456636 w 2456636"/>
                    <a:gd name="connsiteY5" fmla="*/ 2487739 h 2487739"/>
                    <a:gd name="connsiteX6" fmla="*/ 1751957 w 2456636"/>
                    <a:gd name="connsiteY6" fmla="*/ 2487739 h 2487739"/>
                    <a:gd name="connsiteX7" fmla="*/ 1955146 w 2456636"/>
                    <a:gd name="connsiteY7" fmla="*/ 981410 h 2487739"/>
                    <a:gd name="connsiteX8" fmla="*/ 1883389 w 2456636"/>
                    <a:gd name="connsiteY8" fmla="*/ 965091 h 2487739"/>
                    <a:gd name="connsiteX9" fmla="*/ 1361421 w 2456636"/>
                    <a:gd name="connsiteY9" fmla="*/ 898751 h 2487739"/>
                    <a:gd name="connsiteX10" fmla="*/ 835286 w 2456636"/>
                    <a:gd name="connsiteY10" fmla="*/ 893026 h 2487739"/>
                    <a:gd name="connsiteX11" fmla="*/ 721876 w 2456636"/>
                    <a:gd name="connsiteY11" fmla="*/ 902839 h 2487739"/>
                    <a:gd name="connsiteX12" fmla="*/ 696661 w 2456636"/>
                    <a:gd name="connsiteY12" fmla="*/ 2458717 h 2487739"/>
                    <a:gd name="connsiteX13" fmla="*/ 0 w 2456636"/>
                    <a:gd name="connsiteY13" fmla="*/ 2352715 h 2487739"/>
                    <a:gd name="connsiteX14" fmla="*/ 417310 w 2456636"/>
                    <a:gd name="connsiteY14" fmla="*/ 932509 h 2487739"/>
                    <a:gd name="connsiteX15" fmla="*/ 472870 w 2456636"/>
                    <a:gd name="connsiteY15" fmla="*/ 124455 h 2487739"/>
                    <a:gd name="connsiteX16" fmla="*/ 1422434 w 2456636"/>
                    <a:gd name="connsiteY16" fmla="*/ 11391 h 248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6636" h="2487739">
                      <a:moveTo>
                        <a:pt x="1422434" y="11391"/>
                      </a:moveTo>
                      <a:cubicBezTo>
                        <a:pt x="1940044" y="46981"/>
                        <a:pt x="2354331" y="155282"/>
                        <a:pt x="2347588" y="253358"/>
                      </a:cubicBezTo>
                      <a:lnTo>
                        <a:pt x="2286574" y="1140718"/>
                      </a:lnTo>
                      <a:cubicBezTo>
                        <a:pt x="2287417" y="1128458"/>
                        <a:pt x="2281681" y="1116039"/>
                        <a:pt x="2269988" y="1103622"/>
                      </a:cubicBezTo>
                      <a:lnTo>
                        <a:pt x="2269925" y="1103569"/>
                      </a:lnTo>
                      <a:lnTo>
                        <a:pt x="2456636" y="2487739"/>
                      </a:lnTo>
                      <a:lnTo>
                        <a:pt x="1751957" y="2487739"/>
                      </a:lnTo>
                      <a:lnTo>
                        <a:pt x="1955146" y="981410"/>
                      </a:lnTo>
                      <a:lnTo>
                        <a:pt x="1883389" y="965091"/>
                      </a:lnTo>
                      <a:cubicBezTo>
                        <a:pt x="1735099" y="935669"/>
                        <a:pt x="1555525" y="912098"/>
                        <a:pt x="1361421" y="898751"/>
                      </a:cubicBezTo>
                      <a:cubicBezTo>
                        <a:pt x="1167317" y="885405"/>
                        <a:pt x="986208" y="884177"/>
                        <a:pt x="835286" y="893026"/>
                      </a:cubicBezTo>
                      <a:lnTo>
                        <a:pt x="721876" y="902839"/>
                      </a:lnTo>
                      <a:lnTo>
                        <a:pt x="696661" y="2458717"/>
                      </a:lnTo>
                      <a:lnTo>
                        <a:pt x="0" y="2352715"/>
                      </a:lnTo>
                      <a:lnTo>
                        <a:pt x="417310" y="932509"/>
                      </a:lnTo>
                      <a:lnTo>
                        <a:pt x="472870" y="124455"/>
                      </a:lnTo>
                      <a:cubicBezTo>
                        <a:pt x="479613" y="26379"/>
                        <a:pt x="904826" y="-24198"/>
                        <a:pt x="1422434" y="11391"/>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56" name="Group 5155">
                  <a:extLst>
                    <a:ext uri="{FF2B5EF4-FFF2-40B4-BE49-F238E27FC236}">
                      <a16:creationId xmlns:a16="http://schemas.microsoft.com/office/drawing/2014/main" id="{F524D954-FFB6-074A-8A64-C4BEAB500567}"/>
                    </a:ext>
                  </a:extLst>
                </p:cNvPr>
                <p:cNvGrpSpPr/>
                <p:nvPr/>
              </p:nvGrpSpPr>
              <p:grpSpPr>
                <a:xfrm>
                  <a:off x="8297677" y="5794026"/>
                  <a:ext cx="1767754" cy="401647"/>
                  <a:chOff x="8042337" y="5702508"/>
                  <a:chExt cx="2348930" cy="533694"/>
                </a:xfrm>
              </p:grpSpPr>
              <p:sp>
                <p:nvSpPr>
                  <p:cNvPr id="5162" name="Cross 5161">
                    <a:extLst>
                      <a:ext uri="{FF2B5EF4-FFF2-40B4-BE49-F238E27FC236}">
                        <a16:creationId xmlns:a16="http://schemas.microsoft.com/office/drawing/2014/main" id="{031DE605-30E9-AAB7-D32E-EE0C18CBC3D8}"/>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3" name="Cross 5162">
                    <a:extLst>
                      <a:ext uri="{FF2B5EF4-FFF2-40B4-BE49-F238E27FC236}">
                        <a16:creationId xmlns:a16="http://schemas.microsoft.com/office/drawing/2014/main" id="{1662D9E9-C5DE-E5A6-B685-617DCDF716E1}"/>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4" name="Cross 5163">
                    <a:extLst>
                      <a:ext uri="{FF2B5EF4-FFF2-40B4-BE49-F238E27FC236}">
                        <a16:creationId xmlns:a16="http://schemas.microsoft.com/office/drawing/2014/main" id="{6285AE7E-B756-7CE7-F92D-29364F484475}"/>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5" name="Cross 5164">
                    <a:extLst>
                      <a:ext uri="{FF2B5EF4-FFF2-40B4-BE49-F238E27FC236}">
                        <a16:creationId xmlns:a16="http://schemas.microsoft.com/office/drawing/2014/main" id="{5AD13EA6-DA64-BD38-05CB-AD3868B8CB70}"/>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57" name="Group 5156">
                  <a:extLst>
                    <a:ext uri="{FF2B5EF4-FFF2-40B4-BE49-F238E27FC236}">
                      <a16:creationId xmlns:a16="http://schemas.microsoft.com/office/drawing/2014/main" id="{6FDCD635-80AE-94FE-0669-07ECC1464148}"/>
                    </a:ext>
                  </a:extLst>
                </p:cNvPr>
                <p:cNvGrpSpPr/>
                <p:nvPr/>
              </p:nvGrpSpPr>
              <p:grpSpPr>
                <a:xfrm>
                  <a:off x="8535954" y="813940"/>
                  <a:ext cx="1312017" cy="298100"/>
                  <a:chOff x="8042337" y="5702508"/>
                  <a:chExt cx="2348930" cy="533694"/>
                </a:xfrm>
              </p:grpSpPr>
              <p:sp>
                <p:nvSpPr>
                  <p:cNvPr id="5158" name="Cross 5157">
                    <a:extLst>
                      <a:ext uri="{FF2B5EF4-FFF2-40B4-BE49-F238E27FC236}">
                        <a16:creationId xmlns:a16="http://schemas.microsoft.com/office/drawing/2014/main" id="{1386FDFA-9766-404B-0375-A991396C5E71}"/>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9" name="Cross 5158">
                    <a:extLst>
                      <a:ext uri="{FF2B5EF4-FFF2-40B4-BE49-F238E27FC236}">
                        <a16:creationId xmlns:a16="http://schemas.microsoft.com/office/drawing/2014/main" id="{40A89274-F4EA-EA62-6DAF-A0D3E7B1550F}"/>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0" name="Cross 5159">
                    <a:extLst>
                      <a:ext uri="{FF2B5EF4-FFF2-40B4-BE49-F238E27FC236}">
                        <a16:creationId xmlns:a16="http://schemas.microsoft.com/office/drawing/2014/main" id="{ED06DE0B-DBB3-D435-07A9-5E5F256D60A7}"/>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1" name="Cross 5160">
                    <a:extLst>
                      <a:ext uri="{FF2B5EF4-FFF2-40B4-BE49-F238E27FC236}">
                        <a16:creationId xmlns:a16="http://schemas.microsoft.com/office/drawing/2014/main" id="{2D11C35D-C757-5B64-4D34-6BB0CF30E5E0}"/>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37" name="Group 5136">
                <a:extLst>
                  <a:ext uri="{FF2B5EF4-FFF2-40B4-BE49-F238E27FC236}">
                    <a16:creationId xmlns:a16="http://schemas.microsoft.com/office/drawing/2014/main" id="{F2BF47D8-EB14-C277-7F62-3CE3162338C6}"/>
                  </a:ext>
                </a:extLst>
              </p:cNvPr>
              <p:cNvGrpSpPr/>
              <p:nvPr/>
            </p:nvGrpSpPr>
            <p:grpSpPr>
              <a:xfrm>
                <a:off x="9098772" y="5599644"/>
                <a:ext cx="317583" cy="583924"/>
                <a:chOff x="5325642" y="1809606"/>
                <a:chExt cx="633102" cy="1164053"/>
              </a:xfrm>
            </p:grpSpPr>
            <p:sp>
              <p:nvSpPr>
                <p:cNvPr id="5141" name="Diamond 5140">
                  <a:extLst>
                    <a:ext uri="{FF2B5EF4-FFF2-40B4-BE49-F238E27FC236}">
                      <a16:creationId xmlns:a16="http://schemas.microsoft.com/office/drawing/2014/main" id="{75DA69F6-9496-5A2A-08F6-E3B18D25972B}"/>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2" name="Diamond 5141">
                  <a:extLst>
                    <a:ext uri="{FF2B5EF4-FFF2-40B4-BE49-F238E27FC236}">
                      <a16:creationId xmlns:a16="http://schemas.microsoft.com/office/drawing/2014/main" id="{26462AAA-2FA4-5778-B3A6-0E730F63539F}"/>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38" name="Group 5137">
                <a:extLst>
                  <a:ext uri="{FF2B5EF4-FFF2-40B4-BE49-F238E27FC236}">
                    <a16:creationId xmlns:a16="http://schemas.microsoft.com/office/drawing/2014/main" id="{DAD81DE0-8DE0-FD72-D74C-DDAF8357DA0C}"/>
                  </a:ext>
                </a:extLst>
              </p:cNvPr>
              <p:cNvGrpSpPr/>
              <p:nvPr/>
            </p:nvGrpSpPr>
            <p:grpSpPr>
              <a:xfrm>
                <a:off x="9092782" y="628120"/>
                <a:ext cx="317583" cy="583924"/>
                <a:chOff x="5325642" y="1809606"/>
                <a:chExt cx="633102" cy="1164053"/>
              </a:xfrm>
            </p:grpSpPr>
            <p:sp>
              <p:nvSpPr>
                <p:cNvPr id="5139" name="Diamond 5138">
                  <a:extLst>
                    <a:ext uri="{FF2B5EF4-FFF2-40B4-BE49-F238E27FC236}">
                      <a16:creationId xmlns:a16="http://schemas.microsoft.com/office/drawing/2014/main" id="{CA36F205-525E-4528-A14B-4CAC0BF11F0B}"/>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0" name="Diamond 5139">
                  <a:extLst>
                    <a:ext uri="{FF2B5EF4-FFF2-40B4-BE49-F238E27FC236}">
                      <a16:creationId xmlns:a16="http://schemas.microsoft.com/office/drawing/2014/main" id="{137C7A46-8445-56AE-43D3-2D839EA6E747}"/>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66" name="Group 5165">
              <a:extLst>
                <a:ext uri="{FF2B5EF4-FFF2-40B4-BE49-F238E27FC236}">
                  <a16:creationId xmlns:a16="http://schemas.microsoft.com/office/drawing/2014/main" id="{6E6124E8-0B24-52DB-3D92-7E41FD6EBEF8}"/>
                </a:ext>
              </a:extLst>
            </p:cNvPr>
            <p:cNvGrpSpPr/>
            <p:nvPr/>
          </p:nvGrpSpPr>
          <p:grpSpPr>
            <a:xfrm>
              <a:off x="8076294" y="1705105"/>
              <a:ext cx="1056979" cy="1866452"/>
              <a:chOff x="2045665" y="1008980"/>
              <a:chExt cx="3344525" cy="5905885"/>
            </a:xfrm>
          </p:grpSpPr>
          <p:sp>
            <p:nvSpPr>
              <p:cNvPr id="5167" name="Oval 5166">
                <a:extLst>
                  <a:ext uri="{FF2B5EF4-FFF2-40B4-BE49-F238E27FC236}">
                    <a16:creationId xmlns:a16="http://schemas.microsoft.com/office/drawing/2014/main" id="{71E2CF24-7628-87D8-06FD-AA8C5FE225EB}"/>
                  </a:ext>
                </a:extLst>
              </p:cNvPr>
              <p:cNvSpPr/>
              <p:nvPr/>
            </p:nvSpPr>
            <p:spPr>
              <a:xfrm rot="1712313">
                <a:off x="2274316" y="4744334"/>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8" name="Oval 5167">
                <a:extLst>
                  <a:ext uri="{FF2B5EF4-FFF2-40B4-BE49-F238E27FC236}">
                    <a16:creationId xmlns:a16="http://schemas.microsoft.com/office/drawing/2014/main" id="{95797232-8A6A-BBF5-D8C3-D754A5895DB0}"/>
                  </a:ext>
                </a:extLst>
              </p:cNvPr>
              <p:cNvSpPr/>
              <p:nvPr/>
            </p:nvSpPr>
            <p:spPr>
              <a:xfrm rot="19521371">
                <a:off x="4723537" y="4610308"/>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9" name="Trapezoid 5168">
                <a:extLst>
                  <a:ext uri="{FF2B5EF4-FFF2-40B4-BE49-F238E27FC236}">
                    <a16:creationId xmlns:a16="http://schemas.microsoft.com/office/drawing/2014/main" id="{698505DB-A20C-2202-60E7-1E9340BEE016}"/>
                  </a:ext>
                </a:extLst>
              </p:cNvPr>
              <p:cNvSpPr/>
              <p:nvPr/>
            </p:nvSpPr>
            <p:spPr>
              <a:xfrm rot="1103632">
                <a:off x="2319405" y="3626526"/>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0" name="Trapezoid 5169">
                <a:extLst>
                  <a:ext uri="{FF2B5EF4-FFF2-40B4-BE49-F238E27FC236}">
                    <a16:creationId xmlns:a16="http://schemas.microsoft.com/office/drawing/2014/main" id="{5583C50A-C3CC-4A7A-0B79-558E71CBA04C}"/>
                  </a:ext>
                </a:extLst>
              </p:cNvPr>
              <p:cNvSpPr/>
              <p:nvPr/>
            </p:nvSpPr>
            <p:spPr>
              <a:xfrm rot="20320750">
                <a:off x="4249191" y="3514182"/>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1" name="Oval 5170">
                <a:extLst>
                  <a:ext uri="{FF2B5EF4-FFF2-40B4-BE49-F238E27FC236}">
                    <a16:creationId xmlns:a16="http://schemas.microsoft.com/office/drawing/2014/main" id="{A323E813-BB9E-B0B7-7FC1-936A6E7713DC}"/>
                  </a:ext>
                </a:extLst>
              </p:cNvPr>
              <p:cNvSpPr/>
              <p:nvPr/>
            </p:nvSpPr>
            <p:spPr>
              <a:xfrm rot="4427519">
                <a:off x="3062911" y="6272984"/>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2" name="Oval 5171">
                <a:extLst>
                  <a:ext uri="{FF2B5EF4-FFF2-40B4-BE49-F238E27FC236}">
                    <a16:creationId xmlns:a16="http://schemas.microsoft.com/office/drawing/2014/main" id="{4FD93064-D6A4-800E-D82D-B0D7BCFDEFAF}"/>
                  </a:ext>
                </a:extLst>
              </p:cNvPr>
              <p:cNvSpPr/>
              <p:nvPr/>
            </p:nvSpPr>
            <p:spPr>
              <a:xfrm rot="17172481" flipH="1">
                <a:off x="3733161" y="6229647"/>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3" name="Trapezoid 5172">
                <a:extLst>
                  <a:ext uri="{FF2B5EF4-FFF2-40B4-BE49-F238E27FC236}">
                    <a16:creationId xmlns:a16="http://schemas.microsoft.com/office/drawing/2014/main" id="{09544517-21ED-92A7-4EE0-2270A4636684}"/>
                  </a:ext>
                </a:extLst>
              </p:cNvPr>
              <p:cNvSpPr/>
              <p:nvPr/>
            </p:nvSpPr>
            <p:spPr>
              <a:xfrm>
                <a:off x="2686444" y="4583613"/>
                <a:ext cx="1978759" cy="194425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4" name="Trapezoid 5173">
                <a:extLst>
                  <a:ext uri="{FF2B5EF4-FFF2-40B4-BE49-F238E27FC236}">
                    <a16:creationId xmlns:a16="http://schemas.microsoft.com/office/drawing/2014/main" id="{80736191-0803-A644-17EB-CBBF6D07605E}"/>
                  </a:ext>
                </a:extLst>
              </p:cNvPr>
              <p:cNvSpPr/>
              <p:nvPr/>
            </p:nvSpPr>
            <p:spPr>
              <a:xfrm rot="1219066">
                <a:off x="2390533" y="321688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5" name="Trapezoid 5174">
                <a:extLst>
                  <a:ext uri="{FF2B5EF4-FFF2-40B4-BE49-F238E27FC236}">
                    <a16:creationId xmlns:a16="http://schemas.microsoft.com/office/drawing/2014/main" id="{7EB36815-A3FE-6F84-696B-3C39D9175768}"/>
                  </a:ext>
                </a:extLst>
              </p:cNvPr>
              <p:cNvSpPr/>
              <p:nvPr/>
            </p:nvSpPr>
            <p:spPr>
              <a:xfrm rot="20401837">
                <a:off x="4116757" y="315747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6" name="Trapezoid 5175">
                <a:extLst>
                  <a:ext uri="{FF2B5EF4-FFF2-40B4-BE49-F238E27FC236}">
                    <a16:creationId xmlns:a16="http://schemas.microsoft.com/office/drawing/2014/main" id="{DE4D5DA1-F156-E694-EAE7-8AE13991BD5F}"/>
                  </a:ext>
                </a:extLst>
              </p:cNvPr>
              <p:cNvSpPr/>
              <p:nvPr/>
            </p:nvSpPr>
            <p:spPr>
              <a:xfrm>
                <a:off x="2767510" y="3430446"/>
                <a:ext cx="1838150" cy="257035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7" name="Oval 5176">
                <a:extLst>
                  <a:ext uri="{FF2B5EF4-FFF2-40B4-BE49-F238E27FC236}">
                    <a16:creationId xmlns:a16="http://schemas.microsoft.com/office/drawing/2014/main" id="{81C0E44E-67A8-F7C7-5913-B21A6761C552}"/>
                  </a:ext>
                </a:extLst>
              </p:cNvPr>
              <p:cNvSpPr/>
              <p:nvPr/>
            </p:nvSpPr>
            <p:spPr>
              <a:xfrm>
                <a:off x="2568003" y="1008980"/>
                <a:ext cx="2237164" cy="3338119"/>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8" name="Isosceles Triangle 5177">
                <a:extLst>
                  <a:ext uri="{FF2B5EF4-FFF2-40B4-BE49-F238E27FC236}">
                    <a16:creationId xmlns:a16="http://schemas.microsoft.com/office/drawing/2014/main" id="{12941E61-E786-5557-BDFC-B997648C866A}"/>
                  </a:ext>
                </a:extLst>
              </p:cNvPr>
              <p:cNvSpPr/>
              <p:nvPr/>
            </p:nvSpPr>
            <p:spPr>
              <a:xfrm rot="10800000">
                <a:off x="3450307" y="3296419"/>
                <a:ext cx="443633" cy="64938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9" name="Oval 5178">
                <a:extLst>
                  <a:ext uri="{FF2B5EF4-FFF2-40B4-BE49-F238E27FC236}">
                    <a16:creationId xmlns:a16="http://schemas.microsoft.com/office/drawing/2014/main" id="{9D7E52A3-05C0-7FFB-ECCA-8ADFC5CBF6CC}"/>
                  </a:ext>
                </a:extLst>
              </p:cNvPr>
              <p:cNvSpPr/>
              <p:nvPr/>
            </p:nvSpPr>
            <p:spPr>
              <a:xfrm>
                <a:off x="3095401" y="1456493"/>
                <a:ext cx="1153445" cy="2056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0" name="Cloud 5179">
                <a:extLst>
                  <a:ext uri="{FF2B5EF4-FFF2-40B4-BE49-F238E27FC236}">
                    <a16:creationId xmlns:a16="http://schemas.microsoft.com/office/drawing/2014/main" id="{B4548454-6BA2-58D9-3BF2-F210FB15D2FC}"/>
                  </a:ext>
                </a:extLst>
              </p:cNvPr>
              <p:cNvSpPr/>
              <p:nvPr/>
            </p:nvSpPr>
            <p:spPr>
              <a:xfrm>
                <a:off x="3095401" y="1456493"/>
                <a:ext cx="1153445" cy="54115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1" name="Cloud 5180">
                <a:extLst>
                  <a:ext uri="{FF2B5EF4-FFF2-40B4-BE49-F238E27FC236}">
                    <a16:creationId xmlns:a16="http://schemas.microsoft.com/office/drawing/2014/main" id="{B54F8E93-5BB3-43D3-D9BD-5627D90D8753}"/>
                  </a:ext>
                </a:extLst>
              </p:cNvPr>
              <p:cNvSpPr/>
              <p:nvPr/>
            </p:nvSpPr>
            <p:spPr>
              <a:xfrm rot="5107997">
                <a:off x="3526594" y="2192290"/>
                <a:ext cx="1705211" cy="66377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2" name="Cloud 5181">
                <a:extLst>
                  <a:ext uri="{FF2B5EF4-FFF2-40B4-BE49-F238E27FC236}">
                    <a16:creationId xmlns:a16="http://schemas.microsoft.com/office/drawing/2014/main" id="{8E5F2B37-A674-D1AB-36F6-40D2D2E4C8AD}"/>
                  </a:ext>
                </a:extLst>
              </p:cNvPr>
              <p:cNvSpPr/>
              <p:nvPr/>
            </p:nvSpPr>
            <p:spPr>
              <a:xfrm rot="6038579">
                <a:off x="2074919" y="2117698"/>
                <a:ext cx="1713704" cy="74643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3" name="Freeform: Shape 5182">
                <a:extLst>
                  <a:ext uri="{FF2B5EF4-FFF2-40B4-BE49-F238E27FC236}">
                    <a16:creationId xmlns:a16="http://schemas.microsoft.com/office/drawing/2014/main" id="{1C8C65CE-9859-267E-E0C6-41679D34074B}"/>
                  </a:ext>
                </a:extLst>
              </p:cNvPr>
              <p:cNvSpPr/>
              <p:nvPr/>
            </p:nvSpPr>
            <p:spPr>
              <a:xfrm rot="5400000">
                <a:off x="2377509" y="965496"/>
                <a:ext cx="2680837" cy="3344525"/>
              </a:xfrm>
              <a:custGeom>
                <a:avLst/>
                <a:gdLst>
                  <a:gd name="connsiteX0" fmla="*/ 0 w 2680837"/>
                  <a:gd name="connsiteY0" fmla="*/ 1721353 h 3344525"/>
                  <a:gd name="connsiteX1" fmla="*/ 116741 w 2680837"/>
                  <a:gd name="connsiteY1" fmla="*/ 737540 h 3344525"/>
                  <a:gd name="connsiteX2" fmla="*/ 553997 w 2680837"/>
                  <a:gd name="connsiteY2" fmla="*/ 737540 h 3344525"/>
                  <a:gd name="connsiteX3" fmla="*/ 2484178 w 2680837"/>
                  <a:gd name="connsiteY3" fmla="*/ 0 h 3344525"/>
                  <a:gd name="connsiteX4" fmla="*/ 2680837 w 2680837"/>
                  <a:gd name="connsiteY4" fmla="*/ 615852 h 3344525"/>
                  <a:gd name="connsiteX5" fmla="*/ 605302 w 2680837"/>
                  <a:gd name="connsiteY5" fmla="*/ 1152901 h 3344525"/>
                  <a:gd name="connsiteX6" fmla="*/ 603498 w 2680837"/>
                  <a:gd name="connsiteY6" fmla="*/ 1171331 h 3344525"/>
                  <a:gd name="connsiteX7" fmla="*/ 583567 w 2680837"/>
                  <a:gd name="connsiteY7" fmla="*/ 1721353 h 3344525"/>
                  <a:gd name="connsiteX8" fmla="*/ 592738 w 2680837"/>
                  <a:gd name="connsiteY8" fmla="*/ 2104262 h 3344525"/>
                  <a:gd name="connsiteX9" fmla="*/ 599783 w 2680837"/>
                  <a:gd name="connsiteY9" fmla="*/ 2213674 h 3344525"/>
                  <a:gd name="connsiteX10" fmla="*/ 2554380 w 2680837"/>
                  <a:gd name="connsiteY10" fmla="*/ 2710881 h 3344525"/>
                  <a:gd name="connsiteX11" fmla="*/ 2352040 w 2680837"/>
                  <a:gd name="connsiteY11" fmla="*/ 3344525 h 3344525"/>
                  <a:gd name="connsiteX12" fmla="*/ 699177 w 2680837"/>
                  <a:gd name="connsiteY12" fmla="*/ 2705166 h 3344525"/>
                  <a:gd name="connsiteX13" fmla="*/ 116741 w 2680837"/>
                  <a:gd name="connsiteY13" fmla="*/ 2705166 h 3344525"/>
                  <a:gd name="connsiteX14" fmla="*/ 0 w 2680837"/>
                  <a:gd name="connsiteY14" fmla="*/ 1721353 h 33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0837" h="3344525">
                    <a:moveTo>
                      <a:pt x="0" y="1721353"/>
                    </a:moveTo>
                    <a:cubicBezTo>
                      <a:pt x="0" y="1178092"/>
                      <a:pt x="52243" y="737540"/>
                      <a:pt x="116741" y="737540"/>
                    </a:cubicBezTo>
                    <a:lnTo>
                      <a:pt x="553997" y="737540"/>
                    </a:lnTo>
                    <a:lnTo>
                      <a:pt x="2484178" y="0"/>
                    </a:lnTo>
                    <a:lnTo>
                      <a:pt x="2680837" y="615852"/>
                    </a:lnTo>
                    <a:lnTo>
                      <a:pt x="605302" y="1152901"/>
                    </a:lnTo>
                    <a:lnTo>
                      <a:pt x="603498" y="1171331"/>
                    </a:lnTo>
                    <a:cubicBezTo>
                      <a:pt x="590914" y="1328351"/>
                      <a:pt x="583567" y="1517630"/>
                      <a:pt x="583567" y="1721353"/>
                    </a:cubicBezTo>
                    <a:cubicBezTo>
                      <a:pt x="583567" y="1857169"/>
                      <a:pt x="586832" y="1986564"/>
                      <a:pt x="592738" y="2104262"/>
                    </a:cubicBezTo>
                    <a:lnTo>
                      <a:pt x="599783" y="2213674"/>
                    </a:lnTo>
                    <a:lnTo>
                      <a:pt x="2554380" y="2710881"/>
                    </a:lnTo>
                    <a:lnTo>
                      <a:pt x="2352040" y="3344525"/>
                    </a:lnTo>
                    <a:lnTo>
                      <a:pt x="699177" y="2705166"/>
                    </a:lnTo>
                    <a:lnTo>
                      <a:pt x="116741" y="2705166"/>
                    </a:lnTo>
                    <a:cubicBezTo>
                      <a:pt x="52243" y="2705166"/>
                      <a:pt x="0" y="2264615"/>
                      <a:pt x="0" y="1721353"/>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84" name="Group 5183">
                <a:extLst>
                  <a:ext uri="{FF2B5EF4-FFF2-40B4-BE49-F238E27FC236}">
                    <a16:creationId xmlns:a16="http://schemas.microsoft.com/office/drawing/2014/main" id="{8563B0B5-012B-4C29-975E-5A31081956BC}"/>
                  </a:ext>
                </a:extLst>
              </p:cNvPr>
              <p:cNvGrpSpPr/>
              <p:nvPr/>
            </p:nvGrpSpPr>
            <p:grpSpPr>
              <a:xfrm rot="2678625">
                <a:off x="2860123" y="3426136"/>
                <a:ext cx="415245" cy="434086"/>
                <a:chOff x="5263183" y="1206032"/>
                <a:chExt cx="1250491" cy="1307231"/>
              </a:xfrm>
            </p:grpSpPr>
            <p:sp>
              <p:nvSpPr>
                <p:cNvPr id="5229" name="Arrow: Quad 5228">
                  <a:extLst>
                    <a:ext uri="{FF2B5EF4-FFF2-40B4-BE49-F238E27FC236}">
                      <a16:creationId xmlns:a16="http://schemas.microsoft.com/office/drawing/2014/main" id="{7032F7C7-B8D3-0959-86FE-D36032EC12D2}"/>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0" name="Arrow: Quad 5229">
                  <a:extLst>
                    <a:ext uri="{FF2B5EF4-FFF2-40B4-BE49-F238E27FC236}">
                      <a16:creationId xmlns:a16="http://schemas.microsoft.com/office/drawing/2014/main" id="{0948F75F-8FB9-4F72-4D18-6EAAB9B8260A}"/>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5" name="Group 5184">
                <a:extLst>
                  <a:ext uri="{FF2B5EF4-FFF2-40B4-BE49-F238E27FC236}">
                    <a16:creationId xmlns:a16="http://schemas.microsoft.com/office/drawing/2014/main" id="{D5554D67-340E-B73D-FEAB-B8B1330D4C0D}"/>
                  </a:ext>
                </a:extLst>
              </p:cNvPr>
              <p:cNvGrpSpPr/>
              <p:nvPr/>
            </p:nvGrpSpPr>
            <p:grpSpPr>
              <a:xfrm rot="2678625">
                <a:off x="3129377" y="3760561"/>
                <a:ext cx="415245" cy="434086"/>
                <a:chOff x="5263183" y="1206032"/>
                <a:chExt cx="1250491" cy="1307231"/>
              </a:xfrm>
            </p:grpSpPr>
            <p:sp>
              <p:nvSpPr>
                <p:cNvPr id="5227" name="Arrow: Quad 5226">
                  <a:extLst>
                    <a:ext uri="{FF2B5EF4-FFF2-40B4-BE49-F238E27FC236}">
                      <a16:creationId xmlns:a16="http://schemas.microsoft.com/office/drawing/2014/main" id="{6B324A7B-C81F-369B-5860-B6E126B6606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8" name="Arrow: Quad 5227">
                  <a:extLst>
                    <a:ext uri="{FF2B5EF4-FFF2-40B4-BE49-F238E27FC236}">
                      <a16:creationId xmlns:a16="http://schemas.microsoft.com/office/drawing/2014/main" id="{CA4B303B-6820-54C4-D028-AAA9B98F5B2F}"/>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6" name="Group 5185">
                <a:extLst>
                  <a:ext uri="{FF2B5EF4-FFF2-40B4-BE49-F238E27FC236}">
                    <a16:creationId xmlns:a16="http://schemas.microsoft.com/office/drawing/2014/main" id="{DD30D78A-CADF-52B2-56F3-56373BE92B43}"/>
                  </a:ext>
                </a:extLst>
              </p:cNvPr>
              <p:cNvGrpSpPr/>
              <p:nvPr/>
            </p:nvGrpSpPr>
            <p:grpSpPr>
              <a:xfrm rot="2678625">
                <a:off x="3830866" y="3737832"/>
                <a:ext cx="415245" cy="434086"/>
                <a:chOff x="5263183" y="1206032"/>
                <a:chExt cx="1250491" cy="1307231"/>
              </a:xfrm>
            </p:grpSpPr>
            <p:sp>
              <p:nvSpPr>
                <p:cNvPr id="5225" name="Arrow: Quad 5224">
                  <a:extLst>
                    <a:ext uri="{FF2B5EF4-FFF2-40B4-BE49-F238E27FC236}">
                      <a16:creationId xmlns:a16="http://schemas.microsoft.com/office/drawing/2014/main" id="{EB9D8A0D-7FEF-C2A6-B8D1-B226954D0E91}"/>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6" name="Arrow: Quad 5225">
                  <a:extLst>
                    <a:ext uri="{FF2B5EF4-FFF2-40B4-BE49-F238E27FC236}">
                      <a16:creationId xmlns:a16="http://schemas.microsoft.com/office/drawing/2014/main" id="{54126C9C-A1EE-CC43-4CD5-0DDA2EE1D8BF}"/>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7" name="Group 5186">
                <a:extLst>
                  <a:ext uri="{FF2B5EF4-FFF2-40B4-BE49-F238E27FC236}">
                    <a16:creationId xmlns:a16="http://schemas.microsoft.com/office/drawing/2014/main" id="{9348690E-F7E9-B86C-97D6-555EF89F84CF}"/>
                  </a:ext>
                </a:extLst>
              </p:cNvPr>
              <p:cNvGrpSpPr/>
              <p:nvPr/>
            </p:nvGrpSpPr>
            <p:grpSpPr>
              <a:xfrm rot="2678625">
                <a:off x="4171770" y="3408925"/>
                <a:ext cx="415245" cy="434086"/>
                <a:chOff x="5263183" y="1206032"/>
                <a:chExt cx="1250491" cy="1307231"/>
              </a:xfrm>
            </p:grpSpPr>
            <p:sp>
              <p:nvSpPr>
                <p:cNvPr id="5223" name="Arrow: Quad 5222">
                  <a:extLst>
                    <a:ext uri="{FF2B5EF4-FFF2-40B4-BE49-F238E27FC236}">
                      <a16:creationId xmlns:a16="http://schemas.microsoft.com/office/drawing/2014/main" id="{9F66CBCD-F775-DCBB-88F0-38F16B56CEAC}"/>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4" name="Arrow: Quad 5223">
                  <a:extLst>
                    <a:ext uri="{FF2B5EF4-FFF2-40B4-BE49-F238E27FC236}">
                      <a16:creationId xmlns:a16="http://schemas.microsoft.com/office/drawing/2014/main" id="{179F5235-76E9-6CA2-3312-EDC77C432568}"/>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8" name="Group 5187">
                <a:extLst>
                  <a:ext uri="{FF2B5EF4-FFF2-40B4-BE49-F238E27FC236}">
                    <a16:creationId xmlns:a16="http://schemas.microsoft.com/office/drawing/2014/main" id="{5B1419D2-9914-6B47-A804-65A1C27966E9}"/>
                  </a:ext>
                </a:extLst>
              </p:cNvPr>
              <p:cNvGrpSpPr/>
              <p:nvPr/>
            </p:nvGrpSpPr>
            <p:grpSpPr>
              <a:xfrm>
                <a:off x="3489720" y="3920287"/>
                <a:ext cx="415245" cy="434086"/>
                <a:chOff x="5263183" y="1206032"/>
                <a:chExt cx="1250491" cy="1307231"/>
              </a:xfrm>
            </p:grpSpPr>
            <p:sp>
              <p:nvSpPr>
                <p:cNvPr id="5221" name="Arrow: Quad 5220">
                  <a:extLst>
                    <a:ext uri="{FF2B5EF4-FFF2-40B4-BE49-F238E27FC236}">
                      <a16:creationId xmlns:a16="http://schemas.microsoft.com/office/drawing/2014/main" id="{C8106181-A9BB-92CA-BAD7-C02A19246070}"/>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 name="Arrow: Quad 5221">
                  <a:extLst>
                    <a:ext uri="{FF2B5EF4-FFF2-40B4-BE49-F238E27FC236}">
                      <a16:creationId xmlns:a16="http://schemas.microsoft.com/office/drawing/2014/main" id="{A1C3446F-6889-E603-1E00-B4C827B867F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9" name="Group 5188">
                <a:extLst>
                  <a:ext uri="{FF2B5EF4-FFF2-40B4-BE49-F238E27FC236}">
                    <a16:creationId xmlns:a16="http://schemas.microsoft.com/office/drawing/2014/main" id="{8B03FBC1-D1C7-A67B-749F-C0D9AF466383}"/>
                  </a:ext>
                </a:extLst>
              </p:cNvPr>
              <p:cNvGrpSpPr/>
              <p:nvPr/>
            </p:nvGrpSpPr>
            <p:grpSpPr>
              <a:xfrm>
                <a:off x="3144980" y="1554585"/>
                <a:ext cx="1054462" cy="223880"/>
                <a:chOff x="5250645" y="1968989"/>
                <a:chExt cx="2017087" cy="428262"/>
              </a:xfrm>
            </p:grpSpPr>
            <p:grpSp>
              <p:nvGrpSpPr>
                <p:cNvPr id="5206" name="Group 5205">
                  <a:extLst>
                    <a:ext uri="{FF2B5EF4-FFF2-40B4-BE49-F238E27FC236}">
                      <a16:creationId xmlns:a16="http://schemas.microsoft.com/office/drawing/2014/main" id="{0AA7F2C3-E2E6-06EF-5EB8-5B660DBA52BE}"/>
                    </a:ext>
                  </a:extLst>
                </p:cNvPr>
                <p:cNvGrpSpPr/>
                <p:nvPr/>
              </p:nvGrpSpPr>
              <p:grpSpPr>
                <a:xfrm rot="5400000">
                  <a:off x="5640039" y="1967324"/>
                  <a:ext cx="415245" cy="434086"/>
                  <a:chOff x="5263183" y="1206032"/>
                  <a:chExt cx="1250491" cy="1307231"/>
                </a:xfrm>
              </p:grpSpPr>
              <p:sp>
                <p:nvSpPr>
                  <p:cNvPr id="5219" name="Arrow: Quad 5218">
                    <a:extLst>
                      <a:ext uri="{FF2B5EF4-FFF2-40B4-BE49-F238E27FC236}">
                        <a16:creationId xmlns:a16="http://schemas.microsoft.com/office/drawing/2014/main" id="{E3EF9798-F85E-6C8F-0AB5-C8ED65985AD3}"/>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0" name="Arrow: Quad 5219">
                    <a:extLst>
                      <a:ext uri="{FF2B5EF4-FFF2-40B4-BE49-F238E27FC236}">
                        <a16:creationId xmlns:a16="http://schemas.microsoft.com/office/drawing/2014/main" id="{E96C3884-359A-5753-B290-384F41570CB0}"/>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7" name="Group 5206">
                  <a:extLst>
                    <a:ext uri="{FF2B5EF4-FFF2-40B4-BE49-F238E27FC236}">
                      <a16:creationId xmlns:a16="http://schemas.microsoft.com/office/drawing/2014/main" id="{C8FD388B-F8D4-D606-8951-5F44DE143136}"/>
                    </a:ext>
                  </a:extLst>
                </p:cNvPr>
                <p:cNvGrpSpPr/>
                <p:nvPr/>
              </p:nvGrpSpPr>
              <p:grpSpPr>
                <a:xfrm rot="5400000">
                  <a:off x="6061670" y="1967324"/>
                  <a:ext cx="415245" cy="434086"/>
                  <a:chOff x="5263183" y="1206032"/>
                  <a:chExt cx="1250491" cy="1307231"/>
                </a:xfrm>
              </p:grpSpPr>
              <p:sp>
                <p:nvSpPr>
                  <p:cNvPr id="5217" name="Arrow: Quad 5216">
                    <a:extLst>
                      <a:ext uri="{FF2B5EF4-FFF2-40B4-BE49-F238E27FC236}">
                        <a16:creationId xmlns:a16="http://schemas.microsoft.com/office/drawing/2014/main" id="{D49E02D8-8203-E244-52C4-0ED5C8F33B0A}"/>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8" name="Arrow: Quad 5217">
                    <a:extLst>
                      <a:ext uri="{FF2B5EF4-FFF2-40B4-BE49-F238E27FC236}">
                        <a16:creationId xmlns:a16="http://schemas.microsoft.com/office/drawing/2014/main" id="{00F1ED31-E1F1-F795-94AC-F6F8424767A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8" name="Group 5207">
                  <a:extLst>
                    <a:ext uri="{FF2B5EF4-FFF2-40B4-BE49-F238E27FC236}">
                      <a16:creationId xmlns:a16="http://schemas.microsoft.com/office/drawing/2014/main" id="{E4C4DC43-56C4-1458-356C-EA3C66D9E7ED}"/>
                    </a:ext>
                  </a:extLst>
                </p:cNvPr>
                <p:cNvGrpSpPr/>
                <p:nvPr/>
              </p:nvGrpSpPr>
              <p:grpSpPr>
                <a:xfrm rot="5400000">
                  <a:off x="6461475" y="1965184"/>
                  <a:ext cx="415245" cy="434086"/>
                  <a:chOff x="5263183" y="1206032"/>
                  <a:chExt cx="1250491" cy="1307231"/>
                </a:xfrm>
              </p:grpSpPr>
              <p:sp>
                <p:nvSpPr>
                  <p:cNvPr id="5215" name="Arrow: Quad 5214">
                    <a:extLst>
                      <a:ext uri="{FF2B5EF4-FFF2-40B4-BE49-F238E27FC236}">
                        <a16:creationId xmlns:a16="http://schemas.microsoft.com/office/drawing/2014/main" id="{CC8A9C45-4386-E6AB-8D8D-C38A03052371}"/>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6" name="Arrow: Quad 5215">
                    <a:extLst>
                      <a:ext uri="{FF2B5EF4-FFF2-40B4-BE49-F238E27FC236}">
                        <a16:creationId xmlns:a16="http://schemas.microsoft.com/office/drawing/2014/main" id="{B61B792E-7315-D202-9AC4-3A18B8AA0CF1}"/>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9" name="Group 5208">
                  <a:extLst>
                    <a:ext uri="{FF2B5EF4-FFF2-40B4-BE49-F238E27FC236}">
                      <a16:creationId xmlns:a16="http://schemas.microsoft.com/office/drawing/2014/main" id="{6ABF9D35-EE5D-19AD-C4D5-8E133B89FBC1}"/>
                    </a:ext>
                  </a:extLst>
                </p:cNvPr>
                <p:cNvGrpSpPr/>
                <p:nvPr/>
              </p:nvGrpSpPr>
              <p:grpSpPr>
                <a:xfrm rot="5400000">
                  <a:off x="6843066" y="1959569"/>
                  <a:ext cx="415245" cy="434086"/>
                  <a:chOff x="5263183" y="1206032"/>
                  <a:chExt cx="1250491" cy="1307231"/>
                </a:xfrm>
              </p:grpSpPr>
              <p:sp>
                <p:nvSpPr>
                  <p:cNvPr id="5213" name="Arrow: Quad 5212">
                    <a:extLst>
                      <a:ext uri="{FF2B5EF4-FFF2-40B4-BE49-F238E27FC236}">
                        <a16:creationId xmlns:a16="http://schemas.microsoft.com/office/drawing/2014/main" id="{4312100F-5CC9-7E48-92DD-1364C8F02B5A}"/>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4" name="Arrow: Quad 5213">
                    <a:extLst>
                      <a:ext uri="{FF2B5EF4-FFF2-40B4-BE49-F238E27FC236}">
                        <a16:creationId xmlns:a16="http://schemas.microsoft.com/office/drawing/2014/main" id="{36A02551-9B1A-EAAC-5356-DC2C796D016E}"/>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10" name="Group 5209">
                  <a:extLst>
                    <a:ext uri="{FF2B5EF4-FFF2-40B4-BE49-F238E27FC236}">
                      <a16:creationId xmlns:a16="http://schemas.microsoft.com/office/drawing/2014/main" id="{EC418B29-F75E-BB8C-F2CB-04A0FF261D08}"/>
                    </a:ext>
                  </a:extLst>
                </p:cNvPr>
                <p:cNvGrpSpPr/>
                <p:nvPr/>
              </p:nvGrpSpPr>
              <p:grpSpPr>
                <a:xfrm rot="5400000">
                  <a:off x="5260065" y="1972586"/>
                  <a:ext cx="415245" cy="434086"/>
                  <a:chOff x="5263183" y="1206032"/>
                  <a:chExt cx="1250491" cy="1307231"/>
                </a:xfrm>
              </p:grpSpPr>
              <p:sp>
                <p:nvSpPr>
                  <p:cNvPr id="5211" name="Arrow: Quad 5210">
                    <a:extLst>
                      <a:ext uri="{FF2B5EF4-FFF2-40B4-BE49-F238E27FC236}">
                        <a16:creationId xmlns:a16="http://schemas.microsoft.com/office/drawing/2014/main" id="{988EB300-05F1-ABA0-C131-1FA618B9EF7C}"/>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2" name="Arrow: Quad 5211">
                    <a:extLst>
                      <a:ext uri="{FF2B5EF4-FFF2-40B4-BE49-F238E27FC236}">
                        <a16:creationId xmlns:a16="http://schemas.microsoft.com/office/drawing/2014/main" id="{32AD4FE6-30D8-2EDA-7D0D-28EFC542A1F0}"/>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90" name="Group 5189">
                <a:extLst>
                  <a:ext uri="{FF2B5EF4-FFF2-40B4-BE49-F238E27FC236}">
                    <a16:creationId xmlns:a16="http://schemas.microsoft.com/office/drawing/2014/main" id="{A6A42570-309A-CA0C-06E4-F3D8839E4544}"/>
                  </a:ext>
                </a:extLst>
              </p:cNvPr>
              <p:cNvGrpSpPr/>
              <p:nvPr/>
            </p:nvGrpSpPr>
            <p:grpSpPr>
              <a:xfrm>
                <a:off x="2828868" y="5582093"/>
                <a:ext cx="1700601" cy="383412"/>
                <a:chOff x="5250645" y="1968989"/>
                <a:chExt cx="2017087" cy="428262"/>
              </a:xfrm>
            </p:grpSpPr>
            <p:grpSp>
              <p:nvGrpSpPr>
                <p:cNvPr id="5191" name="Group 5190">
                  <a:extLst>
                    <a:ext uri="{FF2B5EF4-FFF2-40B4-BE49-F238E27FC236}">
                      <a16:creationId xmlns:a16="http://schemas.microsoft.com/office/drawing/2014/main" id="{DB6D5193-D3A3-4530-1BCD-91119AB2E736}"/>
                    </a:ext>
                  </a:extLst>
                </p:cNvPr>
                <p:cNvGrpSpPr/>
                <p:nvPr/>
              </p:nvGrpSpPr>
              <p:grpSpPr>
                <a:xfrm rot="5400000">
                  <a:off x="5640039" y="1967324"/>
                  <a:ext cx="415245" cy="434086"/>
                  <a:chOff x="5263183" y="1206032"/>
                  <a:chExt cx="1250491" cy="1307231"/>
                </a:xfrm>
              </p:grpSpPr>
              <p:sp>
                <p:nvSpPr>
                  <p:cNvPr id="5204" name="Arrow: Quad 5203">
                    <a:extLst>
                      <a:ext uri="{FF2B5EF4-FFF2-40B4-BE49-F238E27FC236}">
                        <a16:creationId xmlns:a16="http://schemas.microsoft.com/office/drawing/2014/main" id="{E9CBDED7-647A-2072-9148-D11B7E7EED54}"/>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5" name="Arrow: Quad 5204">
                    <a:extLst>
                      <a:ext uri="{FF2B5EF4-FFF2-40B4-BE49-F238E27FC236}">
                        <a16:creationId xmlns:a16="http://schemas.microsoft.com/office/drawing/2014/main" id="{E0089AB1-0B82-A7E0-AE47-B9FCE1536FEF}"/>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2" name="Group 5191">
                  <a:extLst>
                    <a:ext uri="{FF2B5EF4-FFF2-40B4-BE49-F238E27FC236}">
                      <a16:creationId xmlns:a16="http://schemas.microsoft.com/office/drawing/2014/main" id="{BB6643DA-94CE-7A36-4CE3-88C31443D87A}"/>
                    </a:ext>
                  </a:extLst>
                </p:cNvPr>
                <p:cNvGrpSpPr/>
                <p:nvPr/>
              </p:nvGrpSpPr>
              <p:grpSpPr>
                <a:xfrm rot="5400000">
                  <a:off x="6061670" y="1967324"/>
                  <a:ext cx="415245" cy="434086"/>
                  <a:chOff x="5263183" y="1206032"/>
                  <a:chExt cx="1250491" cy="1307231"/>
                </a:xfrm>
              </p:grpSpPr>
              <p:sp>
                <p:nvSpPr>
                  <p:cNvPr id="5202" name="Arrow: Quad 5201">
                    <a:extLst>
                      <a:ext uri="{FF2B5EF4-FFF2-40B4-BE49-F238E27FC236}">
                        <a16:creationId xmlns:a16="http://schemas.microsoft.com/office/drawing/2014/main" id="{67A3CD33-48D4-27E0-772A-C5B4D18E7F34}"/>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3" name="Arrow: Quad 5202">
                    <a:extLst>
                      <a:ext uri="{FF2B5EF4-FFF2-40B4-BE49-F238E27FC236}">
                        <a16:creationId xmlns:a16="http://schemas.microsoft.com/office/drawing/2014/main" id="{E636A34F-7D6D-F3DD-DC5C-4DCA9FEEB5CF}"/>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3" name="Group 5192">
                  <a:extLst>
                    <a:ext uri="{FF2B5EF4-FFF2-40B4-BE49-F238E27FC236}">
                      <a16:creationId xmlns:a16="http://schemas.microsoft.com/office/drawing/2014/main" id="{82409DC6-AB6E-A8CF-5F8D-F40028988B72}"/>
                    </a:ext>
                  </a:extLst>
                </p:cNvPr>
                <p:cNvGrpSpPr/>
                <p:nvPr/>
              </p:nvGrpSpPr>
              <p:grpSpPr>
                <a:xfrm rot="5400000">
                  <a:off x="6461475" y="1965184"/>
                  <a:ext cx="415245" cy="434086"/>
                  <a:chOff x="5263183" y="1206032"/>
                  <a:chExt cx="1250491" cy="1307231"/>
                </a:xfrm>
              </p:grpSpPr>
              <p:sp>
                <p:nvSpPr>
                  <p:cNvPr id="5200" name="Arrow: Quad 5199">
                    <a:extLst>
                      <a:ext uri="{FF2B5EF4-FFF2-40B4-BE49-F238E27FC236}">
                        <a16:creationId xmlns:a16="http://schemas.microsoft.com/office/drawing/2014/main" id="{B777CAC9-14BE-1C5B-3248-A810C6898A60}"/>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1" name="Arrow: Quad 5200">
                    <a:extLst>
                      <a:ext uri="{FF2B5EF4-FFF2-40B4-BE49-F238E27FC236}">
                        <a16:creationId xmlns:a16="http://schemas.microsoft.com/office/drawing/2014/main" id="{DEE2FAF9-1F77-CC6A-49D9-E2A190C791CB}"/>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4" name="Group 5193">
                  <a:extLst>
                    <a:ext uri="{FF2B5EF4-FFF2-40B4-BE49-F238E27FC236}">
                      <a16:creationId xmlns:a16="http://schemas.microsoft.com/office/drawing/2014/main" id="{F4012DF5-DCF5-C651-4BF1-68C8342C365C}"/>
                    </a:ext>
                  </a:extLst>
                </p:cNvPr>
                <p:cNvGrpSpPr/>
                <p:nvPr/>
              </p:nvGrpSpPr>
              <p:grpSpPr>
                <a:xfrm rot="5400000">
                  <a:off x="6843066" y="1959569"/>
                  <a:ext cx="415245" cy="434086"/>
                  <a:chOff x="5263183" y="1206032"/>
                  <a:chExt cx="1250491" cy="1307231"/>
                </a:xfrm>
              </p:grpSpPr>
              <p:sp>
                <p:nvSpPr>
                  <p:cNvPr id="5198" name="Arrow: Quad 5197">
                    <a:extLst>
                      <a:ext uri="{FF2B5EF4-FFF2-40B4-BE49-F238E27FC236}">
                        <a16:creationId xmlns:a16="http://schemas.microsoft.com/office/drawing/2014/main" id="{D574EA2F-F8A6-772B-5ABB-04F205BB0BA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9" name="Arrow: Quad 5198">
                    <a:extLst>
                      <a:ext uri="{FF2B5EF4-FFF2-40B4-BE49-F238E27FC236}">
                        <a16:creationId xmlns:a16="http://schemas.microsoft.com/office/drawing/2014/main" id="{11A77B81-26E6-FF9A-24C5-D9275D954BE7}"/>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5" name="Group 5194">
                  <a:extLst>
                    <a:ext uri="{FF2B5EF4-FFF2-40B4-BE49-F238E27FC236}">
                      <a16:creationId xmlns:a16="http://schemas.microsoft.com/office/drawing/2014/main" id="{A1729481-4B45-5D85-F3B7-C03F58F63FF5}"/>
                    </a:ext>
                  </a:extLst>
                </p:cNvPr>
                <p:cNvGrpSpPr/>
                <p:nvPr/>
              </p:nvGrpSpPr>
              <p:grpSpPr>
                <a:xfrm rot="5400000">
                  <a:off x="5260065" y="1972586"/>
                  <a:ext cx="415245" cy="434086"/>
                  <a:chOff x="5263183" y="1206032"/>
                  <a:chExt cx="1250491" cy="1307231"/>
                </a:xfrm>
              </p:grpSpPr>
              <p:sp>
                <p:nvSpPr>
                  <p:cNvPr id="5196" name="Arrow: Quad 5195">
                    <a:extLst>
                      <a:ext uri="{FF2B5EF4-FFF2-40B4-BE49-F238E27FC236}">
                        <a16:creationId xmlns:a16="http://schemas.microsoft.com/office/drawing/2014/main" id="{5E0B97AE-A221-2B42-AEA3-31AC78CF8DB2}"/>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7" name="Arrow: Quad 5196">
                    <a:extLst>
                      <a:ext uri="{FF2B5EF4-FFF2-40B4-BE49-F238E27FC236}">
                        <a16:creationId xmlns:a16="http://schemas.microsoft.com/office/drawing/2014/main" id="{CAA627DE-720D-9218-5D32-B9C928F24D74}"/>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231" name="Group 5230">
              <a:extLst>
                <a:ext uri="{FF2B5EF4-FFF2-40B4-BE49-F238E27FC236}">
                  <a16:creationId xmlns:a16="http://schemas.microsoft.com/office/drawing/2014/main" id="{45196E05-9D55-8B53-3D43-1C20AB8E6C64}"/>
                </a:ext>
              </a:extLst>
            </p:cNvPr>
            <p:cNvGrpSpPr/>
            <p:nvPr/>
          </p:nvGrpSpPr>
          <p:grpSpPr>
            <a:xfrm>
              <a:off x="10350491" y="1932045"/>
              <a:ext cx="979875" cy="1646499"/>
              <a:chOff x="8322376" y="897040"/>
              <a:chExt cx="3332659" cy="5599922"/>
            </a:xfrm>
          </p:grpSpPr>
          <p:sp>
            <p:nvSpPr>
              <p:cNvPr id="5232" name="Cloud 5231">
                <a:extLst>
                  <a:ext uri="{FF2B5EF4-FFF2-40B4-BE49-F238E27FC236}">
                    <a16:creationId xmlns:a16="http://schemas.microsoft.com/office/drawing/2014/main" id="{F70EB561-971A-3AFB-83B9-A07A74EFB12E}"/>
                  </a:ext>
                </a:extLst>
              </p:cNvPr>
              <p:cNvSpPr/>
              <p:nvPr/>
            </p:nvSpPr>
            <p:spPr>
              <a:xfrm rot="11003171">
                <a:off x="8997980" y="2590027"/>
                <a:ext cx="1994158" cy="14834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3" name="Oval 5232">
                <a:extLst>
                  <a:ext uri="{FF2B5EF4-FFF2-40B4-BE49-F238E27FC236}">
                    <a16:creationId xmlns:a16="http://schemas.microsoft.com/office/drawing/2014/main" id="{7C0BF09F-5373-B365-46B9-CC523961F380}"/>
                  </a:ext>
                </a:extLst>
              </p:cNvPr>
              <p:cNvSpPr/>
              <p:nvPr/>
            </p:nvSpPr>
            <p:spPr>
              <a:xfrm rot="19411276">
                <a:off x="10904568" y="3620257"/>
                <a:ext cx="565092" cy="1412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4" name="Oval 5233">
                <a:extLst>
                  <a:ext uri="{FF2B5EF4-FFF2-40B4-BE49-F238E27FC236}">
                    <a16:creationId xmlns:a16="http://schemas.microsoft.com/office/drawing/2014/main" id="{E3DA271E-3523-E7CA-7146-36C2481878C6}"/>
                  </a:ext>
                </a:extLst>
              </p:cNvPr>
              <p:cNvSpPr/>
              <p:nvPr/>
            </p:nvSpPr>
            <p:spPr>
              <a:xfrm rot="2820608">
                <a:off x="8589906" y="3992299"/>
                <a:ext cx="499878" cy="1034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5" name="Isosceles Triangle 5234">
                <a:extLst>
                  <a:ext uri="{FF2B5EF4-FFF2-40B4-BE49-F238E27FC236}">
                    <a16:creationId xmlns:a16="http://schemas.microsoft.com/office/drawing/2014/main" id="{B879CE0E-511C-75E3-D318-D73FFD6A50A2}"/>
                  </a:ext>
                </a:extLst>
              </p:cNvPr>
              <p:cNvSpPr/>
              <p:nvPr/>
            </p:nvSpPr>
            <p:spPr>
              <a:xfrm rot="2242960">
                <a:off x="8862856" y="2444339"/>
                <a:ext cx="1383428"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6" name="Isosceles Triangle 5235">
                <a:extLst>
                  <a:ext uri="{FF2B5EF4-FFF2-40B4-BE49-F238E27FC236}">
                    <a16:creationId xmlns:a16="http://schemas.microsoft.com/office/drawing/2014/main" id="{5231A1ED-4035-83E4-71B4-955EA8398B34}"/>
                  </a:ext>
                </a:extLst>
              </p:cNvPr>
              <p:cNvSpPr/>
              <p:nvPr/>
            </p:nvSpPr>
            <p:spPr>
              <a:xfrm rot="19284057">
                <a:off x="9809443" y="2450143"/>
                <a:ext cx="1401921"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7" name="Oval 5236">
                <a:extLst>
                  <a:ext uri="{FF2B5EF4-FFF2-40B4-BE49-F238E27FC236}">
                    <a16:creationId xmlns:a16="http://schemas.microsoft.com/office/drawing/2014/main" id="{21149C9E-DD35-DC65-A4A4-27CD0C68B8D6}"/>
                  </a:ext>
                </a:extLst>
              </p:cNvPr>
              <p:cNvSpPr/>
              <p:nvPr/>
            </p:nvSpPr>
            <p:spPr>
              <a:xfrm rot="4427519">
                <a:off x="9323653" y="5814944"/>
                <a:ext cx="489084"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8" name="Oval 5237">
                <a:extLst>
                  <a:ext uri="{FF2B5EF4-FFF2-40B4-BE49-F238E27FC236}">
                    <a16:creationId xmlns:a16="http://schemas.microsoft.com/office/drawing/2014/main" id="{CC93A4DA-DC29-C5D4-0916-529586121C2F}"/>
                  </a:ext>
                </a:extLst>
              </p:cNvPr>
              <p:cNvSpPr/>
              <p:nvPr/>
            </p:nvSpPr>
            <p:spPr>
              <a:xfrm rot="17172481" flipH="1">
                <a:off x="10157597" y="5833966"/>
                <a:ext cx="468745"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9" name="Isosceles Triangle 5238">
                <a:extLst>
                  <a:ext uri="{FF2B5EF4-FFF2-40B4-BE49-F238E27FC236}">
                    <a16:creationId xmlns:a16="http://schemas.microsoft.com/office/drawing/2014/main" id="{E7FD7EE6-AC04-800C-F49D-89B41BE34051}"/>
                  </a:ext>
                </a:extLst>
              </p:cNvPr>
              <p:cNvSpPr/>
              <p:nvPr/>
            </p:nvSpPr>
            <p:spPr>
              <a:xfrm>
                <a:off x="8898542" y="2141146"/>
                <a:ext cx="2301392" cy="3996650"/>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0" name="Isosceles Triangle 5239">
                <a:extLst>
                  <a:ext uri="{FF2B5EF4-FFF2-40B4-BE49-F238E27FC236}">
                    <a16:creationId xmlns:a16="http://schemas.microsoft.com/office/drawing/2014/main" id="{EF5A5111-902F-2BB0-0356-0F4609654606}"/>
                  </a:ext>
                </a:extLst>
              </p:cNvPr>
              <p:cNvSpPr/>
              <p:nvPr/>
            </p:nvSpPr>
            <p:spPr>
              <a:xfrm rot="10800000">
                <a:off x="9748667" y="3126207"/>
                <a:ext cx="523044" cy="85642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1" name="Oval 5240">
                <a:extLst>
                  <a:ext uri="{FF2B5EF4-FFF2-40B4-BE49-F238E27FC236}">
                    <a16:creationId xmlns:a16="http://schemas.microsoft.com/office/drawing/2014/main" id="{40F6686C-E492-886A-8AA3-B68A87DD5586}"/>
                  </a:ext>
                </a:extLst>
              </p:cNvPr>
              <p:cNvSpPr/>
              <p:nvPr/>
            </p:nvSpPr>
            <p:spPr>
              <a:xfrm>
                <a:off x="9330231" y="1003061"/>
                <a:ext cx="1359914" cy="2408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2" name="Freeform: Shape 5241">
                <a:extLst>
                  <a:ext uri="{FF2B5EF4-FFF2-40B4-BE49-F238E27FC236}">
                    <a16:creationId xmlns:a16="http://schemas.microsoft.com/office/drawing/2014/main" id="{E9B99720-0713-0D3E-A9F8-BB0B0FE8C0DB}"/>
                  </a:ext>
                </a:extLst>
              </p:cNvPr>
              <p:cNvSpPr/>
              <p:nvPr/>
            </p:nvSpPr>
            <p:spPr>
              <a:xfrm rot="6417058">
                <a:off x="8353519" y="1402140"/>
                <a:ext cx="3705365" cy="2897667"/>
              </a:xfrm>
              <a:custGeom>
                <a:avLst/>
                <a:gdLst>
                  <a:gd name="connsiteX0" fmla="*/ 353456 w 2753301"/>
                  <a:gd name="connsiteY0" fmla="*/ 1306135 h 2107538"/>
                  <a:gd name="connsiteX1" fmla="*/ 371033 w 2753301"/>
                  <a:gd name="connsiteY1" fmla="*/ 1320815 h 2107538"/>
                  <a:gd name="connsiteX2" fmla="*/ 371462 w 2753301"/>
                  <a:gd name="connsiteY2" fmla="*/ 1320198 h 2107538"/>
                  <a:gd name="connsiteX3" fmla="*/ 390326 w 2753301"/>
                  <a:gd name="connsiteY3" fmla="*/ 1293076 h 2107538"/>
                  <a:gd name="connsiteX4" fmla="*/ 401534 w 2753301"/>
                  <a:gd name="connsiteY4" fmla="*/ 1287562 h 2107538"/>
                  <a:gd name="connsiteX5" fmla="*/ 377431 w 2753301"/>
                  <a:gd name="connsiteY5" fmla="*/ 1292713 h 2107538"/>
                  <a:gd name="connsiteX6" fmla="*/ 66870 w 2753301"/>
                  <a:gd name="connsiteY6" fmla="*/ 1676552 h 2107538"/>
                  <a:gd name="connsiteX7" fmla="*/ 81162 w 2753301"/>
                  <a:gd name="connsiteY7" fmla="*/ 1603673 h 2107538"/>
                  <a:gd name="connsiteX8" fmla="*/ 50982 w 2753301"/>
                  <a:gd name="connsiteY8" fmla="*/ 1528901 h 2107538"/>
                  <a:gd name="connsiteX9" fmla="*/ 106098 w 2753301"/>
                  <a:gd name="connsiteY9" fmla="*/ 1462442 h 2107538"/>
                  <a:gd name="connsiteX10" fmla="*/ 106625 w 2753301"/>
                  <a:gd name="connsiteY10" fmla="*/ 1460690 h 2107538"/>
                  <a:gd name="connsiteX11" fmla="*/ 110175 w 2753301"/>
                  <a:gd name="connsiteY11" fmla="*/ 1409620 h 2107538"/>
                  <a:gd name="connsiteX12" fmla="*/ 117177 w 2753301"/>
                  <a:gd name="connsiteY12" fmla="*/ 1394826 h 2107538"/>
                  <a:gd name="connsiteX13" fmla="*/ 115534 w 2753301"/>
                  <a:gd name="connsiteY13" fmla="*/ 1394972 h 2107538"/>
                  <a:gd name="connsiteX14" fmla="*/ 138122 w 2753301"/>
                  <a:gd name="connsiteY14" fmla="*/ 1315431 h 2107538"/>
                  <a:gd name="connsiteX15" fmla="*/ 20 w 2753301"/>
                  <a:gd name="connsiteY15" fmla="*/ 1327120 h 2107538"/>
                  <a:gd name="connsiteX16" fmla="*/ 171967 w 2753301"/>
                  <a:gd name="connsiteY16" fmla="*/ 1167031 h 2107538"/>
                  <a:gd name="connsiteX17" fmla="*/ 173171 w 2753301"/>
                  <a:gd name="connsiteY17" fmla="*/ 1164737 h 2107538"/>
                  <a:gd name="connsiteX18" fmla="*/ 223737 w 2753301"/>
                  <a:gd name="connsiteY18" fmla="*/ 1048434 h 2107538"/>
                  <a:gd name="connsiteX19" fmla="*/ 644666 w 2753301"/>
                  <a:gd name="connsiteY19" fmla="*/ 785041 h 2107538"/>
                  <a:gd name="connsiteX20" fmla="*/ 644747 w 2753301"/>
                  <a:gd name="connsiteY20" fmla="*/ 784961 h 2107538"/>
                  <a:gd name="connsiteX21" fmla="*/ 717207 w 2753301"/>
                  <a:gd name="connsiteY21" fmla="*/ 713132 h 2107538"/>
                  <a:gd name="connsiteX22" fmla="*/ 1068802 w 2753301"/>
                  <a:gd name="connsiteY22" fmla="*/ 519036 h 2107538"/>
                  <a:gd name="connsiteX23" fmla="*/ 1070101 w 2753301"/>
                  <a:gd name="connsiteY23" fmla="*/ 517721 h 2107538"/>
                  <a:gd name="connsiteX24" fmla="*/ 1127223 w 2753301"/>
                  <a:gd name="connsiteY24" fmla="*/ 459938 h 2107538"/>
                  <a:gd name="connsiteX25" fmla="*/ 1221216 w 2753301"/>
                  <a:gd name="connsiteY25" fmla="*/ 393166 h 2107538"/>
                  <a:gd name="connsiteX26" fmla="*/ 1339457 w 2753301"/>
                  <a:gd name="connsiteY26" fmla="*/ 329262 h 2107538"/>
                  <a:gd name="connsiteX27" fmla="*/ 1439066 w 2753301"/>
                  <a:gd name="connsiteY27" fmla="*/ 293106 h 2107538"/>
                  <a:gd name="connsiteX28" fmla="*/ 1442040 w 2753301"/>
                  <a:gd name="connsiteY28" fmla="*/ 292027 h 2107538"/>
                  <a:gd name="connsiteX29" fmla="*/ 1721503 w 2753301"/>
                  <a:gd name="connsiteY29" fmla="*/ 109469 h 2107538"/>
                  <a:gd name="connsiteX30" fmla="*/ 1892514 w 2753301"/>
                  <a:gd name="connsiteY30" fmla="*/ 67532 h 2107538"/>
                  <a:gd name="connsiteX31" fmla="*/ 1893382 w 2753301"/>
                  <a:gd name="connsiteY31" fmla="*/ 67170 h 2107538"/>
                  <a:gd name="connsiteX32" fmla="*/ 2017650 w 2753301"/>
                  <a:gd name="connsiteY32" fmla="*/ 15458 h 2107538"/>
                  <a:gd name="connsiteX33" fmla="*/ 2104256 w 2753301"/>
                  <a:gd name="connsiteY33" fmla="*/ 352 h 2107538"/>
                  <a:gd name="connsiteX34" fmla="*/ 2121849 w 2753301"/>
                  <a:gd name="connsiteY34" fmla="*/ 50153 h 2107538"/>
                  <a:gd name="connsiteX35" fmla="*/ 2222990 w 2753301"/>
                  <a:gd name="connsiteY35" fmla="*/ 83348 h 2107538"/>
                  <a:gd name="connsiteX36" fmla="*/ 1970189 w 2753301"/>
                  <a:gd name="connsiteY36" fmla="*/ 309865 h 2107538"/>
                  <a:gd name="connsiteX37" fmla="*/ 1897048 w 2753301"/>
                  <a:gd name="connsiteY37" fmla="*/ 420961 h 2107538"/>
                  <a:gd name="connsiteX38" fmla="*/ 1550132 w 2753301"/>
                  <a:gd name="connsiteY38" fmla="*/ 629978 h 2107538"/>
                  <a:gd name="connsiteX39" fmla="*/ 1331444 w 2753301"/>
                  <a:gd name="connsiteY39" fmla="*/ 829868 h 2107538"/>
                  <a:gd name="connsiteX40" fmla="*/ 943721 w 2753301"/>
                  <a:gd name="connsiteY40" fmla="*/ 1009373 h 2107538"/>
                  <a:gd name="connsiteX41" fmla="*/ 433707 w 2753301"/>
                  <a:gd name="connsiteY41" fmla="*/ 1280686 h 2107538"/>
                  <a:gd name="connsiteX42" fmla="*/ 430431 w 2753301"/>
                  <a:gd name="connsiteY42" fmla="*/ 1281386 h 2107538"/>
                  <a:gd name="connsiteX43" fmla="*/ 450290 w 2753301"/>
                  <a:gd name="connsiteY43" fmla="*/ 1284415 h 2107538"/>
                  <a:gd name="connsiteX44" fmla="*/ 475399 w 2753301"/>
                  <a:gd name="connsiteY44" fmla="*/ 1307950 h 2107538"/>
                  <a:gd name="connsiteX45" fmla="*/ 476149 w 2753301"/>
                  <a:gd name="connsiteY45" fmla="*/ 1308653 h 2107538"/>
                  <a:gd name="connsiteX46" fmla="*/ 534812 w 2753301"/>
                  <a:gd name="connsiteY46" fmla="*/ 1279143 h 2107538"/>
                  <a:gd name="connsiteX47" fmla="*/ 556372 w 2753301"/>
                  <a:gd name="connsiteY47" fmla="*/ 1285750 h 2107538"/>
                  <a:gd name="connsiteX48" fmla="*/ 597053 w 2753301"/>
                  <a:gd name="connsiteY48" fmla="*/ 1348232 h 2107538"/>
                  <a:gd name="connsiteX49" fmla="*/ 597278 w 2753301"/>
                  <a:gd name="connsiteY49" fmla="*/ 1348386 h 2107538"/>
                  <a:gd name="connsiteX50" fmla="*/ 629399 w 2753301"/>
                  <a:gd name="connsiteY50" fmla="*/ 1370506 h 2107538"/>
                  <a:gd name="connsiteX51" fmla="*/ 649263 w 2753301"/>
                  <a:gd name="connsiteY51" fmla="*/ 1408873 h 2107538"/>
                  <a:gd name="connsiteX52" fmla="*/ 646926 w 2753301"/>
                  <a:gd name="connsiteY52" fmla="*/ 1474629 h 2107538"/>
                  <a:gd name="connsiteX53" fmla="*/ 664892 w 2753301"/>
                  <a:gd name="connsiteY53" fmla="*/ 1522511 h 2107538"/>
                  <a:gd name="connsiteX54" fmla="*/ 664123 w 2753301"/>
                  <a:gd name="connsiteY54" fmla="*/ 1567695 h 2107538"/>
                  <a:gd name="connsiteX55" fmla="*/ 682587 w 2753301"/>
                  <a:gd name="connsiteY55" fmla="*/ 1562963 h 2107538"/>
                  <a:gd name="connsiteX56" fmla="*/ 1061812 w 2753301"/>
                  <a:gd name="connsiteY56" fmla="*/ 1565953 h 2107538"/>
                  <a:gd name="connsiteX57" fmla="*/ 1061920 w 2753301"/>
                  <a:gd name="connsiteY57" fmla="*/ 1565912 h 2107538"/>
                  <a:gd name="connsiteX58" fmla="*/ 1158432 w 2753301"/>
                  <a:gd name="connsiteY58" fmla="*/ 1529516 h 2107538"/>
                  <a:gd name="connsiteX59" fmla="*/ 1551107 w 2753301"/>
                  <a:gd name="connsiteY59" fmla="*/ 1540831 h 2107538"/>
                  <a:gd name="connsiteX60" fmla="*/ 1552851 w 2753301"/>
                  <a:gd name="connsiteY60" fmla="*/ 1540146 h 2107538"/>
                  <a:gd name="connsiteX61" fmla="*/ 1629501 w 2753301"/>
                  <a:gd name="connsiteY61" fmla="*/ 1510044 h 2107538"/>
                  <a:gd name="connsiteX62" fmla="*/ 1741765 w 2753301"/>
                  <a:gd name="connsiteY62" fmla="*/ 1494959 h 2107538"/>
                  <a:gd name="connsiteX63" fmla="*/ 1873150 w 2753301"/>
                  <a:gd name="connsiteY63" fmla="*/ 1500432 h 2107538"/>
                  <a:gd name="connsiteX64" fmla="*/ 1975174 w 2753301"/>
                  <a:gd name="connsiteY64" fmla="*/ 1526553 h 2107538"/>
                  <a:gd name="connsiteX65" fmla="*/ 1978220 w 2753301"/>
                  <a:gd name="connsiteY65" fmla="*/ 1527333 h 2107538"/>
                  <a:gd name="connsiteX66" fmla="*/ 2216582 w 2753301"/>
                  <a:gd name="connsiteY66" fmla="*/ 1494580 h 2107538"/>
                  <a:gd name="connsiteX67" fmla="*/ 2304186 w 2753301"/>
                  <a:gd name="connsiteY67" fmla="*/ 1501914 h 2107538"/>
                  <a:gd name="connsiteX68" fmla="*/ 2469484 w 2753301"/>
                  <a:gd name="connsiteY68" fmla="*/ 1571261 h 2107538"/>
                  <a:gd name="connsiteX69" fmla="*/ 2470396 w 2753301"/>
                  <a:gd name="connsiteY69" fmla="*/ 1571432 h 2107538"/>
                  <a:gd name="connsiteX70" fmla="*/ 2600913 w 2753301"/>
                  <a:gd name="connsiteY70" fmla="*/ 1595982 h 2107538"/>
                  <a:gd name="connsiteX71" fmla="*/ 2681622 w 2753301"/>
                  <a:gd name="connsiteY71" fmla="*/ 1638565 h 2107538"/>
                  <a:gd name="connsiteX72" fmla="*/ 2672127 w 2753301"/>
                  <a:gd name="connsiteY72" fmla="*/ 1711546 h 2107538"/>
                  <a:gd name="connsiteX73" fmla="*/ 2741489 w 2753301"/>
                  <a:gd name="connsiteY73" fmla="*/ 1823132 h 2107538"/>
                  <a:gd name="connsiteX74" fmla="*/ 2416566 w 2753301"/>
                  <a:gd name="connsiteY74" fmla="*/ 1920808 h 2107538"/>
                  <a:gd name="connsiteX75" fmla="*/ 2300249 w 2753301"/>
                  <a:gd name="connsiteY75" fmla="*/ 2004505 h 2107538"/>
                  <a:gd name="connsiteX76" fmla="*/ 1904227 w 2753301"/>
                  <a:gd name="connsiteY76" fmla="*/ 2014639 h 2107538"/>
                  <a:gd name="connsiteX77" fmla="*/ 1621222 w 2753301"/>
                  <a:gd name="connsiteY77" fmla="*/ 2103928 h 2107538"/>
                  <a:gd name="connsiteX78" fmla="*/ 1205109 w 2753301"/>
                  <a:gd name="connsiteY78" fmla="*/ 2049427 h 2107538"/>
                  <a:gd name="connsiteX79" fmla="*/ 586991 w 2753301"/>
                  <a:gd name="connsiteY79" fmla="*/ 1995578 h 2107538"/>
                  <a:gd name="connsiteX80" fmla="*/ 315218 w 2753301"/>
                  <a:gd name="connsiteY80" fmla="*/ 1935655 h 2107538"/>
                  <a:gd name="connsiteX81" fmla="*/ 373289 w 2753301"/>
                  <a:gd name="connsiteY81" fmla="*/ 1854768 h 2107538"/>
                  <a:gd name="connsiteX82" fmla="*/ 252578 w 2753301"/>
                  <a:gd name="connsiteY82" fmla="*/ 1796448 h 2107538"/>
                  <a:gd name="connsiteX83" fmla="*/ 252354 w 2753301"/>
                  <a:gd name="connsiteY83" fmla="*/ 1793565 h 2107538"/>
                  <a:gd name="connsiteX84" fmla="*/ 244132 w 2753301"/>
                  <a:gd name="connsiteY84" fmla="*/ 1797122 h 2107538"/>
                  <a:gd name="connsiteX85" fmla="*/ 133755 w 2753301"/>
                  <a:gd name="connsiteY85" fmla="*/ 1730543 h 2107538"/>
                  <a:gd name="connsiteX86" fmla="*/ 66870 w 2753301"/>
                  <a:gd name="connsiteY86" fmla="*/ 1676552 h 21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753301" h="2107538">
                    <a:moveTo>
                      <a:pt x="353456" y="1306135"/>
                    </a:moveTo>
                    <a:lnTo>
                      <a:pt x="371033" y="1320815"/>
                    </a:lnTo>
                    <a:lnTo>
                      <a:pt x="371462" y="1320198"/>
                    </a:lnTo>
                    <a:lnTo>
                      <a:pt x="390326" y="1293076"/>
                    </a:lnTo>
                    <a:lnTo>
                      <a:pt x="401534" y="1287562"/>
                    </a:lnTo>
                    <a:lnTo>
                      <a:pt x="377431" y="1292713"/>
                    </a:lnTo>
                    <a:close/>
                    <a:moveTo>
                      <a:pt x="66870" y="1676552"/>
                    </a:moveTo>
                    <a:cubicBezTo>
                      <a:pt x="60728" y="1650886"/>
                      <a:pt x="66157" y="1623188"/>
                      <a:pt x="81162" y="1603673"/>
                    </a:cubicBezTo>
                    <a:cubicBezTo>
                      <a:pt x="59873" y="1588366"/>
                      <a:pt x="48018" y="1558992"/>
                      <a:pt x="50982" y="1528901"/>
                    </a:cubicBezTo>
                    <a:cubicBezTo>
                      <a:pt x="54459" y="1493671"/>
                      <a:pt x="77343" y="1466074"/>
                      <a:pt x="106098" y="1462442"/>
                    </a:cubicBezTo>
                    <a:cubicBezTo>
                      <a:pt x="106269" y="1461854"/>
                      <a:pt x="106454" y="1461278"/>
                      <a:pt x="106625" y="1460690"/>
                    </a:cubicBezTo>
                    <a:cubicBezTo>
                      <a:pt x="104694" y="1443343"/>
                      <a:pt x="105980" y="1425922"/>
                      <a:pt x="110175" y="1409620"/>
                    </a:cubicBezTo>
                    <a:lnTo>
                      <a:pt x="117177" y="1394826"/>
                    </a:lnTo>
                    <a:lnTo>
                      <a:pt x="115534" y="1394972"/>
                    </a:lnTo>
                    <a:cubicBezTo>
                      <a:pt x="83300" y="1390209"/>
                      <a:pt x="91874" y="1359984"/>
                      <a:pt x="138122" y="1315431"/>
                    </a:cubicBezTo>
                    <a:cubicBezTo>
                      <a:pt x="55508" y="1349261"/>
                      <a:pt x="1258" y="1353851"/>
                      <a:pt x="20" y="1327120"/>
                    </a:cubicBezTo>
                    <a:cubicBezTo>
                      <a:pt x="-1404" y="1295809"/>
                      <a:pt x="69988" y="1229338"/>
                      <a:pt x="171967" y="1167031"/>
                    </a:cubicBezTo>
                    <a:cubicBezTo>
                      <a:pt x="172350" y="1166273"/>
                      <a:pt x="172788" y="1165494"/>
                      <a:pt x="173171" y="1164737"/>
                    </a:cubicBezTo>
                    <a:cubicBezTo>
                      <a:pt x="145567" y="1149060"/>
                      <a:pt x="164122" y="1106413"/>
                      <a:pt x="223737" y="1048434"/>
                    </a:cubicBezTo>
                    <a:cubicBezTo>
                      <a:pt x="317938" y="956835"/>
                      <a:pt x="493152" y="847204"/>
                      <a:pt x="644666" y="785041"/>
                    </a:cubicBezTo>
                    <a:lnTo>
                      <a:pt x="644747" y="784961"/>
                    </a:lnTo>
                    <a:lnTo>
                      <a:pt x="717207" y="713132"/>
                    </a:lnTo>
                    <a:cubicBezTo>
                      <a:pt x="810927" y="636745"/>
                      <a:pt x="958170" y="553204"/>
                      <a:pt x="1068802" y="519036"/>
                    </a:cubicBezTo>
                    <a:lnTo>
                      <a:pt x="1070101" y="517721"/>
                    </a:lnTo>
                    <a:lnTo>
                      <a:pt x="1127223" y="459938"/>
                    </a:lnTo>
                    <a:cubicBezTo>
                      <a:pt x="1153396" y="438322"/>
                      <a:pt x="1185498" y="415426"/>
                      <a:pt x="1221216" y="393166"/>
                    </a:cubicBezTo>
                    <a:cubicBezTo>
                      <a:pt x="1260528" y="368663"/>
                      <a:pt x="1301297" y="346740"/>
                      <a:pt x="1339457" y="329262"/>
                    </a:cubicBezTo>
                    <a:lnTo>
                      <a:pt x="1439066" y="293106"/>
                    </a:lnTo>
                    <a:lnTo>
                      <a:pt x="1442040" y="292027"/>
                    </a:lnTo>
                    <a:cubicBezTo>
                      <a:pt x="1501669" y="231707"/>
                      <a:pt x="1615143" y="157584"/>
                      <a:pt x="1721503" y="109469"/>
                    </a:cubicBezTo>
                    <a:cubicBezTo>
                      <a:pt x="1802545" y="72804"/>
                      <a:pt x="1866754" y="57052"/>
                      <a:pt x="1892514" y="67532"/>
                    </a:cubicBezTo>
                    <a:lnTo>
                      <a:pt x="1893382" y="67170"/>
                    </a:lnTo>
                    <a:lnTo>
                      <a:pt x="2017650" y="15458"/>
                    </a:lnTo>
                    <a:cubicBezTo>
                      <a:pt x="2054057" y="3905"/>
                      <a:pt x="2084042" y="-1485"/>
                      <a:pt x="2104256" y="352"/>
                    </a:cubicBezTo>
                    <a:cubicBezTo>
                      <a:pt x="2133628" y="3004"/>
                      <a:pt x="2139902" y="20708"/>
                      <a:pt x="2121849" y="50153"/>
                    </a:cubicBezTo>
                    <a:cubicBezTo>
                      <a:pt x="2197765" y="32293"/>
                      <a:pt x="2235006" y="44529"/>
                      <a:pt x="2222990" y="83348"/>
                    </a:cubicBezTo>
                    <a:cubicBezTo>
                      <a:pt x="2207018" y="134952"/>
                      <a:pt x="2107105" y="224478"/>
                      <a:pt x="1970189" y="309865"/>
                    </a:cubicBezTo>
                    <a:cubicBezTo>
                      <a:pt x="1980984" y="330063"/>
                      <a:pt x="1954290" y="370584"/>
                      <a:pt x="1897048" y="420961"/>
                    </a:cubicBezTo>
                    <a:cubicBezTo>
                      <a:pt x="1810077" y="497507"/>
                      <a:pt x="1669482" y="582210"/>
                      <a:pt x="1550132" y="629978"/>
                    </a:cubicBezTo>
                    <a:cubicBezTo>
                      <a:pt x="1530355" y="677963"/>
                      <a:pt x="1447094" y="754065"/>
                      <a:pt x="1331444" y="829868"/>
                    </a:cubicBezTo>
                    <a:cubicBezTo>
                      <a:pt x="1195164" y="919191"/>
                      <a:pt x="1040443" y="990827"/>
                      <a:pt x="943721" y="1009373"/>
                    </a:cubicBezTo>
                    <a:cubicBezTo>
                      <a:pt x="790918" y="1128836"/>
                      <a:pt x="576235" y="1241632"/>
                      <a:pt x="433707" y="1280686"/>
                    </a:cubicBezTo>
                    <a:lnTo>
                      <a:pt x="430431" y="1281386"/>
                    </a:lnTo>
                    <a:lnTo>
                      <a:pt x="450290" y="1284415"/>
                    </a:lnTo>
                    <a:lnTo>
                      <a:pt x="475399" y="1307950"/>
                    </a:lnTo>
                    <a:lnTo>
                      <a:pt x="476149" y="1308653"/>
                    </a:lnTo>
                    <a:cubicBezTo>
                      <a:pt x="490918" y="1287419"/>
                      <a:pt x="512933" y="1276880"/>
                      <a:pt x="534812" y="1279143"/>
                    </a:cubicBezTo>
                    <a:cubicBezTo>
                      <a:pt x="542105" y="1279897"/>
                      <a:pt x="549383" y="1282073"/>
                      <a:pt x="556372" y="1285750"/>
                    </a:cubicBezTo>
                    <a:cubicBezTo>
                      <a:pt x="577675" y="1296952"/>
                      <a:pt x="592950" y="1320405"/>
                      <a:pt x="597053" y="1348232"/>
                    </a:cubicBezTo>
                    <a:lnTo>
                      <a:pt x="597278" y="1348386"/>
                    </a:lnTo>
                    <a:lnTo>
                      <a:pt x="629399" y="1370506"/>
                    </a:lnTo>
                    <a:cubicBezTo>
                      <a:pt x="638376" y="1380931"/>
                      <a:pt x="645273" y="1394039"/>
                      <a:pt x="649263" y="1408873"/>
                    </a:cubicBezTo>
                    <a:cubicBezTo>
                      <a:pt x="655062" y="1430408"/>
                      <a:pt x="654235" y="1453797"/>
                      <a:pt x="646926" y="1474629"/>
                    </a:cubicBezTo>
                    <a:cubicBezTo>
                      <a:pt x="655910" y="1488913"/>
                      <a:pt x="661973" y="1505314"/>
                      <a:pt x="664892" y="1522511"/>
                    </a:cubicBezTo>
                    <a:lnTo>
                      <a:pt x="664123" y="1567695"/>
                    </a:lnTo>
                    <a:lnTo>
                      <a:pt x="682587" y="1562963"/>
                    </a:lnTo>
                    <a:cubicBezTo>
                      <a:pt x="799404" y="1542540"/>
                      <a:pt x="942788" y="1542694"/>
                      <a:pt x="1061812" y="1565953"/>
                    </a:cubicBezTo>
                    <a:lnTo>
                      <a:pt x="1061920" y="1565912"/>
                    </a:lnTo>
                    <a:lnTo>
                      <a:pt x="1158432" y="1529516"/>
                    </a:lnTo>
                    <a:cubicBezTo>
                      <a:pt x="1275173" y="1502539"/>
                      <a:pt x="1440725" y="1504532"/>
                      <a:pt x="1551107" y="1540831"/>
                    </a:cubicBezTo>
                    <a:lnTo>
                      <a:pt x="1552851" y="1540146"/>
                    </a:lnTo>
                    <a:lnTo>
                      <a:pt x="1629501" y="1510044"/>
                    </a:lnTo>
                    <a:cubicBezTo>
                      <a:pt x="1662242" y="1502165"/>
                      <a:pt x="1700629" y="1496903"/>
                      <a:pt x="1741765" y="1494959"/>
                    </a:cubicBezTo>
                    <a:cubicBezTo>
                      <a:pt x="1787041" y="1492815"/>
                      <a:pt x="1832288" y="1494838"/>
                      <a:pt x="1873150" y="1500432"/>
                    </a:cubicBezTo>
                    <a:lnTo>
                      <a:pt x="1975174" y="1526553"/>
                    </a:lnTo>
                    <a:lnTo>
                      <a:pt x="1978220" y="1527333"/>
                    </a:lnTo>
                    <a:cubicBezTo>
                      <a:pt x="2038232" y="1503766"/>
                      <a:pt x="2127684" y="1492070"/>
                      <a:pt x="2216582" y="1494580"/>
                    </a:cubicBezTo>
                    <a:cubicBezTo>
                      <a:pt x="2246215" y="1495417"/>
                      <a:pt x="2275787" y="1497833"/>
                      <a:pt x="2304186" y="1501914"/>
                    </a:cubicBezTo>
                    <a:cubicBezTo>
                      <a:pt x="2390743" y="1514347"/>
                      <a:pt x="2452810" y="1540377"/>
                      <a:pt x="2469484" y="1571261"/>
                    </a:cubicBezTo>
                    <a:lnTo>
                      <a:pt x="2470396" y="1571432"/>
                    </a:lnTo>
                    <a:lnTo>
                      <a:pt x="2600913" y="1595982"/>
                    </a:lnTo>
                    <a:cubicBezTo>
                      <a:pt x="2637388" y="1607553"/>
                      <a:pt x="2665411" y="1622101"/>
                      <a:pt x="2681622" y="1638565"/>
                    </a:cubicBezTo>
                    <a:cubicBezTo>
                      <a:pt x="2705187" y="1662466"/>
                      <a:pt x="2701829" y="1688425"/>
                      <a:pt x="2672127" y="1711546"/>
                    </a:cubicBezTo>
                    <a:cubicBezTo>
                      <a:pt x="2745136" y="1743253"/>
                      <a:pt x="2770669" y="1784356"/>
                      <a:pt x="2741489" y="1823132"/>
                    </a:cubicBezTo>
                    <a:cubicBezTo>
                      <a:pt x="2702697" y="1874681"/>
                      <a:pt x="2574280" y="1913286"/>
                      <a:pt x="2416566" y="1920808"/>
                    </a:cubicBezTo>
                    <a:cubicBezTo>
                      <a:pt x="2415813" y="1952984"/>
                      <a:pt x="2373374" y="1983500"/>
                      <a:pt x="2300249" y="2004505"/>
                    </a:cubicBezTo>
                    <a:cubicBezTo>
                      <a:pt x="2189142" y="2036426"/>
                      <a:pt x="2028649" y="2040527"/>
                      <a:pt x="1904227" y="2014639"/>
                    </a:cubicBezTo>
                    <a:cubicBezTo>
                      <a:pt x="1863988" y="2059106"/>
                      <a:pt x="1756240" y="2093099"/>
                      <a:pt x="1621222" y="2103928"/>
                    </a:cubicBezTo>
                    <a:cubicBezTo>
                      <a:pt x="1462118" y="2116688"/>
                      <a:pt x="1296067" y="2094944"/>
                      <a:pt x="1205109" y="2049427"/>
                    </a:cubicBezTo>
                    <a:cubicBezTo>
                      <a:pt x="990424" y="2092631"/>
                      <a:pt x="711587" y="2068346"/>
                      <a:pt x="586991" y="1995578"/>
                    </a:cubicBezTo>
                    <a:cubicBezTo>
                      <a:pt x="464595" y="2000361"/>
                      <a:pt x="349667" y="1975026"/>
                      <a:pt x="315218" y="1935655"/>
                    </a:cubicBezTo>
                    <a:cubicBezTo>
                      <a:pt x="290264" y="1907169"/>
                      <a:pt x="312323" y="1876427"/>
                      <a:pt x="373289" y="1854768"/>
                    </a:cubicBezTo>
                    <a:cubicBezTo>
                      <a:pt x="308415" y="1842026"/>
                      <a:pt x="265100" y="1820503"/>
                      <a:pt x="252578" y="1796448"/>
                    </a:cubicBezTo>
                    <a:lnTo>
                      <a:pt x="252354" y="1793565"/>
                    </a:lnTo>
                    <a:lnTo>
                      <a:pt x="244132" y="1797122"/>
                    </a:lnTo>
                    <a:cubicBezTo>
                      <a:pt x="201104" y="1804317"/>
                      <a:pt x="156753" y="1779716"/>
                      <a:pt x="133755" y="1730543"/>
                    </a:cubicBezTo>
                    <a:cubicBezTo>
                      <a:pt x="103633" y="1734852"/>
                      <a:pt x="75348" y="1712026"/>
                      <a:pt x="66870" y="1676552"/>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43" name="Freeform: Shape 5242">
                <a:extLst>
                  <a:ext uri="{FF2B5EF4-FFF2-40B4-BE49-F238E27FC236}">
                    <a16:creationId xmlns:a16="http://schemas.microsoft.com/office/drawing/2014/main" id="{46B6AF89-FEC7-4479-94CA-5FBCF09F68B1}"/>
                  </a:ext>
                </a:extLst>
              </p:cNvPr>
              <p:cNvSpPr/>
              <p:nvPr/>
            </p:nvSpPr>
            <p:spPr>
              <a:xfrm rot="21363997">
                <a:off x="8734116" y="897040"/>
                <a:ext cx="2291315" cy="2587966"/>
              </a:xfrm>
              <a:custGeom>
                <a:avLst/>
                <a:gdLst>
                  <a:gd name="connsiteX0" fmla="*/ 979970 w 1702580"/>
                  <a:gd name="connsiteY0" fmla="*/ 9798 h 1923009"/>
                  <a:gd name="connsiteX1" fmla="*/ 1594284 w 1702580"/>
                  <a:gd name="connsiteY1" fmla="*/ 140649 h 1923009"/>
                  <a:gd name="connsiteX2" fmla="*/ 1563970 w 1702580"/>
                  <a:gd name="connsiteY2" fmla="*/ 581516 h 1923009"/>
                  <a:gd name="connsiteX3" fmla="*/ 1552587 w 1702580"/>
                  <a:gd name="connsiteY3" fmla="*/ 562870 h 1923009"/>
                  <a:gd name="connsiteX4" fmla="*/ 1549649 w 1702580"/>
                  <a:gd name="connsiteY4" fmla="*/ 561272 h 1923009"/>
                  <a:gd name="connsiteX5" fmla="*/ 1702580 w 1702580"/>
                  <a:gd name="connsiteY5" fmla="*/ 1923009 h 1923009"/>
                  <a:gd name="connsiteX6" fmla="*/ 1236198 w 1702580"/>
                  <a:gd name="connsiteY6" fmla="*/ 1923009 h 1923009"/>
                  <a:gd name="connsiteX7" fmla="*/ 1395031 w 1702580"/>
                  <a:gd name="connsiteY7" fmla="*/ 508723 h 1923009"/>
                  <a:gd name="connsiteX8" fmla="*/ 1386534 w 1702580"/>
                  <a:gd name="connsiteY8" fmla="*/ 506651 h 1923009"/>
                  <a:gd name="connsiteX9" fmla="*/ 949656 w 1702580"/>
                  <a:gd name="connsiteY9" fmla="*/ 450665 h 1923009"/>
                  <a:gd name="connsiteX10" fmla="*/ 601785 w 1702580"/>
                  <a:gd name="connsiteY10" fmla="*/ 441875 h 1923009"/>
                  <a:gd name="connsiteX11" fmla="*/ 515616 w 1702580"/>
                  <a:gd name="connsiteY11" fmla="*/ 446021 h 1923009"/>
                  <a:gd name="connsiteX12" fmla="*/ 461075 w 1702580"/>
                  <a:gd name="connsiteY12" fmla="*/ 1859617 h 1923009"/>
                  <a:gd name="connsiteX13" fmla="*/ 0 w 1702580"/>
                  <a:gd name="connsiteY13" fmla="*/ 1789460 h 1923009"/>
                  <a:gd name="connsiteX14" fmla="*/ 355203 w 1702580"/>
                  <a:gd name="connsiteY14" fmla="*/ 472438 h 1923009"/>
                  <a:gd name="connsiteX15" fmla="*/ 337043 w 1702580"/>
                  <a:gd name="connsiteY15" fmla="*/ 479291 h 1923009"/>
                  <a:gd name="connsiteX16" fmla="*/ 323214 w 1702580"/>
                  <a:gd name="connsiteY16" fmla="*/ 496204 h 1923009"/>
                  <a:gd name="connsiteX17" fmla="*/ 353527 w 1702580"/>
                  <a:gd name="connsiteY17" fmla="*/ 55336 h 1923009"/>
                  <a:gd name="connsiteX18" fmla="*/ 979970 w 1702580"/>
                  <a:gd name="connsiteY18" fmla="*/ 9798 h 192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2580" h="1923009">
                    <a:moveTo>
                      <a:pt x="979970" y="9798"/>
                    </a:moveTo>
                    <a:cubicBezTo>
                      <a:pt x="1322542" y="33353"/>
                      <a:pt x="1597634" y="91922"/>
                      <a:pt x="1594284" y="140649"/>
                    </a:cubicBezTo>
                    <a:lnTo>
                      <a:pt x="1563970" y="581516"/>
                    </a:lnTo>
                    <a:cubicBezTo>
                      <a:pt x="1564389" y="575425"/>
                      <a:pt x="1560457" y="569181"/>
                      <a:pt x="1552587" y="562870"/>
                    </a:cubicBezTo>
                    <a:lnTo>
                      <a:pt x="1549649" y="561272"/>
                    </a:lnTo>
                    <a:lnTo>
                      <a:pt x="1702580" y="1923009"/>
                    </a:lnTo>
                    <a:lnTo>
                      <a:pt x="1236198" y="1923009"/>
                    </a:lnTo>
                    <a:lnTo>
                      <a:pt x="1395031" y="508723"/>
                    </a:lnTo>
                    <a:lnTo>
                      <a:pt x="1386534" y="506651"/>
                    </a:lnTo>
                    <a:cubicBezTo>
                      <a:pt x="1275359" y="482973"/>
                      <a:pt x="1120942" y="462442"/>
                      <a:pt x="949656" y="450665"/>
                    </a:cubicBezTo>
                    <a:cubicBezTo>
                      <a:pt x="821192" y="441832"/>
                      <a:pt x="701453" y="439176"/>
                      <a:pt x="601785" y="441875"/>
                    </a:cubicBezTo>
                    <a:lnTo>
                      <a:pt x="515616" y="446021"/>
                    </a:lnTo>
                    <a:lnTo>
                      <a:pt x="461075" y="1859617"/>
                    </a:lnTo>
                    <a:lnTo>
                      <a:pt x="0" y="1789460"/>
                    </a:lnTo>
                    <a:lnTo>
                      <a:pt x="355203" y="472438"/>
                    </a:lnTo>
                    <a:lnTo>
                      <a:pt x="337043" y="479291"/>
                    </a:lnTo>
                    <a:cubicBezTo>
                      <a:pt x="328382" y="484465"/>
                      <a:pt x="323633" y="490113"/>
                      <a:pt x="323214" y="496204"/>
                    </a:cubicBezTo>
                    <a:lnTo>
                      <a:pt x="353527" y="55336"/>
                    </a:lnTo>
                    <a:cubicBezTo>
                      <a:pt x="356878" y="6609"/>
                      <a:pt x="637396" y="-13757"/>
                      <a:pt x="979970" y="9798"/>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244" name="Group 5243">
                <a:extLst>
                  <a:ext uri="{FF2B5EF4-FFF2-40B4-BE49-F238E27FC236}">
                    <a16:creationId xmlns:a16="http://schemas.microsoft.com/office/drawing/2014/main" id="{F423FA2B-0ABB-F1D4-2A36-1538EB3C650A}"/>
                  </a:ext>
                </a:extLst>
              </p:cNvPr>
              <p:cNvGrpSpPr/>
              <p:nvPr/>
            </p:nvGrpSpPr>
            <p:grpSpPr>
              <a:xfrm>
                <a:off x="9137434" y="4587072"/>
                <a:ext cx="1783718" cy="365315"/>
                <a:chOff x="8191105" y="456956"/>
                <a:chExt cx="3123114" cy="622403"/>
              </a:xfrm>
            </p:grpSpPr>
            <p:sp>
              <p:nvSpPr>
                <p:cNvPr id="5265" name="Rectangle: Rounded Corners 5264">
                  <a:extLst>
                    <a:ext uri="{FF2B5EF4-FFF2-40B4-BE49-F238E27FC236}">
                      <a16:creationId xmlns:a16="http://schemas.microsoft.com/office/drawing/2014/main" id="{1C8A5995-9516-DB52-96CA-E591C1E6FB18}"/>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6" name="Group 5265">
                  <a:extLst>
                    <a:ext uri="{FF2B5EF4-FFF2-40B4-BE49-F238E27FC236}">
                      <a16:creationId xmlns:a16="http://schemas.microsoft.com/office/drawing/2014/main" id="{4113582A-5201-E363-5AB6-0DFE758A8C61}"/>
                    </a:ext>
                  </a:extLst>
                </p:cNvPr>
                <p:cNvGrpSpPr/>
                <p:nvPr/>
              </p:nvGrpSpPr>
              <p:grpSpPr>
                <a:xfrm>
                  <a:off x="8322968" y="474749"/>
                  <a:ext cx="2859388" cy="577680"/>
                  <a:chOff x="8322968" y="474749"/>
                  <a:chExt cx="2859388" cy="577680"/>
                </a:xfrm>
              </p:grpSpPr>
              <p:sp>
                <p:nvSpPr>
                  <p:cNvPr id="5267" name="Flowchart: Collate 5266">
                    <a:extLst>
                      <a:ext uri="{FF2B5EF4-FFF2-40B4-BE49-F238E27FC236}">
                        <a16:creationId xmlns:a16="http://schemas.microsoft.com/office/drawing/2014/main" id="{7E67F1D1-1080-65CF-1F38-934ED8466C51}"/>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8" name="Flowchart: Collate 5267">
                    <a:extLst>
                      <a:ext uri="{FF2B5EF4-FFF2-40B4-BE49-F238E27FC236}">
                        <a16:creationId xmlns:a16="http://schemas.microsoft.com/office/drawing/2014/main" id="{DC0BEDCE-DDD5-8D4A-DD75-F0D4F2F39BB6}"/>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9" name="Flowchart: Collate 5268">
                    <a:extLst>
                      <a:ext uri="{FF2B5EF4-FFF2-40B4-BE49-F238E27FC236}">
                        <a16:creationId xmlns:a16="http://schemas.microsoft.com/office/drawing/2014/main" id="{F3B4D394-51C1-0FF9-1E26-41390D2BDA8E}"/>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70" name="Flowchart: Collate 5269">
                    <a:extLst>
                      <a:ext uri="{FF2B5EF4-FFF2-40B4-BE49-F238E27FC236}">
                        <a16:creationId xmlns:a16="http://schemas.microsoft.com/office/drawing/2014/main" id="{2C7EE8F4-1C03-B7EF-F1C3-5603D37A6115}"/>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71" name="Flowchart: Collate 5270">
                    <a:extLst>
                      <a:ext uri="{FF2B5EF4-FFF2-40B4-BE49-F238E27FC236}">
                        <a16:creationId xmlns:a16="http://schemas.microsoft.com/office/drawing/2014/main" id="{0F34972A-B9DE-F2FA-AF8E-A1CD3EFBF662}"/>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72" name="Flowchart: Collate 5271">
                    <a:extLst>
                      <a:ext uri="{FF2B5EF4-FFF2-40B4-BE49-F238E27FC236}">
                        <a16:creationId xmlns:a16="http://schemas.microsoft.com/office/drawing/2014/main" id="{E3C9AC04-76AD-FAD4-8A5B-A8A319800B8B}"/>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73" name="Flowchart: Collate 5272">
                    <a:extLst>
                      <a:ext uri="{FF2B5EF4-FFF2-40B4-BE49-F238E27FC236}">
                        <a16:creationId xmlns:a16="http://schemas.microsoft.com/office/drawing/2014/main" id="{E2DBDBBC-6280-3031-7B70-5B6364A3E576}"/>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245" name="Group 5244">
                <a:extLst>
                  <a:ext uri="{FF2B5EF4-FFF2-40B4-BE49-F238E27FC236}">
                    <a16:creationId xmlns:a16="http://schemas.microsoft.com/office/drawing/2014/main" id="{6DB61ACA-D3A9-1A2F-4FA3-BF53576E8D1C}"/>
                  </a:ext>
                </a:extLst>
              </p:cNvPr>
              <p:cNvGrpSpPr/>
              <p:nvPr/>
            </p:nvGrpSpPr>
            <p:grpSpPr>
              <a:xfrm>
                <a:off x="9166256" y="1201008"/>
                <a:ext cx="1605492" cy="251752"/>
                <a:chOff x="8191105" y="456956"/>
                <a:chExt cx="3123114" cy="622403"/>
              </a:xfrm>
            </p:grpSpPr>
            <p:sp>
              <p:nvSpPr>
                <p:cNvPr id="5256" name="Rectangle: Rounded Corners 5255">
                  <a:extLst>
                    <a:ext uri="{FF2B5EF4-FFF2-40B4-BE49-F238E27FC236}">
                      <a16:creationId xmlns:a16="http://schemas.microsoft.com/office/drawing/2014/main" id="{21DDB546-7BD6-AB7B-A58E-2F96B1A71189}"/>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7" name="Group 5256">
                  <a:extLst>
                    <a:ext uri="{FF2B5EF4-FFF2-40B4-BE49-F238E27FC236}">
                      <a16:creationId xmlns:a16="http://schemas.microsoft.com/office/drawing/2014/main" id="{ADE23B49-3687-53F8-4EAA-B56570645A81}"/>
                    </a:ext>
                  </a:extLst>
                </p:cNvPr>
                <p:cNvGrpSpPr/>
                <p:nvPr/>
              </p:nvGrpSpPr>
              <p:grpSpPr>
                <a:xfrm>
                  <a:off x="8322968" y="474749"/>
                  <a:ext cx="2859387" cy="577680"/>
                  <a:chOff x="8322968" y="474749"/>
                  <a:chExt cx="2859387" cy="577680"/>
                </a:xfrm>
              </p:grpSpPr>
              <p:sp>
                <p:nvSpPr>
                  <p:cNvPr id="5258" name="Flowchart: Collate 5257">
                    <a:extLst>
                      <a:ext uri="{FF2B5EF4-FFF2-40B4-BE49-F238E27FC236}">
                        <a16:creationId xmlns:a16="http://schemas.microsoft.com/office/drawing/2014/main" id="{BB435E1F-CF0E-5A5B-70F5-9A26F055F3D7}"/>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9" name="Flowchart: Collate 5258">
                    <a:extLst>
                      <a:ext uri="{FF2B5EF4-FFF2-40B4-BE49-F238E27FC236}">
                        <a16:creationId xmlns:a16="http://schemas.microsoft.com/office/drawing/2014/main" id="{6364D2D6-88B9-2D41-CF53-72AD0AB56314}"/>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0" name="Flowchart: Collate 5259">
                    <a:extLst>
                      <a:ext uri="{FF2B5EF4-FFF2-40B4-BE49-F238E27FC236}">
                        <a16:creationId xmlns:a16="http://schemas.microsoft.com/office/drawing/2014/main" id="{CA8ACE04-63F7-98FF-3CBD-2B7D6968B94B}"/>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1" name="Flowchart: Collate 5260">
                    <a:extLst>
                      <a:ext uri="{FF2B5EF4-FFF2-40B4-BE49-F238E27FC236}">
                        <a16:creationId xmlns:a16="http://schemas.microsoft.com/office/drawing/2014/main" id="{339D0E78-8B50-1A77-920C-27DB8986EC76}"/>
                      </a:ext>
                    </a:extLst>
                  </p:cNvPr>
                  <p:cNvSpPr/>
                  <p:nvPr/>
                </p:nvSpPr>
                <p:spPr>
                  <a:xfrm rot="5400000">
                    <a:off x="10598535" y="450888"/>
                    <a:ext cx="559958"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2" name="Flowchart: Collate 5261">
                    <a:extLst>
                      <a:ext uri="{FF2B5EF4-FFF2-40B4-BE49-F238E27FC236}">
                        <a16:creationId xmlns:a16="http://schemas.microsoft.com/office/drawing/2014/main" id="{91C53F44-60C1-78DD-997A-07089D99D6A6}"/>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3" name="Flowchart: Collate 5262">
                    <a:extLst>
                      <a:ext uri="{FF2B5EF4-FFF2-40B4-BE49-F238E27FC236}">
                        <a16:creationId xmlns:a16="http://schemas.microsoft.com/office/drawing/2014/main" id="{4313627B-44C9-6AF8-A07F-99DFB8BD1C2D}"/>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4" name="Flowchart: Collate 5263">
                    <a:extLst>
                      <a:ext uri="{FF2B5EF4-FFF2-40B4-BE49-F238E27FC236}">
                        <a16:creationId xmlns:a16="http://schemas.microsoft.com/office/drawing/2014/main" id="{14A0850B-DC40-B042-6CAD-CA39E303B5A2}"/>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246" name="Group 5245">
                <a:extLst>
                  <a:ext uri="{FF2B5EF4-FFF2-40B4-BE49-F238E27FC236}">
                    <a16:creationId xmlns:a16="http://schemas.microsoft.com/office/drawing/2014/main" id="{DC978F91-2D5D-0799-72BA-E838FB17F59C}"/>
                  </a:ext>
                </a:extLst>
              </p:cNvPr>
              <p:cNvGrpSpPr/>
              <p:nvPr/>
            </p:nvGrpSpPr>
            <p:grpSpPr>
              <a:xfrm>
                <a:off x="9168772" y="957114"/>
                <a:ext cx="1605492" cy="251752"/>
                <a:chOff x="8191105" y="456956"/>
                <a:chExt cx="3123114" cy="622403"/>
              </a:xfrm>
            </p:grpSpPr>
            <p:sp>
              <p:nvSpPr>
                <p:cNvPr id="5247" name="Rectangle: Rounded Corners 5246">
                  <a:extLst>
                    <a:ext uri="{FF2B5EF4-FFF2-40B4-BE49-F238E27FC236}">
                      <a16:creationId xmlns:a16="http://schemas.microsoft.com/office/drawing/2014/main" id="{09A8BA57-6F7A-ABFC-D6C7-730FD5739333}"/>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8" name="Group 5247">
                  <a:extLst>
                    <a:ext uri="{FF2B5EF4-FFF2-40B4-BE49-F238E27FC236}">
                      <a16:creationId xmlns:a16="http://schemas.microsoft.com/office/drawing/2014/main" id="{FEB0EB2C-1D87-9170-9AF4-72B53851717A}"/>
                    </a:ext>
                  </a:extLst>
                </p:cNvPr>
                <p:cNvGrpSpPr/>
                <p:nvPr/>
              </p:nvGrpSpPr>
              <p:grpSpPr>
                <a:xfrm>
                  <a:off x="8322968" y="474749"/>
                  <a:ext cx="2859388" cy="577680"/>
                  <a:chOff x="8322968" y="474749"/>
                  <a:chExt cx="2859388" cy="577680"/>
                </a:xfrm>
              </p:grpSpPr>
              <p:sp>
                <p:nvSpPr>
                  <p:cNvPr id="5249" name="Flowchart: Collate 5248">
                    <a:extLst>
                      <a:ext uri="{FF2B5EF4-FFF2-40B4-BE49-F238E27FC236}">
                        <a16:creationId xmlns:a16="http://schemas.microsoft.com/office/drawing/2014/main" id="{89C7B02D-6BBF-4C8A-7EB1-F01B9423E36B}"/>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0" name="Flowchart: Collate 5249">
                    <a:extLst>
                      <a:ext uri="{FF2B5EF4-FFF2-40B4-BE49-F238E27FC236}">
                        <a16:creationId xmlns:a16="http://schemas.microsoft.com/office/drawing/2014/main" id="{32D8DBB1-95E5-600D-5C52-0678486B4B28}"/>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1" name="Flowchart: Collate 5250">
                    <a:extLst>
                      <a:ext uri="{FF2B5EF4-FFF2-40B4-BE49-F238E27FC236}">
                        <a16:creationId xmlns:a16="http://schemas.microsoft.com/office/drawing/2014/main" id="{FB518B41-3755-E663-2AFB-55437E983B17}"/>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2" name="Flowchart: Collate 5251">
                    <a:extLst>
                      <a:ext uri="{FF2B5EF4-FFF2-40B4-BE49-F238E27FC236}">
                        <a16:creationId xmlns:a16="http://schemas.microsoft.com/office/drawing/2014/main" id="{B5EC26B1-1471-933C-43BC-7A21C148C62C}"/>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3" name="Flowchart: Collate 5252">
                    <a:extLst>
                      <a:ext uri="{FF2B5EF4-FFF2-40B4-BE49-F238E27FC236}">
                        <a16:creationId xmlns:a16="http://schemas.microsoft.com/office/drawing/2014/main" id="{F96772D0-6B23-ACA2-4F50-7F3B2CD5FC83}"/>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4" name="Flowchart: Collate 5253">
                    <a:extLst>
                      <a:ext uri="{FF2B5EF4-FFF2-40B4-BE49-F238E27FC236}">
                        <a16:creationId xmlns:a16="http://schemas.microsoft.com/office/drawing/2014/main" id="{A1CB06EE-79F0-F6F4-D203-7B46CDF98D36}"/>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55" name="Flowchart: Collate 5254">
                    <a:extLst>
                      <a:ext uri="{FF2B5EF4-FFF2-40B4-BE49-F238E27FC236}">
                        <a16:creationId xmlns:a16="http://schemas.microsoft.com/office/drawing/2014/main" id="{511C67D1-8AD2-E116-FFED-5910D4D40E3B}"/>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5274" name="Group 5273">
              <a:extLst>
                <a:ext uri="{FF2B5EF4-FFF2-40B4-BE49-F238E27FC236}">
                  <a16:creationId xmlns:a16="http://schemas.microsoft.com/office/drawing/2014/main" id="{63C43407-D475-4A73-153E-BB0B5F1F5104}"/>
                </a:ext>
              </a:extLst>
            </p:cNvPr>
            <p:cNvGrpSpPr/>
            <p:nvPr/>
          </p:nvGrpSpPr>
          <p:grpSpPr>
            <a:xfrm>
              <a:off x="9233388" y="1906578"/>
              <a:ext cx="946424" cy="1769396"/>
              <a:chOff x="5031550" y="1098123"/>
              <a:chExt cx="2437027" cy="4556168"/>
            </a:xfrm>
          </p:grpSpPr>
          <p:sp>
            <p:nvSpPr>
              <p:cNvPr id="5275" name="Cloud 5274">
                <a:extLst>
                  <a:ext uri="{FF2B5EF4-FFF2-40B4-BE49-F238E27FC236}">
                    <a16:creationId xmlns:a16="http://schemas.microsoft.com/office/drawing/2014/main" id="{39C8F1A3-01A4-E41F-94D1-B1435B8CDAE6}"/>
                  </a:ext>
                </a:extLst>
              </p:cNvPr>
              <p:cNvSpPr/>
              <p:nvPr/>
            </p:nvSpPr>
            <p:spPr>
              <a:xfrm>
                <a:off x="5155765" y="1308548"/>
                <a:ext cx="2189861" cy="154311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6" name="Oval 5275">
                <a:extLst>
                  <a:ext uri="{FF2B5EF4-FFF2-40B4-BE49-F238E27FC236}">
                    <a16:creationId xmlns:a16="http://schemas.microsoft.com/office/drawing/2014/main" id="{4EB08627-9564-EB04-18D1-07726E9AD645}"/>
                  </a:ext>
                </a:extLst>
              </p:cNvPr>
              <p:cNvSpPr/>
              <p:nvPr/>
            </p:nvSpPr>
            <p:spPr>
              <a:xfrm rot="20077215">
                <a:off x="6970590" y="3240603"/>
                <a:ext cx="497987"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7" name="Oval 5276">
                <a:extLst>
                  <a:ext uri="{FF2B5EF4-FFF2-40B4-BE49-F238E27FC236}">
                    <a16:creationId xmlns:a16="http://schemas.microsoft.com/office/drawing/2014/main" id="{02D5551C-3A0C-022F-1EE4-98FD53E1A22A}"/>
                  </a:ext>
                </a:extLst>
              </p:cNvPr>
              <p:cNvSpPr/>
              <p:nvPr/>
            </p:nvSpPr>
            <p:spPr>
              <a:xfrm rot="2647766">
                <a:off x="5031550" y="3224734"/>
                <a:ext cx="436064"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8" name="Oval 5277">
                <a:extLst>
                  <a:ext uri="{FF2B5EF4-FFF2-40B4-BE49-F238E27FC236}">
                    <a16:creationId xmlns:a16="http://schemas.microsoft.com/office/drawing/2014/main" id="{012502E8-A331-E5F1-451D-5DAA5ACAF3C1}"/>
                  </a:ext>
                </a:extLst>
              </p:cNvPr>
              <p:cNvSpPr/>
              <p:nvPr/>
            </p:nvSpPr>
            <p:spPr>
              <a:xfrm rot="19352409">
                <a:off x="6369481" y="4846824"/>
                <a:ext cx="489889"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9" name="Oval 5278">
                <a:extLst>
                  <a:ext uri="{FF2B5EF4-FFF2-40B4-BE49-F238E27FC236}">
                    <a16:creationId xmlns:a16="http://schemas.microsoft.com/office/drawing/2014/main" id="{41AEF549-849C-58B7-99D6-0E194645FABF}"/>
                  </a:ext>
                </a:extLst>
              </p:cNvPr>
              <p:cNvSpPr/>
              <p:nvPr/>
            </p:nvSpPr>
            <p:spPr>
              <a:xfrm rot="2647766">
                <a:off x="5806289" y="4830852"/>
                <a:ext cx="487545"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0" name="Trapezoid 5279">
                <a:extLst>
                  <a:ext uri="{FF2B5EF4-FFF2-40B4-BE49-F238E27FC236}">
                    <a16:creationId xmlns:a16="http://schemas.microsoft.com/office/drawing/2014/main" id="{36635E1D-86CA-FD3C-57A3-C2499A739A0B}"/>
                  </a:ext>
                </a:extLst>
              </p:cNvPr>
              <p:cNvSpPr/>
              <p:nvPr/>
            </p:nvSpPr>
            <p:spPr>
              <a:xfrm rot="20169292">
                <a:off x="6312744" y="2429384"/>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1" name="Trapezoid 5280">
                <a:extLst>
                  <a:ext uri="{FF2B5EF4-FFF2-40B4-BE49-F238E27FC236}">
                    <a16:creationId xmlns:a16="http://schemas.microsoft.com/office/drawing/2014/main" id="{D7DE9FE2-6265-A0DB-B201-2A6EC696E6EE}"/>
                  </a:ext>
                </a:extLst>
              </p:cNvPr>
              <p:cNvSpPr/>
              <p:nvPr/>
            </p:nvSpPr>
            <p:spPr>
              <a:xfrm rot="1790291">
                <a:off x="5170808" y="2382193"/>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2" name="Trapezoid 5281">
                <a:extLst>
                  <a:ext uri="{FF2B5EF4-FFF2-40B4-BE49-F238E27FC236}">
                    <a16:creationId xmlns:a16="http://schemas.microsoft.com/office/drawing/2014/main" id="{9D89C673-28F2-CD17-0477-C45478CB9C16}"/>
                  </a:ext>
                </a:extLst>
              </p:cNvPr>
              <p:cNvSpPr/>
              <p:nvPr/>
            </p:nvSpPr>
            <p:spPr>
              <a:xfrm>
                <a:off x="5478591" y="2614730"/>
                <a:ext cx="1560813" cy="2631618"/>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3" name="Oval 5282">
                <a:extLst>
                  <a:ext uri="{FF2B5EF4-FFF2-40B4-BE49-F238E27FC236}">
                    <a16:creationId xmlns:a16="http://schemas.microsoft.com/office/drawing/2014/main" id="{E23F2672-51F1-3B8B-905E-9642DA18F3AD}"/>
                  </a:ext>
                </a:extLst>
              </p:cNvPr>
              <p:cNvSpPr/>
              <p:nvPr/>
            </p:nvSpPr>
            <p:spPr>
              <a:xfrm>
                <a:off x="6041648" y="2140813"/>
                <a:ext cx="367371" cy="7936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4" name="Oval 5283">
                <a:extLst>
                  <a:ext uri="{FF2B5EF4-FFF2-40B4-BE49-F238E27FC236}">
                    <a16:creationId xmlns:a16="http://schemas.microsoft.com/office/drawing/2014/main" id="{BD461948-193B-B502-C187-D53C2E37687E}"/>
                  </a:ext>
                </a:extLst>
              </p:cNvPr>
              <p:cNvSpPr/>
              <p:nvPr/>
            </p:nvSpPr>
            <p:spPr>
              <a:xfrm>
                <a:off x="5478591" y="1238407"/>
                <a:ext cx="1487649" cy="15090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5" name="Cloud 5284">
                <a:extLst>
                  <a:ext uri="{FF2B5EF4-FFF2-40B4-BE49-F238E27FC236}">
                    <a16:creationId xmlns:a16="http://schemas.microsoft.com/office/drawing/2014/main" id="{89DA8656-3984-E9F3-F371-2910FF973F5A}"/>
                  </a:ext>
                </a:extLst>
              </p:cNvPr>
              <p:cNvSpPr/>
              <p:nvPr/>
            </p:nvSpPr>
            <p:spPr>
              <a:xfrm>
                <a:off x="5492667" y="1098123"/>
                <a:ext cx="1431832" cy="619527"/>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6" name="Freeform: Shape 5285">
                <a:extLst>
                  <a:ext uri="{FF2B5EF4-FFF2-40B4-BE49-F238E27FC236}">
                    <a16:creationId xmlns:a16="http://schemas.microsoft.com/office/drawing/2014/main" id="{C77F53B7-0FA5-EC0E-046F-267227E6620F}"/>
                  </a:ext>
                </a:extLst>
              </p:cNvPr>
              <p:cNvSpPr/>
              <p:nvPr/>
            </p:nvSpPr>
            <p:spPr>
              <a:xfrm rot="16005868">
                <a:off x="5299121" y="1327309"/>
                <a:ext cx="1877861" cy="1722282"/>
              </a:xfrm>
              <a:custGeom>
                <a:avLst/>
                <a:gdLst>
                  <a:gd name="connsiteX0" fmla="*/ 1823676 w 1877861"/>
                  <a:gd name="connsiteY0" fmla="*/ 1544392 h 1722282"/>
                  <a:gd name="connsiteX1" fmla="*/ 1798158 w 1877861"/>
                  <a:gd name="connsiteY1" fmla="*/ 1569910 h 1722282"/>
                  <a:gd name="connsiteX2" fmla="*/ 1791442 w 1877861"/>
                  <a:gd name="connsiteY2" fmla="*/ 1688711 h 1722282"/>
                  <a:gd name="connsiteX3" fmla="*/ 1754447 w 1877861"/>
                  <a:gd name="connsiteY3" fmla="*/ 1721747 h 1722282"/>
                  <a:gd name="connsiteX4" fmla="*/ 1652106 w 1877861"/>
                  <a:gd name="connsiteY4" fmla="*/ 1715962 h 1722282"/>
                  <a:gd name="connsiteX5" fmla="*/ 1645786 w 1877861"/>
                  <a:gd name="connsiteY5" fmla="*/ 1722282 h 1722282"/>
                  <a:gd name="connsiteX6" fmla="*/ 0 w 1877861"/>
                  <a:gd name="connsiteY6" fmla="*/ 1722282 h 1722282"/>
                  <a:gd name="connsiteX7" fmla="*/ 177891 w 1877861"/>
                  <a:gd name="connsiteY7" fmla="*/ 1544392 h 1722282"/>
                  <a:gd name="connsiteX8" fmla="*/ 0 w 1877861"/>
                  <a:gd name="connsiteY8" fmla="*/ 1366501 h 1722282"/>
                  <a:gd name="connsiteX9" fmla="*/ 1598896 w 1877861"/>
                  <a:gd name="connsiteY9" fmla="*/ 1366501 h 1722282"/>
                  <a:gd name="connsiteX10" fmla="*/ 1650896 w 1877861"/>
                  <a:gd name="connsiteY10" fmla="*/ 446657 h 1722282"/>
                  <a:gd name="connsiteX11" fmla="*/ 33319 w 1877861"/>
                  <a:gd name="connsiteY11" fmla="*/ 355214 h 1722282"/>
                  <a:gd name="connsiteX12" fmla="*/ 220966 w 1877861"/>
                  <a:gd name="connsiteY12" fmla="*/ 187648 h 1722282"/>
                  <a:gd name="connsiteX13" fmla="*/ 53399 w 1877861"/>
                  <a:gd name="connsiteY13" fmla="*/ 0 h 1722282"/>
                  <a:gd name="connsiteX14" fmla="*/ 1696562 w 1877861"/>
                  <a:gd name="connsiteY14" fmla="*/ 92890 h 1722282"/>
                  <a:gd name="connsiteX15" fmla="*/ 1717954 w 1877861"/>
                  <a:gd name="connsiteY15" fmla="*/ 116846 h 1722282"/>
                  <a:gd name="connsiteX16" fmla="*/ 1844769 w 1877861"/>
                  <a:gd name="connsiteY16" fmla="*/ 124015 h 1722282"/>
                  <a:gd name="connsiteX17" fmla="*/ 1877805 w 1877861"/>
                  <a:gd name="connsiteY17" fmla="*/ 161010 h 1722282"/>
                  <a:gd name="connsiteX18" fmla="*/ 1800888 w 1877861"/>
                  <a:gd name="connsiteY18" fmla="*/ 1521604 h 172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7861" h="1722282">
                    <a:moveTo>
                      <a:pt x="1823676" y="1544392"/>
                    </a:moveTo>
                    <a:lnTo>
                      <a:pt x="1798158" y="1569910"/>
                    </a:lnTo>
                    <a:lnTo>
                      <a:pt x="1791442" y="1688711"/>
                    </a:lnTo>
                    <a:cubicBezTo>
                      <a:pt x="1790348" y="1708050"/>
                      <a:pt x="1773785" y="1722840"/>
                      <a:pt x="1754447" y="1721747"/>
                    </a:cubicBezTo>
                    <a:lnTo>
                      <a:pt x="1652106" y="1715962"/>
                    </a:lnTo>
                    <a:lnTo>
                      <a:pt x="1645786" y="1722282"/>
                    </a:lnTo>
                    <a:lnTo>
                      <a:pt x="0" y="1722282"/>
                    </a:lnTo>
                    <a:lnTo>
                      <a:pt x="177891" y="1544392"/>
                    </a:lnTo>
                    <a:lnTo>
                      <a:pt x="0" y="1366501"/>
                    </a:lnTo>
                    <a:lnTo>
                      <a:pt x="1598896" y="1366501"/>
                    </a:lnTo>
                    <a:lnTo>
                      <a:pt x="1650896" y="446657"/>
                    </a:lnTo>
                    <a:lnTo>
                      <a:pt x="33319" y="355214"/>
                    </a:lnTo>
                    <a:lnTo>
                      <a:pt x="220966" y="187648"/>
                    </a:lnTo>
                    <a:lnTo>
                      <a:pt x="53399" y="0"/>
                    </a:lnTo>
                    <a:lnTo>
                      <a:pt x="1696562" y="92890"/>
                    </a:lnTo>
                    <a:lnTo>
                      <a:pt x="1717954" y="116846"/>
                    </a:lnTo>
                    <a:lnTo>
                      <a:pt x="1844769" y="124015"/>
                    </a:lnTo>
                    <a:cubicBezTo>
                      <a:pt x="1864107" y="125108"/>
                      <a:pt x="1878898" y="141672"/>
                      <a:pt x="1877805" y="161010"/>
                    </a:cubicBezTo>
                    <a:lnTo>
                      <a:pt x="1800888" y="1521604"/>
                    </a:lnTo>
                    <a:close/>
                  </a:path>
                </a:pathLst>
              </a:cu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287" name="Trapezoid 5286">
                <a:extLst>
                  <a:ext uri="{FF2B5EF4-FFF2-40B4-BE49-F238E27FC236}">
                    <a16:creationId xmlns:a16="http://schemas.microsoft.com/office/drawing/2014/main" id="{AAAF0656-C2CA-9349-7E2A-72AE1CBDA4C0}"/>
                  </a:ext>
                </a:extLst>
              </p:cNvPr>
              <p:cNvSpPr/>
              <p:nvPr/>
            </p:nvSpPr>
            <p:spPr>
              <a:xfrm>
                <a:off x="5397386" y="3878365"/>
                <a:ext cx="1753428" cy="1182794"/>
              </a:xfrm>
              <a:prstGeom prst="trapezoid">
                <a:avLst/>
              </a:prstGeom>
              <a:solidFill>
                <a:srgbClr val="FECE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88" name="Group 5287">
                <a:extLst>
                  <a:ext uri="{FF2B5EF4-FFF2-40B4-BE49-F238E27FC236}">
                    <a16:creationId xmlns:a16="http://schemas.microsoft.com/office/drawing/2014/main" id="{F843F423-EFC8-6920-C128-142399CB2271}"/>
                  </a:ext>
                </a:extLst>
              </p:cNvPr>
              <p:cNvGrpSpPr/>
              <p:nvPr/>
            </p:nvGrpSpPr>
            <p:grpSpPr>
              <a:xfrm>
                <a:off x="5608002" y="1246622"/>
                <a:ext cx="1316497" cy="277385"/>
                <a:chOff x="3146640" y="5602814"/>
                <a:chExt cx="5639399" cy="1188218"/>
              </a:xfrm>
            </p:grpSpPr>
            <p:grpSp>
              <p:nvGrpSpPr>
                <p:cNvPr id="5309" name="Group 5308">
                  <a:extLst>
                    <a:ext uri="{FF2B5EF4-FFF2-40B4-BE49-F238E27FC236}">
                      <a16:creationId xmlns:a16="http://schemas.microsoft.com/office/drawing/2014/main" id="{54B2CEE5-0C6D-3166-1734-CA242CB436EB}"/>
                    </a:ext>
                  </a:extLst>
                </p:cNvPr>
                <p:cNvGrpSpPr/>
                <p:nvPr/>
              </p:nvGrpSpPr>
              <p:grpSpPr>
                <a:xfrm>
                  <a:off x="3146640" y="5683036"/>
                  <a:ext cx="1125165" cy="1107996"/>
                  <a:chOff x="3689416" y="5042699"/>
                  <a:chExt cx="1125165" cy="1107996"/>
                </a:xfrm>
              </p:grpSpPr>
              <p:sp>
                <p:nvSpPr>
                  <p:cNvPr id="5326" name="Callout: Quad Arrow 5325">
                    <a:extLst>
                      <a:ext uri="{FF2B5EF4-FFF2-40B4-BE49-F238E27FC236}">
                        <a16:creationId xmlns:a16="http://schemas.microsoft.com/office/drawing/2014/main" id="{6B09195C-76C3-3672-99D8-4FF7F8304056}"/>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7" name="Callout: Quad Arrow 5326">
                    <a:extLst>
                      <a:ext uri="{FF2B5EF4-FFF2-40B4-BE49-F238E27FC236}">
                        <a16:creationId xmlns:a16="http://schemas.microsoft.com/office/drawing/2014/main" id="{0856B18E-14A9-BFFA-77CE-757E95212A18}"/>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0" name="Group 5309">
                  <a:extLst>
                    <a:ext uri="{FF2B5EF4-FFF2-40B4-BE49-F238E27FC236}">
                      <a16:creationId xmlns:a16="http://schemas.microsoft.com/office/drawing/2014/main" id="{A37D6F0B-EFDD-61C0-DDA7-D5B273FBD9C4}"/>
                    </a:ext>
                  </a:extLst>
                </p:cNvPr>
                <p:cNvGrpSpPr/>
                <p:nvPr/>
              </p:nvGrpSpPr>
              <p:grpSpPr>
                <a:xfrm>
                  <a:off x="4286655" y="5654734"/>
                  <a:ext cx="1125165" cy="1107996"/>
                  <a:chOff x="3689416" y="5042699"/>
                  <a:chExt cx="1125165" cy="1107996"/>
                </a:xfrm>
              </p:grpSpPr>
              <p:sp>
                <p:nvSpPr>
                  <p:cNvPr id="5324" name="Callout: Quad Arrow 5323">
                    <a:extLst>
                      <a:ext uri="{FF2B5EF4-FFF2-40B4-BE49-F238E27FC236}">
                        <a16:creationId xmlns:a16="http://schemas.microsoft.com/office/drawing/2014/main" id="{2FCEB048-5379-0D15-317B-661DEF23EE4A}"/>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 name="Callout: Quad Arrow 5324">
                    <a:extLst>
                      <a:ext uri="{FF2B5EF4-FFF2-40B4-BE49-F238E27FC236}">
                        <a16:creationId xmlns:a16="http://schemas.microsoft.com/office/drawing/2014/main" id="{6A5161C4-04D6-2C53-22B3-62ACF36E026A}"/>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1" name="Group 5310">
                  <a:extLst>
                    <a:ext uri="{FF2B5EF4-FFF2-40B4-BE49-F238E27FC236}">
                      <a16:creationId xmlns:a16="http://schemas.microsoft.com/office/drawing/2014/main" id="{72C4805F-AAF8-7627-BBCA-344BB5325D32}"/>
                    </a:ext>
                  </a:extLst>
                </p:cNvPr>
                <p:cNvGrpSpPr/>
                <p:nvPr/>
              </p:nvGrpSpPr>
              <p:grpSpPr>
                <a:xfrm>
                  <a:off x="5403757" y="5639705"/>
                  <a:ext cx="1125165" cy="1107996"/>
                  <a:chOff x="3689416" y="5042699"/>
                  <a:chExt cx="1125165" cy="1107996"/>
                </a:xfrm>
              </p:grpSpPr>
              <p:sp>
                <p:nvSpPr>
                  <p:cNvPr id="5322" name="Callout: Quad Arrow 5321">
                    <a:extLst>
                      <a:ext uri="{FF2B5EF4-FFF2-40B4-BE49-F238E27FC236}">
                        <a16:creationId xmlns:a16="http://schemas.microsoft.com/office/drawing/2014/main" id="{28CA4298-7040-4394-DF7A-A84257048481}"/>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3" name="Callout: Quad Arrow 5322">
                    <a:extLst>
                      <a:ext uri="{FF2B5EF4-FFF2-40B4-BE49-F238E27FC236}">
                        <a16:creationId xmlns:a16="http://schemas.microsoft.com/office/drawing/2014/main" id="{751833DA-DB1E-D45E-89EA-C4E80EC06CE7}"/>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2" name="Group 5311">
                  <a:extLst>
                    <a:ext uri="{FF2B5EF4-FFF2-40B4-BE49-F238E27FC236}">
                      <a16:creationId xmlns:a16="http://schemas.microsoft.com/office/drawing/2014/main" id="{B1644717-B942-2A37-227F-A7DD563BEE91}"/>
                    </a:ext>
                  </a:extLst>
                </p:cNvPr>
                <p:cNvGrpSpPr/>
                <p:nvPr/>
              </p:nvGrpSpPr>
              <p:grpSpPr>
                <a:xfrm>
                  <a:off x="6543772" y="5611403"/>
                  <a:ext cx="1125165" cy="1107996"/>
                  <a:chOff x="3689416" y="5042699"/>
                  <a:chExt cx="1125165" cy="1107996"/>
                </a:xfrm>
              </p:grpSpPr>
              <p:sp>
                <p:nvSpPr>
                  <p:cNvPr id="5320" name="Callout: Quad Arrow 5319">
                    <a:extLst>
                      <a:ext uri="{FF2B5EF4-FFF2-40B4-BE49-F238E27FC236}">
                        <a16:creationId xmlns:a16="http://schemas.microsoft.com/office/drawing/2014/main" id="{0647A979-7332-1928-7F25-B70DD8A1AF7B}"/>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1" name="Callout: Quad Arrow 5320">
                    <a:extLst>
                      <a:ext uri="{FF2B5EF4-FFF2-40B4-BE49-F238E27FC236}">
                        <a16:creationId xmlns:a16="http://schemas.microsoft.com/office/drawing/2014/main" id="{5D8E7F4F-3A5F-FECD-097D-C67D5E7E0D76}"/>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3" name="Group 5312">
                  <a:extLst>
                    <a:ext uri="{FF2B5EF4-FFF2-40B4-BE49-F238E27FC236}">
                      <a16:creationId xmlns:a16="http://schemas.microsoft.com/office/drawing/2014/main" id="{489EFC6B-D727-079C-53C7-E0714B4E63A3}"/>
                    </a:ext>
                  </a:extLst>
                </p:cNvPr>
                <p:cNvGrpSpPr/>
                <p:nvPr/>
              </p:nvGrpSpPr>
              <p:grpSpPr>
                <a:xfrm>
                  <a:off x="7660874" y="5602814"/>
                  <a:ext cx="1125165" cy="1107996"/>
                  <a:chOff x="3689416" y="5042699"/>
                  <a:chExt cx="1125165" cy="1107996"/>
                </a:xfrm>
              </p:grpSpPr>
              <p:sp>
                <p:nvSpPr>
                  <p:cNvPr id="5318" name="Callout: Quad Arrow 5317">
                    <a:extLst>
                      <a:ext uri="{FF2B5EF4-FFF2-40B4-BE49-F238E27FC236}">
                        <a16:creationId xmlns:a16="http://schemas.microsoft.com/office/drawing/2014/main" id="{206530E4-4A45-806B-2C64-32E54D36796C}"/>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9" name="Callout: Quad Arrow 5318">
                    <a:extLst>
                      <a:ext uri="{FF2B5EF4-FFF2-40B4-BE49-F238E27FC236}">
                        <a16:creationId xmlns:a16="http://schemas.microsoft.com/office/drawing/2014/main" id="{9EE9AB7B-A556-D7D6-3682-EBC537A32432}"/>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14" name="Oval 5313">
                  <a:extLst>
                    <a:ext uri="{FF2B5EF4-FFF2-40B4-BE49-F238E27FC236}">
                      <a16:creationId xmlns:a16="http://schemas.microsoft.com/office/drawing/2014/main" id="{3FDF64A7-5939-E221-9967-23DB39827C33}"/>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5" name="Oval 5314">
                  <a:extLst>
                    <a:ext uri="{FF2B5EF4-FFF2-40B4-BE49-F238E27FC236}">
                      <a16:creationId xmlns:a16="http://schemas.microsoft.com/office/drawing/2014/main" id="{1FEC1DDE-07CE-D856-5F13-0F3471DB36DA}"/>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6" name="Oval 5315">
                  <a:extLst>
                    <a:ext uri="{FF2B5EF4-FFF2-40B4-BE49-F238E27FC236}">
                      <a16:creationId xmlns:a16="http://schemas.microsoft.com/office/drawing/2014/main" id="{3C951075-CF92-FE35-2EDB-17436F3B7F32}"/>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7" name="Oval 5316">
                  <a:extLst>
                    <a:ext uri="{FF2B5EF4-FFF2-40B4-BE49-F238E27FC236}">
                      <a16:creationId xmlns:a16="http://schemas.microsoft.com/office/drawing/2014/main" id="{66234071-FAC5-4929-6EA1-FEC95C38FBB3}"/>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9" name="Group 5288">
                <a:extLst>
                  <a:ext uri="{FF2B5EF4-FFF2-40B4-BE49-F238E27FC236}">
                    <a16:creationId xmlns:a16="http://schemas.microsoft.com/office/drawing/2014/main" id="{C810BD1C-48AD-E52B-AA5F-91C0C94A88FC}"/>
                  </a:ext>
                </a:extLst>
              </p:cNvPr>
              <p:cNvGrpSpPr/>
              <p:nvPr/>
            </p:nvGrpSpPr>
            <p:grpSpPr>
              <a:xfrm>
                <a:off x="5589885" y="3715962"/>
                <a:ext cx="1316497" cy="277385"/>
                <a:chOff x="3146640" y="5602814"/>
                <a:chExt cx="5639399" cy="1188218"/>
              </a:xfrm>
            </p:grpSpPr>
            <p:grpSp>
              <p:nvGrpSpPr>
                <p:cNvPr id="5290" name="Group 5289">
                  <a:extLst>
                    <a:ext uri="{FF2B5EF4-FFF2-40B4-BE49-F238E27FC236}">
                      <a16:creationId xmlns:a16="http://schemas.microsoft.com/office/drawing/2014/main" id="{3A5F9C85-E329-D3EC-9939-3D26DFAFFD34}"/>
                    </a:ext>
                  </a:extLst>
                </p:cNvPr>
                <p:cNvGrpSpPr/>
                <p:nvPr/>
              </p:nvGrpSpPr>
              <p:grpSpPr>
                <a:xfrm>
                  <a:off x="3146640" y="5683036"/>
                  <a:ext cx="1125165" cy="1107996"/>
                  <a:chOff x="3689416" y="5042699"/>
                  <a:chExt cx="1125165" cy="1107996"/>
                </a:xfrm>
              </p:grpSpPr>
              <p:sp>
                <p:nvSpPr>
                  <p:cNvPr id="5307" name="Callout: Quad Arrow 5306">
                    <a:extLst>
                      <a:ext uri="{FF2B5EF4-FFF2-40B4-BE49-F238E27FC236}">
                        <a16:creationId xmlns:a16="http://schemas.microsoft.com/office/drawing/2014/main" id="{DB64311C-9255-FC91-ED96-12FD415181A6}"/>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8" name="Callout: Quad Arrow 5307">
                    <a:extLst>
                      <a:ext uri="{FF2B5EF4-FFF2-40B4-BE49-F238E27FC236}">
                        <a16:creationId xmlns:a16="http://schemas.microsoft.com/office/drawing/2014/main" id="{02EB9B6E-9187-C0D3-B256-AE973A1B196C}"/>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1" name="Group 5290">
                  <a:extLst>
                    <a:ext uri="{FF2B5EF4-FFF2-40B4-BE49-F238E27FC236}">
                      <a16:creationId xmlns:a16="http://schemas.microsoft.com/office/drawing/2014/main" id="{D1100D4D-9D0E-08FD-EA13-8282322CDA9C}"/>
                    </a:ext>
                  </a:extLst>
                </p:cNvPr>
                <p:cNvGrpSpPr/>
                <p:nvPr/>
              </p:nvGrpSpPr>
              <p:grpSpPr>
                <a:xfrm>
                  <a:off x="4286655" y="5654734"/>
                  <a:ext cx="1125165" cy="1107996"/>
                  <a:chOff x="3689416" y="5042699"/>
                  <a:chExt cx="1125165" cy="1107996"/>
                </a:xfrm>
              </p:grpSpPr>
              <p:sp>
                <p:nvSpPr>
                  <p:cNvPr id="5305" name="Callout: Quad Arrow 5304">
                    <a:extLst>
                      <a:ext uri="{FF2B5EF4-FFF2-40B4-BE49-F238E27FC236}">
                        <a16:creationId xmlns:a16="http://schemas.microsoft.com/office/drawing/2014/main" id="{9DB054D6-E921-5E81-8700-A9DD82638330}"/>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6" name="Callout: Quad Arrow 5305">
                    <a:extLst>
                      <a:ext uri="{FF2B5EF4-FFF2-40B4-BE49-F238E27FC236}">
                        <a16:creationId xmlns:a16="http://schemas.microsoft.com/office/drawing/2014/main" id="{2DF05534-DF3C-729F-7E7E-F62197048A4C}"/>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2" name="Group 5291">
                  <a:extLst>
                    <a:ext uri="{FF2B5EF4-FFF2-40B4-BE49-F238E27FC236}">
                      <a16:creationId xmlns:a16="http://schemas.microsoft.com/office/drawing/2014/main" id="{9CBE7831-5DB9-DAE8-7651-52A0E4E34D97}"/>
                    </a:ext>
                  </a:extLst>
                </p:cNvPr>
                <p:cNvGrpSpPr/>
                <p:nvPr/>
              </p:nvGrpSpPr>
              <p:grpSpPr>
                <a:xfrm>
                  <a:off x="5403757" y="5639705"/>
                  <a:ext cx="1125165" cy="1107996"/>
                  <a:chOff x="3689416" y="5042699"/>
                  <a:chExt cx="1125165" cy="1107996"/>
                </a:xfrm>
              </p:grpSpPr>
              <p:sp>
                <p:nvSpPr>
                  <p:cNvPr id="5303" name="Callout: Quad Arrow 5302">
                    <a:extLst>
                      <a:ext uri="{FF2B5EF4-FFF2-40B4-BE49-F238E27FC236}">
                        <a16:creationId xmlns:a16="http://schemas.microsoft.com/office/drawing/2014/main" id="{0F825502-E1E5-4057-CB4A-ECEB7D6F6572}"/>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4" name="Callout: Quad Arrow 5303">
                    <a:extLst>
                      <a:ext uri="{FF2B5EF4-FFF2-40B4-BE49-F238E27FC236}">
                        <a16:creationId xmlns:a16="http://schemas.microsoft.com/office/drawing/2014/main" id="{C4E97247-5BE2-6778-2B97-9D39946A9026}"/>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3" name="Group 5292">
                  <a:extLst>
                    <a:ext uri="{FF2B5EF4-FFF2-40B4-BE49-F238E27FC236}">
                      <a16:creationId xmlns:a16="http://schemas.microsoft.com/office/drawing/2014/main" id="{D38AD374-0F2F-A7F8-CFF9-2264163668CE}"/>
                    </a:ext>
                  </a:extLst>
                </p:cNvPr>
                <p:cNvGrpSpPr/>
                <p:nvPr/>
              </p:nvGrpSpPr>
              <p:grpSpPr>
                <a:xfrm>
                  <a:off x="6543772" y="5611403"/>
                  <a:ext cx="1125165" cy="1107996"/>
                  <a:chOff x="3689416" y="5042699"/>
                  <a:chExt cx="1125165" cy="1107996"/>
                </a:xfrm>
              </p:grpSpPr>
              <p:sp>
                <p:nvSpPr>
                  <p:cNvPr id="5301" name="Callout: Quad Arrow 5300">
                    <a:extLst>
                      <a:ext uri="{FF2B5EF4-FFF2-40B4-BE49-F238E27FC236}">
                        <a16:creationId xmlns:a16="http://schemas.microsoft.com/office/drawing/2014/main" id="{EB8C38BF-459C-6224-0EF7-5881B2B25870}"/>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2" name="Callout: Quad Arrow 5301">
                    <a:extLst>
                      <a:ext uri="{FF2B5EF4-FFF2-40B4-BE49-F238E27FC236}">
                        <a16:creationId xmlns:a16="http://schemas.microsoft.com/office/drawing/2014/main" id="{D4256457-35E1-AB90-90F6-6EDC5D35F892}"/>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4" name="Group 5293">
                  <a:extLst>
                    <a:ext uri="{FF2B5EF4-FFF2-40B4-BE49-F238E27FC236}">
                      <a16:creationId xmlns:a16="http://schemas.microsoft.com/office/drawing/2014/main" id="{3371E756-5059-49D8-A99B-777FE38A872A}"/>
                    </a:ext>
                  </a:extLst>
                </p:cNvPr>
                <p:cNvGrpSpPr/>
                <p:nvPr/>
              </p:nvGrpSpPr>
              <p:grpSpPr>
                <a:xfrm>
                  <a:off x="7660874" y="5602814"/>
                  <a:ext cx="1125165" cy="1107996"/>
                  <a:chOff x="3689416" y="5042699"/>
                  <a:chExt cx="1125165" cy="1107996"/>
                </a:xfrm>
              </p:grpSpPr>
              <p:sp>
                <p:nvSpPr>
                  <p:cNvPr id="5299" name="Callout: Quad Arrow 5298">
                    <a:extLst>
                      <a:ext uri="{FF2B5EF4-FFF2-40B4-BE49-F238E27FC236}">
                        <a16:creationId xmlns:a16="http://schemas.microsoft.com/office/drawing/2014/main" id="{B35C1841-6C05-D263-47A6-6E6D2B557B8E}"/>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0" name="Callout: Quad Arrow 5299">
                    <a:extLst>
                      <a:ext uri="{FF2B5EF4-FFF2-40B4-BE49-F238E27FC236}">
                        <a16:creationId xmlns:a16="http://schemas.microsoft.com/office/drawing/2014/main" id="{28917B01-136B-EB7A-2520-36B8A394E469}"/>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95" name="Oval 5294">
                  <a:extLst>
                    <a:ext uri="{FF2B5EF4-FFF2-40B4-BE49-F238E27FC236}">
                      <a16:creationId xmlns:a16="http://schemas.microsoft.com/office/drawing/2014/main" id="{D30A6355-82C7-1E5D-BFA4-AD8DA35449BB}"/>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6" name="Oval 5295">
                  <a:extLst>
                    <a:ext uri="{FF2B5EF4-FFF2-40B4-BE49-F238E27FC236}">
                      <a16:creationId xmlns:a16="http://schemas.microsoft.com/office/drawing/2014/main" id="{05BCF844-351C-0EA1-4587-2CE7864230D2}"/>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7" name="Oval 5296">
                  <a:extLst>
                    <a:ext uri="{FF2B5EF4-FFF2-40B4-BE49-F238E27FC236}">
                      <a16:creationId xmlns:a16="http://schemas.microsoft.com/office/drawing/2014/main" id="{220A3A87-74AC-6584-C5D6-D6DEAC0027F9}"/>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8" name="Oval 5297">
                  <a:extLst>
                    <a:ext uri="{FF2B5EF4-FFF2-40B4-BE49-F238E27FC236}">
                      <a16:creationId xmlns:a16="http://schemas.microsoft.com/office/drawing/2014/main" id="{5371E49E-297D-B7D8-1AFA-B1BAF6212900}"/>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arn(inHorizont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arn(inHorizontal)">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7620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Nephi’s Promises</a:t>
            </a:r>
          </a:p>
        </p:txBody>
      </p:sp>
      <p:sp>
        <p:nvSpPr>
          <p:cNvPr id="6" name="TextBox 5"/>
          <p:cNvSpPr txBox="1"/>
          <p:nvPr/>
        </p:nvSpPr>
        <p:spPr>
          <a:xfrm>
            <a:off x="1828800" y="1295401"/>
            <a:ext cx="8610600" cy="1200329"/>
          </a:xfrm>
          <a:prstGeom prst="rect">
            <a:avLst/>
          </a:prstGeom>
          <a:noFill/>
        </p:spPr>
        <p:txBody>
          <a:bodyPr wrap="square" rtlCol="0">
            <a:spAutoFit/>
          </a:bodyPr>
          <a:lstStyle/>
          <a:p>
            <a:r>
              <a:rPr lang="en-US" sz="2400" dirty="0">
                <a:solidFill>
                  <a:schemeClr val="bg1"/>
                </a:solidFill>
              </a:rPr>
              <a:t>13. If we are faithful to him, we shall obtain the land of promise</a:t>
            </a:r>
          </a:p>
          <a:p>
            <a:endParaRPr lang="en-US" sz="2400" dirty="0">
              <a:solidFill>
                <a:schemeClr val="bg1"/>
              </a:solidFill>
            </a:endParaRPr>
          </a:p>
          <a:p>
            <a:r>
              <a:rPr lang="en-US" sz="2400" dirty="0">
                <a:solidFill>
                  <a:schemeClr val="bg1"/>
                </a:solidFill>
              </a:rPr>
              <a:t>15. If the brothers  return to Jerusalem they will perish</a:t>
            </a:r>
          </a:p>
        </p:txBody>
      </p:sp>
      <p:sp>
        <p:nvSpPr>
          <p:cNvPr id="8" name="TextBox 7"/>
          <p:cNvSpPr txBox="1"/>
          <p:nvPr/>
        </p:nvSpPr>
        <p:spPr>
          <a:xfrm>
            <a:off x="124814" y="6443680"/>
            <a:ext cx="3657600" cy="369332"/>
          </a:xfrm>
          <a:prstGeom prst="rect">
            <a:avLst/>
          </a:prstGeom>
          <a:noFill/>
        </p:spPr>
        <p:txBody>
          <a:bodyPr wrap="square" rtlCol="0">
            <a:spAutoFit/>
          </a:bodyPr>
          <a:lstStyle/>
          <a:p>
            <a:r>
              <a:rPr lang="en-US" dirty="0">
                <a:solidFill>
                  <a:srgbClr val="FFFF00"/>
                </a:solidFill>
              </a:rPr>
              <a:t>1 Nephi 7:13-15</a:t>
            </a:r>
          </a:p>
        </p:txBody>
      </p:sp>
      <p:grpSp>
        <p:nvGrpSpPr>
          <p:cNvPr id="9" name="Group 8"/>
          <p:cNvGrpSpPr/>
          <p:nvPr/>
        </p:nvGrpSpPr>
        <p:grpSpPr>
          <a:xfrm rot="20154762">
            <a:off x="6212403" y="4287981"/>
            <a:ext cx="3755183" cy="1371600"/>
            <a:chOff x="3362589" y="4257446"/>
            <a:chExt cx="4593383" cy="2002778"/>
          </a:xfrm>
        </p:grpSpPr>
        <p:sp>
          <p:nvSpPr>
            <p:cNvPr id="10" name="Rounded Rectangle 9"/>
            <p:cNvSpPr/>
            <p:nvPr/>
          </p:nvSpPr>
          <p:spPr>
            <a:xfrm>
              <a:off x="3429000" y="4648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9108113">
              <a:off x="4191000" y="4267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1226551">
              <a:off x="4434994" y="461350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87913">
              <a:off x="4962791" y="4638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3758427">
              <a:off x="55723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673125">
              <a:off x="6120284" y="456888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24133">
              <a:off x="6639189" y="45620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9108113">
              <a:off x="7096390" y="5019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489289">
              <a:off x="4353190"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819789" y="5933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9108113">
              <a:off x="3362589" y="5476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9997252">
              <a:off x="5115189" y="57050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261796">
              <a:off x="5496189" y="5552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258191" y="5324053"/>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029200" y="51816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20595127">
              <a:off x="3362589"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20534188">
              <a:off x="4526942" y="498851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2729544">
              <a:off x="5953390"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358400">
              <a:off x="3520065" y="590727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21367672">
              <a:off x="6943990" y="54764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19108113">
              <a:off x="6029589"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71725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84"/>
          <p:cNvGrpSpPr/>
          <p:nvPr/>
        </p:nvGrpSpPr>
        <p:grpSpPr>
          <a:xfrm>
            <a:off x="1828800" y="2743200"/>
            <a:ext cx="4648200" cy="1982934"/>
            <a:chOff x="304801" y="381000"/>
            <a:chExt cx="4052454" cy="2667000"/>
          </a:xfrm>
        </p:grpSpPr>
        <p:sp>
          <p:nvSpPr>
            <p:cNvPr id="33" name="Flowchart: Magnetic Disk 32"/>
            <p:cNvSpPr/>
            <p:nvPr/>
          </p:nvSpPr>
          <p:spPr>
            <a:xfrm rot="16200000">
              <a:off x="535469" y="1170310"/>
              <a:ext cx="123086" cy="106155"/>
            </a:xfrm>
            <a:prstGeom prst="flowChartMagneticDisk">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gnetic Disk 33"/>
            <p:cNvSpPr/>
            <p:nvPr/>
          </p:nvSpPr>
          <p:spPr>
            <a:xfrm rot="5400000">
              <a:off x="4222044" y="1747328"/>
              <a:ext cx="152606" cy="117817"/>
            </a:xfrm>
            <a:prstGeom prst="flowChartMagneticDisk">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65"/>
            <p:cNvGrpSpPr/>
            <p:nvPr/>
          </p:nvGrpSpPr>
          <p:grpSpPr>
            <a:xfrm>
              <a:off x="717162" y="895622"/>
              <a:ext cx="763481" cy="215390"/>
              <a:chOff x="1447799" y="3505200"/>
              <a:chExt cx="2063364" cy="609600"/>
            </a:xfrm>
          </p:grpSpPr>
          <p:sp>
            <p:nvSpPr>
              <p:cNvPr id="115" name="Rounded Rectangle 114"/>
              <p:cNvSpPr/>
              <p:nvPr/>
            </p:nvSpPr>
            <p:spPr>
              <a:xfrm>
                <a:off x="1447800" y="3810000"/>
                <a:ext cx="539363" cy="304800"/>
              </a:xfrm>
              <a:prstGeom prst="roundRect">
                <a:avLst>
                  <a:gd name="adj" fmla="val 501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1905000" y="3810000"/>
                <a:ext cx="539363" cy="304800"/>
              </a:xfrm>
              <a:prstGeom prst="roundRect">
                <a:avLst>
                  <a:gd name="adj" fmla="val 501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2438400" y="3810000"/>
                <a:ext cx="539363" cy="304800"/>
              </a:xfrm>
              <a:prstGeom prst="roundRect">
                <a:avLst>
                  <a:gd name="adj" fmla="val 501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2971800" y="3810000"/>
                <a:ext cx="539363" cy="304800"/>
              </a:xfrm>
              <a:prstGeom prst="roundRect">
                <a:avLst>
                  <a:gd name="adj" fmla="val 5014"/>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rot="10800000">
                <a:off x="1447799" y="3505200"/>
                <a:ext cx="685800" cy="304800"/>
              </a:xfrm>
              <a:prstGeom prst="roundRect">
                <a:avLst>
                  <a:gd name="adj" fmla="val 501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10800000">
                <a:off x="2133599" y="3505200"/>
                <a:ext cx="457199" cy="304800"/>
              </a:xfrm>
              <a:prstGeom prst="roundRect">
                <a:avLst>
                  <a:gd name="adj" fmla="val 501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10800000">
                <a:off x="3124200" y="3505200"/>
                <a:ext cx="381000" cy="304800"/>
              </a:xfrm>
              <a:prstGeom prst="roundRect">
                <a:avLst>
                  <a:gd name="adj" fmla="val 5014"/>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10800000">
                <a:off x="2590800" y="3505200"/>
                <a:ext cx="539363" cy="304800"/>
              </a:xfrm>
              <a:prstGeom prst="roundRect">
                <a:avLst>
                  <a:gd name="adj" fmla="val 5014"/>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2289034" y="595426"/>
              <a:ext cx="359285" cy="214426"/>
            </a:xfrm>
            <a:prstGeom prst="roundRect">
              <a:avLst>
                <a:gd name="adj" fmla="val 0"/>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256089" y="381000"/>
              <a:ext cx="1032945" cy="456669"/>
            </a:xfrm>
            <a:prstGeom prst="roundRect">
              <a:avLst>
                <a:gd name="adj" fmla="val 0"/>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27340" y="1110048"/>
              <a:ext cx="673659" cy="542439"/>
            </a:xfrm>
            <a:prstGeom prst="roundRect">
              <a:avLst>
                <a:gd name="adj" fmla="val 0"/>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648319" y="1281589"/>
              <a:ext cx="628749" cy="214426"/>
            </a:xfrm>
            <a:prstGeom prst="roundRect">
              <a:avLst>
                <a:gd name="adj" fmla="val 10173"/>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558497" y="1453129"/>
              <a:ext cx="1392230" cy="199358"/>
            </a:xfrm>
            <a:prstGeom prst="roundRect">
              <a:avLst>
                <a:gd name="adj" fmla="val 10173"/>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02787" y="1624670"/>
              <a:ext cx="3862314" cy="1157900"/>
            </a:xfrm>
            <a:prstGeom prst="roundRect">
              <a:avLst>
                <a:gd name="adj" fmla="val 5497"/>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211179" y="809852"/>
              <a:ext cx="1482051" cy="799750"/>
            </a:xfrm>
            <a:prstGeom prst="roundRect">
              <a:avLst>
                <a:gd name="adj" fmla="val 5014"/>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41"/>
            <p:cNvGrpSpPr/>
            <p:nvPr/>
          </p:nvGrpSpPr>
          <p:grpSpPr>
            <a:xfrm>
              <a:off x="402787" y="2139292"/>
              <a:ext cx="1450671" cy="643278"/>
              <a:chOff x="402787" y="2139292"/>
              <a:chExt cx="1450671" cy="643278"/>
            </a:xfrm>
          </p:grpSpPr>
          <p:sp>
            <p:nvSpPr>
              <p:cNvPr id="107" name="Rounded Rectangle 106"/>
              <p:cNvSpPr/>
              <p:nvPr/>
            </p:nvSpPr>
            <p:spPr>
              <a:xfrm>
                <a:off x="1301000" y="2353718"/>
                <a:ext cx="269464"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402787" y="2568144"/>
                <a:ext cx="372816"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44"/>
              <p:cNvSpPr/>
              <p:nvPr/>
            </p:nvSpPr>
            <p:spPr>
              <a:xfrm>
                <a:off x="762072" y="2568144"/>
                <a:ext cx="372816"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45"/>
              <p:cNvSpPr/>
              <p:nvPr/>
            </p:nvSpPr>
            <p:spPr>
              <a:xfrm>
                <a:off x="1121357" y="2568144"/>
                <a:ext cx="372816"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46"/>
              <p:cNvSpPr/>
              <p:nvPr/>
            </p:nvSpPr>
            <p:spPr>
              <a:xfrm>
                <a:off x="1480642" y="2568144"/>
                <a:ext cx="372816"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47"/>
              <p:cNvSpPr/>
              <p:nvPr/>
            </p:nvSpPr>
            <p:spPr>
              <a:xfrm>
                <a:off x="582430" y="2353718"/>
                <a:ext cx="372816"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48"/>
              <p:cNvSpPr/>
              <p:nvPr/>
            </p:nvSpPr>
            <p:spPr>
              <a:xfrm>
                <a:off x="941715" y="2353718"/>
                <a:ext cx="372816"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672251" y="2139292"/>
                <a:ext cx="372816" cy="214426"/>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ounded Rectangle 43"/>
            <p:cNvSpPr/>
            <p:nvPr/>
          </p:nvSpPr>
          <p:spPr>
            <a:xfrm>
              <a:off x="2244123" y="1195818"/>
              <a:ext cx="179643" cy="385967"/>
            </a:xfrm>
            <a:prstGeom prst="roundRec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211179" y="1538900"/>
              <a:ext cx="1482051" cy="85770"/>
            </a:xfrm>
            <a:prstGeom prst="roundRect">
              <a:avLst>
                <a:gd name="adj" fmla="val 5014"/>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109391" y="1538900"/>
              <a:ext cx="1347319" cy="1243670"/>
            </a:xfrm>
            <a:prstGeom prst="roundRect">
              <a:avLst>
                <a:gd name="adj" fmla="val 0"/>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705195" y="1152933"/>
              <a:ext cx="179643" cy="385967"/>
            </a:xfrm>
            <a:prstGeom prst="roundRec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flipV="1">
              <a:off x="1615374" y="1152933"/>
              <a:ext cx="359285" cy="35103"/>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3995638" y="1753325"/>
              <a:ext cx="134732" cy="128656"/>
            </a:xfrm>
            <a:prstGeom prst="roundRec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62072" y="1195818"/>
              <a:ext cx="224553" cy="85770"/>
            </a:xfrm>
            <a:prstGeom prst="roundRec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2154302" y="618261"/>
              <a:ext cx="256631" cy="171541"/>
            </a:xfrm>
            <a:prstGeom prst="roundRect">
              <a:avLst>
                <a:gd name="adj" fmla="val 0"/>
              </a:avLst>
            </a:prstGeom>
            <a:solidFill>
              <a:srgbClr val="CD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1390821" y="552541"/>
              <a:ext cx="125983" cy="250071"/>
            </a:xfrm>
            <a:prstGeom prst="roundRec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agnetic Disk 52"/>
            <p:cNvSpPr/>
            <p:nvPr/>
          </p:nvSpPr>
          <p:spPr>
            <a:xfrm rot="5400000">
              <a:off x="3433483" y="1706671"/>
              <a:ext cx="152606" cy="117817"/>
            </a:xfrm>
            <a:prstGeom prst="flowChartMagneticDisk">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agnetic Disk 53"/>
            <p:cNvSpPr/>
            <p:nvPr/>
          </p:nvSpPr>
          <p:spPr>
            <a:xfrm rot="5400000">
              <a:off x="2692691" y="889241"/>
              <a:ext cx="113062" cy="122484"/>
            </a:xfrm>
            <a:prstGeom prst="flowChartMagneticDisk">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gnetic Disk 54"/>
            <p:cNvSpPr/>
            <p:nvPr/>
          </p:nvSpPr>
          <p:spPr>
            <a:xfrm rot="16200000">
              <a:off x="297459" y="1749527"/>
              <a:ext cx="133668" cy="118984"/>
            </a:xfrm>
            <a:prstGeom prst="flowChartMagneticDisk">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gnetic Disk 55"/>
            <p:cNvSpPr/>
            <p:nvPr/>
          </p:nvSpPr>
          <p:spPr>
            <a:xfrm rot="16200000">
              <a:off x="1990065" y="1668213"/>
              <a:ext cx="133668" cy="118984"/>
            </a:xfrm>
            <a:prstGeom prst="flowChartMagneticDisk">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agnetic Disk 56"/>
            <p:cNvSpPr/>
            <p:nvPr/>
          </p:nvSpPr>
          <p:spPr>
            <a:xfrm rot="16200000">
              <a:off x="1108183" y="899621"/>
              <a:ext cx="133668" cy="118984"/>
            </a:xfrm>
            <a:prstGeom prst="flowChartMagneticDisk">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27340" y="1667556"/>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86625" y="1667556"/>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301000" y="1667556"/>
              <a:ext cx="82098" cy="85770"/>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615374" y="1667556"/>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301000" y="852737"/>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25553" y="852737"/>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750106" y="852737"/>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974659" y="852737"/>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199212" y="852737"/>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423766" y="852737"/>
              <a:ext cx="89821" cy="93839"/>
            </a:xfrm>
            <a:prstGeom prst="ellipse">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flipV="1">
              <a:off x="1326080" y="545857"/>
              <a:ext cx="238551" cy="40100"/>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2738140" y="2225062"/>
              <a:ext cx="179643" cy="471737"/>
            </a:xfrm>
            <a:prstGeom prst="roundRec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flipV="1">
              <a:off x="2648902" y="2187189"/>
              <a:ext cx="359285" cy="35103"/>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2109391" y="2696799"/>
              <a:ext cx="309125" cy="90783"/>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2416183" y="2695685"/>
              <a:ext cx="309125" cy="90783"/>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2276202" y="2608801"/>
              <a:ext cx="309125" cy="90783"/>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2724142" y="2689002"/>
              <a:ext cx="309125" cy="90783"/>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04"/>
            <p:cNvGrpSpPr/>
            <p:nvPr/>
          </p:nvGrpSpPr>
          <p:grpSpPr>
            <a:xfrm>
              <a:off x="1211179" y="1410244"/>
              <a:ext cx="583838" cy="1637756"/>
              <a:chOff x="1752600" y="682697"/>
              <a:chExt cx="1295400" cy="2148027"/>
            </a:xfrm>
          </p:grpSpPr>
          <p:sp>
            <p:nvSpPr>
              <p:cNvPr id="100" name="Rounded Rectangle 99"/>
              <p:cNvSpPr/>
              <p:nvPr/>
            </p:nvSpPr>
            <p:spPr>
              <a:xfrm rot="16587891">
                <a:off x="1014926" y="1711094"/>
                <a:ext cx="2148026" cy="91231"/>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5192738" flipH="1">
                <a:off x="1700727" y="1711095"/>
                <a:ext cx="2148026" cy="91231"/>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2057400" y="990600"/>
                <a:ext cx="838200"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752600" y="2514600"/>
                <a:ext cx="1295400"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1820883" y="2114797"/>
                <a:ext cx="1143000"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1860467" y="1752600"/>
                <a:ext cx="1063831"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1976252" y="1384464"/>
                <a:ext cx="921327" cy="5793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06"/>
            <p:cNvGrpSpPr/>
            <p:nvPr/>
          </p:nvGrpSpPr>
          <p:grpSpPr>
            <a:xfrm flipH="1">
              <a:off x="2423766" y="724081"/>
              <a:ext cx="314374" cy="814818"/>
              <a:chOff x="1752600" y="682697"/>
              <a:chExt cx="1295400" cy="2148027"/>
            </a:xfrm>
          </p:grpSpPr>
          <p:sp>
            <p:nvSpPr>
              <p:cNvPr id="93" name="Rounded Rectangle 92"/>
              <p:cNvSpPr/>
              <p:nvPr/>
            </p:nvSpPr>
            <p:spPr>
              <a:xfrm rot="16587891">
                <a:off x="1014926" y="1711094"/>
                <a:ext cx="2148026" cy="91231"/>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5192738" flipH="1">
                <a:off x="1700727" y="1711095"/>
                <a:ext cx="2148026" cy="91231"/>
              </a:xfrm>
              <a:prstGeom prst="roundRect">
                <a:avLst>
                  <a:gd name="adj" fmla="val 0"/>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2057400" y="990600"/>
                <a:ext cx="838200"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1752600" y="2514600"/>
                <a:ext cx="1295400"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1820883" y="2114797"/>
                <a:ext cx="1143000"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a:off x="1860467" y="1752600"/>
                <a:ext cx="1063831" cy="7620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976252" y="1384464"/>
                <a:ext cx="921327" cy="57930"/>
              </a:xfrm>
              <a:prstGeom prst="roundRect">
                <a:avLst>
                  <a:gd name="adj" fmla="val 15584"/>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17"/>
            <p:cNvGrpSpPr/>
            <p:nvPr/>
          </p:nvGrpSpPr>
          <p:grpSpPr>
            <a:xfrm>
              <a:off x="3591442" y="1281589"/>
              <a:ext cx="293961" cy="171541"/>
              <a:chOff x="4343400" y="2514600"/>
              <a:chExt cx="1371600" cy="838200"/>
            </a:xfrm>
          </p:grpSpPr>
          <p:sp>
            <p:nvSpPr>
              <p:cNvPr id="90" name="Trapezoid 89"/>
              <p:cNvSpPr/>
              <p:nvPr/>
            </p:nvSpPr>
            <p:spPr>
              <a:xfrm rot="10800000">
                <a:off x="4572000" y="2514600"/>
                <a:ext cx="914400" cy="457200"/>
              </a:xfrm>
              <a:prstGeom prst="trapezoid">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343400" y="2743200"/>
                <a:ext cx="1371600" cy="609600"/>
              </a:xfrm>
              <a:prstGeom prst="ellipse">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648200" y="2667000"/>
                <a:ext cx="762000" cy="304800"/>
              </a:xfrm>
              <a:prstGeom prst="ellipse">
                <a:avLst/>
              </a:prstGeom>
              <a:solidFill>
                <a:srgbClr val="F36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126"/>
            <p:cNvGrpSpPr/>
            <p:nvPr/>
          </p:nvGrpSpPr>
          <p:grpSpPr>
            <a:xfrm flipH="1">
              <a:off x="2469447" y="423885"/>
              <a:ext cx="182727" cy="171541"/>
              <a:chOff x="3962400" y="2057400"/>
              <a:chExt cx="1524001" cy="1498270"/>
            </a:xfrm>
          </p:grpSpPr>
          <p:sp>
            <p:nvSpPr>
              <p:cNvPr id="83" name="Trapezoid 82"/>
              <p:cNvSpPr/>
              <p:nvPr/>
            </p:nvSpPr>
            <p:spPr>
              <a:xfrm rot="10800000">
                <a:off x="4216400" y="2057400"/>
                <a:ext cx="1016000" cy="477982"/>
              </a:xfrm>
              <a:prstGeom prst="trapezoid">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962400" y="2182091"/>
                <a:ext cx="1524000" cy="942109"/>
              </a:xfrm>
              <a:prstGeom prst="ellipse">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962401" y="2590800"/>
                <a:ext cx="1524000" cy="922317"/>
              </a:xfrm>
              <a:prstGeom prst="ellipse">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301067" y="2064327"/>
                <a:ext cx="846667" cy="526473"/>
              </a:xfrm>
              <a:prstGeom prst="ellipse">
                <a:avLst/>
              </a:prstGeom>
              <a:solidFill>
                <a:srgbClr val="F36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038600" y="2514600"/>
                <a:ext cx="1371600" cy="526473"/>
              </a:xfrm>
              <a:prstGeom prst="ellipse">
                <a:avLst/>
              </a:prstGeom>
              <a:solidFill>
                <a:srgbClr val="F36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034642" y="3327070"/>
                <a:ext cx="1371600" cy="228600"/>
              </a:xfrm>
              <a:prstGeom prst="ellipse">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143498" y="2999509"/>
                <a:ext cx="1105396" cy="526473"/>
              </a:xfrm>
              <a:prstGeom prst="ellipse">
                <a:avLst/>
              </a:prstGeom>
              <a:solidFill>
                <a:srgbClr val="F36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127"/>
            <p:cNvGrpSpPr/>
            <p:nvPr/>
          </p:nvGrpSpPr>
          <p:grpSpPr>
            <a:xfrm>
              <a:off x="2019570" y="2611029"/>
              <a:ext cx="134732" cy="171541"/>
              <a:chOff x="4343400" y="2514600"/>
              <a:chExt cx="1371600" cy="838200"/>
            </a:xfrm>
          </p:grpSpPr>
          <p:sp>
            <p:nvSpPr>
              <p:cNvPr id="80" name="Trapezoid 79"/>
              <p:cNvSpPr/>
              <p:nvPr/>
            </p:nvSpPr>
            <p:spPr>
              <a:xfrm rot="10800000">
                <a:off x="4572000" y="2514600"/>
                <a:ext cx="914400" cy="457200"/>
              </a:xfrm>
              <a:prstGeom prst="trapezoid">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343400" y="2743200"/>
                <a:ext cx="1371600" cy="609600"/>
              </a:xfrm>
              <a:prstGeom prst="ellipse">
                <a:avLst/>
              </a:prstGeom>
              <a:solidFill>
                <a:srgbClr val="F368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648200" y="2667000"/>
                <a:ext cx="762000" cy="304800"/>
              </a:xfrm>
              <a:prstGeom prst="ellipse">
                <a:avLst/>
              </a:prstGeom>
              <a:solidFill>
                <a:srgbClr val="F36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p:cNvGrpSpPr/>
          <p:nvPr/>
        </p:nvGrpSpPr>
        <p:grpSpPr>
          <a:xfrm rot="1471634">
            <a:off x="6668468" y="4984753"/>
            <a:ext cx="3755183" cy="1371600"/>
            <a:chOff x="3362589" y="4257446"/>
            <a:chExt cx="4593383" cy="2002778"/>
          </a:xfrm>
        </p:grpSpPr>
        <p:sp>
          <p:nvSpPr>
            <p:cNvPr id="124" name="Rounded Rectangle 123"/>
            <p:cNvSpPr/>
            <p:nvPr/>
          </p:nvSpPr>
          <p:spPr>
            <a:xfrm>
              <a:off x="3429000" y="4648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19108113">
              <a:off x="4191000" y="4267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rot="21226551">
              <a:off x="4434994" y="461350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0787913">
              <a:off x="4962791" y="4638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13758427">
              <a:off x="55723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673125">
              <a:off x="6120284" y="456888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0724133">
              <a:off x="6639189" y="45620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rot="19108113">
              <a:off x="7096390" y="5019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20489289">
              <a:off x="4353190"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3819789" y="5933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19108113">
              <a:off x="3362589" y="5476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19997252">
              <a:off x="5115189" y="57050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1261796">
              <a:off x="5496189" y="5552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6258191" y="5324053"/>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5029200" y="51816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rot="20595127">
              <a:off x="3362589"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20534188">
              <a:off x="4526942" y="498851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2729544">
              <a:off x="5953390"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358400">
              <a:off x="3520065" y="590727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rot="21367672">
              <a:off x="6943990" y="54764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19108113">
              <a:off x="6029589"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71725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5486400" y="5334001"/>
            <a:ext cx="3276326" cy="1418739"/>
            <a:chOff x="3362589" y="4257446"/>
            <a:chExt cx="4593383" cy="2002778"/>
          </a:xfrm>
        </p:grpSpPr>
        <p:sp>
          <p:nvSpPr>
            <p:cNvPr id="147" name="Rounded Rectangle 146"/>
            <p:cNvSpPr/>
            <p:nvPr/>
          </p:nvSpPr>
          <p:spPr>
            <a:xfrm>
              <a:off x="3429000" y="4648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rot="19108113">
              <a:off x="4191000" y="4267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rot="21226551">
              <a:off x="4434994" y="461350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rot="20787913">
              <a:off x="4962791" y="4638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rot="13758427">
              <a:off x="55723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rot="673125">
              <a:off x="6120284" y="456888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52"/>
            <p:cNvSpPr/>
            <p:nvPr/>
          </p:nvSpPr>
          <p:spPr>
            <a:xfrm rot="20724133">
              <a:off x="6639189" y="45620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rot="19108113">
              <a:off x="7096390" y="5019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rot="20489289">
              <a:off x="4353190"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3819789" y="5933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rot="19108113">
              <a:off x="3362589" y="5476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rot="19997252">
              <a:off x="5115189" y="57050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rot="1261796">
              <a:off x="5496189" y="5552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6258191" y="5324053"/>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5029200" y="51816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rot="20595127">
              <a:off x="3362589"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rot="20534188">
              <a:off x="4526942" y="498851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rot="2729544">
              <a:off x="5953390"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rot="358400">
              <a:off x="3520065" y="590727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rot="21367672">
              <a:off x="6943990" y="54764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rot="19108113">
              <a:off x="6029589"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71725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905000" y="5029200"/>
            <a:ext cx="3505200" cy="923330"/>
          </a:xfrm>
          <a:prstGeom prst="rect">
            <a:avLst/>
          </a:prstGeom>
        </p:spPr>
        <p:txBody>
          <a:bodyPr wrap="square">
            <a:spAutoFit/>
          </a:bodyPr>
          <a:lstStyle/>
          <a:p>
            <a:pPr algn="ctr"/>
            <a:r>
              <a:rPr lang="en-US" b="1" dirty="0">
                <a:solidFill>
                  <a:srgbClr val="FFFF00"/>
                </a:solidFill>
                <a:effectLst>
                  <a:glow rad="228600">
                    <a:schemeClr val="accent2">
                      <a:satMod val="175000"/>
                      <a:alpha val="40000"/>
                    </a:schemeClr>
                  </a:glow>
                </a:effectLst>
                <a:latin typeface="Open Sans"/>
              </a:rPr>
              <a:t>If we exercise faith in the Lord, He is able to do all things for us according to His will</a:t>
            </a:r>
            <a:endParaRPr lang="en-US" dirty="0">
              <a:solidFill>
                <a:srgbClr val="FFFF00"/>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28546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animEffect transition="in" filter="dissolve">
                                      <p:cBhvr>
                                        <p:cTn id="21" dur="500"/>
                                        <p:tgtEl>
                                          <p:spTgt spid="146"/>
                                        </p:tgtEl>
                                      </p:cBhvr>
                                    </p:animEffect>
                                  </p:childTnLst>
                                </p:cTn>
                              </p:par>
                              <p:par>
                                <p:cTn id="22" presetID="9" presetClass="entr" presetSubtype="0" fill="hold" nodeType="with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dissolve">
                                      <p:cBhvr>
                                        <p:cTn id="24" dur="500"/>
                                        <p:tgtEl>
                                          <p:spTgt spid="1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228600"/>
            <a:ext cx="6400800" cy="923330"/>
          </a:xfrm>
          <a:prstGeom prst="rect">
            <a:avLst/>
          </a:prstGeom>
          <a:noFill/>
        </p:spPr>
        <p:txBody>
          <a:bodyPr wrap="square" rtlCol="0">
            <a:spAutoFit/>
          </a:bodyPr>
          <a:lstStyle/>
          <a:p>
            <a:pPr algn="ctr"/>
            <a:r>
              <a:rPr lang="en-US" sz="5400" dirty="0">
                <a:solidFill>
                  <a:schemeClr val="bg1"/>
                </a:solidFill>
              </a:rPr>
              <a:t>The Purpose</a:t>
            </a:r>
          </a:p>
        </p:txBody>
      </p:sp>
      <p:sp>
        <p:nvSpPr>
          <p:cNvPr id="6" name="Isosceles Triangle 5"/>
          <p:cNvSpPr/>
          <p:nvPr/>
        </p:nvSpPr>
        <p:spPr>
          <a:xfrm>
            <a:off x="3962400" y="2057400"/>
            <a:ext cx="3810000" cy="3733800"/>
          </a:xfrm>
          <a:prstGeom prst="triangl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29200" y="1295401"/>
            <a:ext cx="1752600" cy="830997"/>
          </a:xfrm>
          <a:prstGeom prst="rect">
            <a:avLst/>
          </a:prstGeom>
          <a:noFill/>
        </p:spPr>
        <p:txBody>
          <a:bodyPr wrap="square" rtlCol="0">
            <a:spAutoFit/>
          </a:bodyPr>
          <a:lstStyle/>
          <a:p>
            <a:pPr algn="ctr"/>
            <a:r>
              <a:rPr lang="en-US" sz="2400" dirty="0">
                <a:solidFill>
                  <a:schemeClr val="bg1"/>
                </a:solidFill>
              </a:rPr>
              <a:t>God of Abraham</a:t>
            </a:r>
          </a:p>
        </p:txBody>
      </p:sp>
      <p:sp>
        <p:nvSpPr>
          <p:cNvPr id="8" name="TextBox 7"/>
          <p:cNvSpPr txBox="1"/>
          <p:nvPr/>
        </p:nvSpPr>
        <p:spPr>
          <a:xfrm>
            <a:off x="7924800" y="5410201"/>
            <a:ext cx="1371600" cy="830997"/>
          </a:xfrm>
          <a:prstGeom prst="rect">
            <a:avLst/>
          </a:prstGeom>
          <a:noFill/>
        </p:spPr>
        <p:txBody>
          <a:bodyPr wrap="square" rtlCol="0">
            <a:spAutoFit/>
          </a:bodyPr>
          <a:lstStyle/>
          <a:p>
            <a:pPr algn="ctr"/>
            <a:r>
              <a:rPr lang="en-US" sz="2400" dirty="0">
                <a:solidFill>
                  <a:schemeClr val="bg1"/>
                </a:solidFill>
              </a:rPr>
              <a:t>God of Isaac</a:t>
            </a:r>
          </a:p>
        </p:txBody>
      </p:sp>
      <p:sp>
        <p:nvSpPr>
          <p:cNvPr id="9" name="TextBox 8"/>
          <p:cNvSpPr txBox="1"/>
          <p:nvPr/>
        </p:nvSpPr>
        <p:spPr>
          <a:xfrm>
            <a:off x="2362200" y="5410201"/>
            <a:ext cx="1752600" cy="830997"/>
          </a:xfrm>
          <a:prstGeom prst="rect">
            <a:avLst/>
          </a:prstGeom>
          <a:noFill/>
        </p:spPr>
        <p:txBody>
          <a:bodyPr wrap="square" rtlCol="0">
            <a:spAutoFit/>
          </a:bodyPr>
          <a:lstStyle/>
          <a:p>
            <a:pPr algn="ctr"/>
            <a:r>
              <a:rPr lang="en-US" sz="2400" dirty="0">
                <a:solidFill>
                  <a:schemeClr val="bg1"/>
                </a:solidFill>
              </a:rPr>
              <a:t>God of Jacob</a:t>
            </a:r>
          </a:p>
        </p:txBody>
      </p:sp>
      <p:sp>
        <p:nvSpPr>
          <p:cNvPr id="10" name="TextBox 9"/>
          <p:cNvSpPr txBox="1"/>
          <p:nvPr/>
        </p:nvSpPr>
        <p:spPr>
          <a:xfrm>
            <a:off x="4953000" y="3886201"/>
            <a:ext cx="1752600" cy="1200329"/>
          </a:xfrm>
          <a:prstGeom prst="rect">
            <a:avLst/>
          </a:prstGeom>
          <a:noFill/>
        </p:spPr>
        <p:txBody>
          <a:bodyPr wrap="square" rtlCol="0">
            <a:spAutoFit/>
          </a:bodyPr>
          <a:lstStyle/>
          <a:p>
            <a:pPr algn="ctr"/>
            <a:r>
              <a:rPr lang="en-US" sz="2400" dirty="0">
                <a:solidFill>
                  <a:schemeClr val="bg1"/>
                </a:solidFill>
              </a:rPr>
              <a:t>Jesus Christ</a:t>
            </a:r>
          </a:p>
          <a:p>
            <a:pPr algn="ctr"/>
            <a:endParaRPr lang="en-US" sz="2400" dirty="0">
              <a:solidFill>
                <a:schemeClr val="bg1"/>
              </a:solidFill>
            </a:endParaRPr>
          </a:p>
          <a:p>
            <a:pPr algn="ctr"/>
            <a:r>
              <a:rPr lang="en-US" sz="2400" dirty="0">
                <a:solidFill>
                  <a:schemeClr val="bg1"/>
                </a:solidFill>
              </a:rPr>
              <a:t>Jehovah</a:t>
            </a:r>
          </a:p>
        </p:txBody>
      </p:sp>
      <p:sp>
        <p:nvSpPr>
          <p:cNvPr id="11" name="TextBox 10"/>
          <p:cNvSpPr txBox="1"/>
          <p:nvPr/>
        </p:nvSpPr>
        <p:spPr>
          <a:xfrm>
            <a:off x="-76200" y="6318766"/>
            <a:ext cx="2438400" cy="461665"/>
          </a:xfrm>
          <a:prstGeom prst="rect">
            <a:avLst/>
          </a:prstGeom>
          <a:noFill/>
        </p:spPr>
        <p:txBody>
          <a:bodyPr wrap="square" rtlCol="0">
            <a:spAutoFit/>
          </a:bodyPr>
          <a:lstStyle/>
          <a:p>
            <a:pPr algn="ctr"/>
            <a:r>
              <a:rPr lang="en-US" sz="2400" dirty="0">
                <a:solidFill>
                  <a:srgbClr val="FFFF00"/>
                </a:solidFill>
              </a:rPr>
              <a:t>1 Nephi 6:4</a:t>
            </a:r>
          </a:p>
        </p:txBody>
      </p:sp>
      <p:pic>
        <p:nvPicPr>
          <p:cNvPr id="12" name="Picture 11" descr="abraham and stars.jpg"/>
          <p:cNvPicPr>
            <a:picLocks noChangeAspect="1"/>
          </p:cNvPicPr>
          <p:nvPr/>
        </p:nvPicPr>
        <p:blipFill>
          <a:blip r:embed="rId2" cstate="print"/>
          <a:stretch>
            <a:fillRect/>
          </a:stretch>
        </p:blipFill>
        <p:spPr>
          <a:xfrm>
            <a:off x="2438400" y="1143000"/>
            <a:ext cx="2346960" cy="1767840"/>
          </a:xfrm>
          <a:prstGeom prst="rect">
            <a:avLst/>
          </a:prstGeom>
        </p:spPr>
      </p:pic>
      <p:pic>
        <p:nvPicPr>
          <p:cNvPr id="3" name="Picture 2">
            <a:extLst>
              <a:ext uri="{FF2B5EF4-FFF2-40B4-BE49-F238E27FC236}">
                <a16:creationId xmlns:a16="http://schemas.microsoft.com/office/drawing/2014/main" id="{667E0859-9F0A-4E96-909F-E60484D43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1" y="1752600"/>
            <a:ext cx="2339551" cy="312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7620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The Warning</a:t>
            </a:r>
          </a:p>
        </p:txBody>
      </p:sp>
      <p:sp>
        <p:nvSpPr>
          <p:cNvPr id="6" name="TextBox 5"/>
          <p:cNvSpPr txBox="1"/>
          <p:nvPr/>
        </p:nvSpPr>
        <p:spPr>
          <a:xfrm>
            <a:off x="620110" y="685801"/>
            <a:ext cx="7228490" cy="2031325"/>
          </a:xfrm>
          <a:prstGeom prst="rect">
            <a:avLst/>
          </a:prstGeom>
          <a:noFill/>
        </p:spPr>
        <p:txBody>
          <a:bodyPr wrap="square" rtlCol="0">
            <a:spAutoFit/>
          </a:bodyPr>
          <a:lstStyle/>
          <a:p>
            <a:r>
              <a:rPr lang="en-US" dirty="0">
                <a:solidFill>
                  <a:schemeClr val="bg1"/>
                </a:solidFill>
              </a:rPr>
              <a:t>Nephi warned his brothers and members of Ishmael’s family that they would perish if they returned to Jerusalem.</a:t>
            </a:r>
          </a:p>
          <a:p>
            <a:endParaRPr lang="en-US" dirty="0">
              <a:solidFill>
                <a:schemeClr val="bg1"/>
              </a:solidFill>
            </a:endParaRPr>
          </a:p>
          <a:p>
            <a:r>
              <a:rPr lang="en-US" dirty="0">
                <a:solidFill>
                  <a:schemeClr val="bg1"/>
                </a:solidFill>
              </a:rPr>
              <a:t>A number of years after Lehi and Ishmael’s families left Jerusalem, the Babylonians surrounded the city. According to the Bible, an approximately 18-month siege left the people of Jerusalem without food, the city “broken up,” and King Zedekiah’s army scattered (2 Kings 25:1–7). </a:t>
            </a:r>
          </a:p>
        </p:txBody>
      </p:sp>
      <p:sp>
        <p:nvSpPr>
          <p:cNvPr id="8" name="TextBox 7"/>
          <p:cNvSpPr txBox="1"/>
          <p:nvPr/>
        </p:nvSpPr>
        <p:spPr>
          <a:xfrm>
            <a:off x="0" y="6449198"/>
            <a:ext cx="6629400" cy="369332"/>
          </a:xfrm>
          <a:prstGeom prst="rect">
            <a:avLst/>
          </a:prstGeom>
          <a:noFill/>
        </p:spPr>
        <p:txBody>
          <a:bodyPr wrap="square" rtlCol="0">
            <a:spAutoFit/>
          </a:bodyPr>
          <a:lstStyle/>
          <a:p>
            <a:r>
              <a:rPr lang="en-US" dirty="0">
                <a:solidFill>
                  <a:srgbClr val="FFFF00"/>
                </a:solidFill>
              </a:rPr>
              <a:t>1 Nephi 7:13-15; 2 Nephi 1:4-5; 1 Nephi 17:3-6; 2 Nephi 4:7-9</a:t>
            </a:r>
          </a:p>
        </p:txBody>
      </p:sp>
      <p:pic>
        <p:nvPicPr>
          <p:cNvPr id="9218" name="Picture 2" descr="Image result for jerusalem besieged Zedekiah"/>
          <p:cNvPicPr>
            <a:picLocks noChangeAspect="1" noChangeArrowheads="1"/>
          </p:cNvPicPr>
          <p:nvPr/>
        </p:nvPicPr>
        <p:blipFill rotWithShape="1">
          <a:blip r:embed="rId2">
            <a:extLst>
              <a:ext uri="{28A0092B-C50C-407E-A947-70E740481C1C}">
                <a14:useLocalDpi xmlns:a14="http://schemas.microsoft.com/office/drawing/2010/main" val="0"/>
              </a:ext>
            </a:extLst>
          </a:blip>
          <a:srcRect l="2229" t="47032" r="67823" b="5100"/>
          <a:stretch/>
        </p:blipFill>
        <p:spPr bwMode="auto">
          <a:xfrm>
            <a:off x="7772401" y="304800"/>
            <a:ext cx="2413001" cy="2895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jerusalem besieged Zedekiah"/>
          <p:cNvPicPr>
            <a:picLocks noChangeAspect="1" noChangeArrowheads="1"/>
          </p:cNvPicPr>
          <p:nvPr/>
        </p:nvPicPr>
        <p:blipFill rotWithShape="1">
          <a:blip r:embed="rId2">
            <a:extLst>
              <a:ext uri="{28A0092B-C50C-407E-A947-70E740481C1C}">
                <a14:useLocalDpi xmlns:a14="http://schemas.microsoft.com/office/drawing/2010/main" val="0"/>
              </a:ext>
            </a:extLst>
          </a:blip>
          <a:srcRect l="74104" t="46838" r="2522" b="5490"/>
          <a:stretch/>
        </p:blipFill>
        <p:spPr bwMode="auto">
          <a:xfrm>
            <a:off x="2133600" y="3352800"/>
            <a:ext cx="1905000" cy="29170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91000" y="3429000"/>
            <a:ext cx="7228490" cy="2308324"/>
          </a:xfrm>
          <a:prstGeom prst="rect">
            <a:avLst/>
          </a:prstGeom>
        </p:spPr>
        <p:txBody>
          <a:bodyPr wrap="square">
            <a:spAutoFit/>
          </a:bodyPr>
          <a:lstStyle/>
          <a:p>
            <a:r>
              <a:rPr lang="en-US" dirty="0">
                <a:solidFill>
                  <a:schemeClr val="bg1"/>
                </a:solidFill>
              </a:rPr>
              <a:t>The Babylonians then destroyed the temple and carried many of the people away as captives to Babylon. If Laman, Lemuel, and the others had returned to Jerusalem, they would have suffered captivity or death. </a:t>
            </a:r>
          </a:p>
          <a:p>
            <a:endParaRPr lang="en-US" dirty="0">
              <a:solidFill>
                <a:schemeClr val="bg1"/>
              </a:solidFill>
            </a:endParaRPr>
          </a:p>
          <a:p>
            <a:r>
              <a:rPr lang="en-US" dirty="0">
                <a:solidFill>
                  <a:schemeClr val="bg1"/>
                </a:solidFill>
              </a:rPr>
              <a:t>But because they chose to follow Lehi and Nephi, they instead enjoyed the fruit and honey of the land of Bountiful and obtained a land of inheritance. In addition, the Lord has been merciful to Laman and Lemuel’s latter-day posterity, blessing them with the gospel.</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525480" y="24415"/>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Cords That Bind</a:t>
            </a:r>
          </a:p>
        </p:txBody>
      </p:sp>
      <p:sp>
        <p:nvSpPr>
          <p:cNvPr id="6" name="TextBox 5"/>
          <p:cNvSpPr txBox="1"/>
          <p:nvPr/>
        </p:nvSpPr>
        <p:spPr>
          <a:xfrm>
            <a:off x="1828800" y="1295400"/>
            <a:ext cx="8610600" cy="369332"/>
          </a:xfrm>
          <a:prstGeom prst="rect">
            <a:avLst/>
          </a:prstGeom>
          <a:noFill/>
        </p:spPr>
        <p:txBody>
          <a:bodyPr wrap="square" rtlCol="0">
            <a:spAutoFit/>
          </a:bodyPr>
          <a:lstStyle/>
          <a:p>
            <a:r>
              <a:rPr lang="en-US" dirty="0">
                <a:solidFill>
                  <a:schemeClr val="bg1"/>
                </a:solidFill>
              </a:rPr>
              <a:t>Brothers sought to take Nephi’s life</a:t>
            </a:r>
          </a:p>
        </p:txBody>
      </p:sp>
      <p:sp>
        <p:nvSpPr>
          <p:cNvPr id="8" name="TextBox 7"/>
          <p:cNvSpPr txBox="1"/>
          <p:nvPr/>
        </p:nvSpPr>
        <p:spPr>
          <a:xfrm>
            <a:off x="98618" y="6412707"/>
            <a:ext cx="3657600" cy="369332"/>
          </a:xfrm>
          <a:prstGeom prst="rect">
            <a:avLst/>
          </a:prstGeom>
          <a:noFill/>
        </p:spPr>
        <p:txBody>
          <a:bodyPr wrap="square" rtlCol="0">
            <a:spAutoFit/>
          </a:bodyPr>
          <a:lstStyle/>
          <a:p>
            <a:r>
              <a:rPr lang="en-US" dirty="0">
                <a:solidFill>
                  <a:srgbClr val="FFFF00"/>
                </a:solidFill>
              </a:rPr>
              <a:t>1 Nephi 7:16-19</a:t>
            </a:r>
          </a:p>
        </p:txBody>
      </p:sp>
      <p:sp>
        <p:nvSpPr>
          <p:cNvPr id="7" name="TextBox 6"/>
          <p:cNvSpPr txBox="1"/>
          <p:nvPr/>
        </p:nvSpPr>
        <p:spPr>
          <a:xfrm>
            <a:off x="1752600" y="3581401"/>
            <a:ext cx="6400800" cy="461665"/>
          </a:xfrm>
          <a:prstGeom prst="rect">
            <a:avLst/>
          </a:prstGeom>
          <a:noFill/>
        </p:spPr>
        <p:txBody>
          <a:bodyPr wrap="square" rtlCol="0">
            <a:spAutoFit/>
          </a:bodyPr>
          <a:lstStyle/>
          <a:p>
            <a:r>
              <a:rPr lang="en-US" sz="2400" dirty="0">
                <a:solidFill>
                  <a:schemeClr val="bg1"/>
                </a:solidFill>
              </a:rPr>
              <a:t>The Lord’s deliverance</a:t>
            </a:r>
          </a:p>
        </p:txBody>
      </p:sp>
      <p:sp>
        <p:nvSpPr>
          <p:cNvPr id="10" name="Rectangle 9"/>
          <p:cNvSpPr/>
          <p:nvPr/>
        </p:nvSpPr>
        <p:spPr>
          <a:xfrm>
            <a:off x="5257800" y="1676401"/>
            <a:ext cx="5029200" cy="4524315"/>
          </a:xfrm>
          <a:prstGeom prst="rect">
            <a:avLst/>
          </a:prstGeom>
        </p:spPr>
        <p:txBody>
          <a:bodyPr wrap="square">
            <a:spAutoFit/>
          </a:bodyPr>
          <a:lstStyle/>
          <a:p>
            <a:r>
              <a:rPr lang="en-US" dirty="0">
                <a:solidFill>
                  <a:schemeClr val="bg1"/>
                </a:solidFill>
              </a:rPr>
              <a:t>“Nephi is an example of one who knew and understood and relied upon the enabling power of the Savior. … Please note Nephi’s prayer in verse 17: ‘O Lord, according to my faith which is in thee, wilt thou deliver me from the hands of my brethren; yea, even give me strength that I may burst these bands with which I am bound’..</a:t>
            </a:r>
          </a:p>
          <a:p>
            <a:endParaRPr lang="en-US" dirty="0">
              <a:solidFill>
                <a:schemeClr val="bg1"/>
              </a:solidFill>
            </a:endParaRPr>
          </a:p>
          <a:p>
            <a:r>
              <a:rPr lang="en-US" dirty="0">
                <a:solidFill>
                  <a:schemeClr val="bg1"/>
                </a:solidFill>
              </a:rPr>
              <a:t>“… It is especially interesting to me that Nephi did not pray … to have his circumstances changed. Rather, he prayed for the strength to change his circumstances. And may I suggest that he prayed in this manner precisely because he knew and understood and had experienced the enabling power of the Atonement of the Savior” (“In the Strength of the Lord.”</a:t>
            </a:r>
          </a:p>
        </p:txBody>
      </p:sp>
      <p:grpSp>
        <p:nvGrpSpPr>
          <p:cNvPr id="75" name="Group 74"/>
          <p:cNvGrpSpPr/>
          <p:nvPr/>
        </p:nvGrpSpPr>
        <p:grpSpPr>
          <a:xfrm rot="18085606">
            <a:off x="2934603" y="3839363"/>
            <a:ext cx="1029240" cy="2188905"/>
            <a:chOff x="457200" y="2438400"/>
            <a:chExt cx="1376266" cy="2551671"/>
          </a:xfrm>
          <a:solidFill>
            <a:schemeClr val="accent2">
              <a:lumMod val="40000"/>
              <a:lumOff val="60000"/>
            </a:schemeClr>
          </a:solidFill>
        </p:grpSpPr>
        <p:grpSp>
          <p:nvGrpSpPr>
            <p:cNvPr id="76" name="Group 13"/>
            <p:cNvGrpSpPr/>
            <p:nvPr/>
          </p:nvGrpSpPr>
          <p:grpSpPr>
            <a:xfrm>
              <a:off x="619897" y="2438400"/>
              <a:ext cx="1213569" cy="2362200"/>
              <a:chOff x="4114800" y="2514600"/>
              <a:chExt cx="2449883" cy="2362200"/>
            </a:xfrm>
            <a:grpFill/>
          </p:grpSpPr>
          <p:sp>
            <p:nvSpPr>
              <p:cNvPr id="87" name="Oval 86"/>
              <p:cNvSpPr/>
              <p:nvPr/>
            </p:nvSpPr>
            <p:spPr>
              <a:xfrm>
                <a:off x="4191000" y="3276600"/>
                <a:ext cx="20574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114800" y="2971800"/>
                <a:ext cx="6096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419600" y="2667000"/>
                <a:ext cx="7620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953000" y="2514600"/>
                <a:ext cx="7620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5562599" y="2743200"/>
                <a:ext cx="762000" cy="1371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2250936">
                <a:off x="5610696" y="3425515"/>
                <a:ext cx="953987" cy="112645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5400000">
                <a:off x="4762500" y="3238500"/>
                <a:ext cx="8382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4"/>
            <p:cNvGrpSpPr/>
            <p:nvPr/>
          </p:nvGrpSpPr>
          <p:grpSpPr>
            <a:xfrm>
              <a:off x="457200" y="2627871"/>
              <a:ext cx="1213569" cy="2362200"/>
              <a:chOff x="4114800" y="2514600"/>
              <a:chExt cx="2449883" cy="2362200"/>
            </a:xfrm>
            <a:grpFill/>
          </p:grpSpPr>
          <p:sp>
            <p:nvSpPr>
              <p:cNvPr id="80" name="Oval 79"/>
              <p:cNvSpPr/>
              <p:nvPr/>
            </p:nvSpPr>
            <p:spPr>
              <a:xfrm>
                <a:off x="4191000" y="3276600"/>
                <a:ext cx="20574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114800" y="2971800"/>
                <a:ext cx="6096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419600" y="2667000"/>
                <a:ext cx="7620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953000" y="2514600"/>
                <a:ext cx="762000" cy="1600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1335326">
                <a:off x="5562600" y="2743200"/>
                <a:ext cx="762001" cy="1371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2250936">
                <a:off x="5610696" y="3425515"/>
                <a:ext cx="953987" cy="112645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5400000">
                <a:off x="4762500" y="3238500"/>
                <a:ext cx="8382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a:off x="543698" y="4267200"/>
              <a:ext cx="5334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19898" y="3789405"/>
              <a:ext cx="881449"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2590800" y="1981200"/>
            <a:ext cx="1445924" cy="1001862"/>
            <a:chOff x="1758994" y="4506253"/>
            <a:chExt cx="1445924" cy="1001862"/>
          </a:xfrm>
        </p:grpSpPr>
        <p:sp>
          <p:nvSpPr>
            <p:cNvPr id="95" name="Flowchart: Summing Junction 94"/>
            <p:cNvSpPr/>
            <p:nvPr/>
          </p:nvSpPr>
          <p:spPr>
            <a:xfrm>
              <a:off x="2209800" y="4953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umming Junction 95"/>
            <p:cNvSpPr/>
            <p:nvPr/>
          </p:nvSpPr>
          <p:spPr>
            <a:xfrm>
              <a:off x="2514600" y="4953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p:cNvSpPr/>
            <p:nvPr/>
          </p:nvSpPr>
          <p:spPr>
            <a:xfrm>
              <a:off x="2819400" y="50292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Summing Junction 97"/>
            <p:cNvSpPr/>
            <p:nvPr/>
          </p:nvSpPr>
          <p:spPr>
            <a:xfrm rot="352400">
              <a:off x="1905000" y="4876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Summing Junction 98"/>
            <p:cNvSpPr/>
            <p:nvPr/>
          </p:nvSpPr>
          <p:spPr>
            <a:xfrm rot="3498777">
              <a:off x="1691393" y="475281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umming Junction 99"/>
            <p:cNvSpPr/>
            <p:nvPr/>
          </p:nvSpPr>
          <p:spPr>
            <a:xfrm>
              <a:off x="1828800" y="4572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Summing Junction 100"/>
            <p:cNvSpPr/>
            <p:nvPr/>
          </p:nvSpPr>
          <p:spPr>
            <a:xfrm>
              <a:off x="2057400" y="4572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umming Junction 101"/>
            <p:cNvSpPr/>
            <p:nvPr/>
          </p:nvSpPr>
          <p:spPr>
            <a:xfrm rot="19549990">
              <a:off x="2323020" y="4506253"/>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Summing Junction 102"/>
            <p:cNvSpPr/>
            <p:nvPr/>
          </p:nvSpPr>
          <p:spPr>
            <a:xfrm rot="18774605">
              <a:off x="2819400" y="51816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umming Junction 103"/>
            <p:cNvSpPr/>
            <p:nvPr/>
          </p:nvSpPr>
          <p:spPr>
            <a:xfrm>
              <a:off x="2590800" y="5257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Summing Junction 104"/>
            <p:cNvSpPr/>
            <p:nvPr/>
          </p:nvSpPr>
          <p:spPr>
            <a:xfrm rot="698477">
              <a:off x="2286000" y="5257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0" name="Picture 2" descr="Elder David A. Bedn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3052" y="207407"/>
            <a:ext cx="1095375" cy="1457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292644" y="6418910"/>
            <a:ext cx="1685783" cy="369332"/>
          </a:xfrm>
          <a:prstGeom prst="rect">
            <a:avLst/>
          </a:prstGeom>
        </p:spPr>
        <p:txBody>
          <a:bodyPr wrap="none">
            <a:spAutoFit/>
          </a:bodyPr>
          <a:lstStyle/>
          <a:p>
            <a:r>
              <a:rPr lang="en-US" i="1" dirty="0">
                <a:solidFill>
                  <a:schemeClr val="bg1"/>
                </a:solidFill>
              </a:rPr>
              <a:t>David A. Bednar</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dissolve">
                                      <p:cBhvr>
                                        <p:cTn id="10" dur="500"/>
                                        <p:tgtEl>
                                          <p:spTgt spid="9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dissolve">
                                      <p:cBhvr>
                                        <p:cTn id="15" dur="500"/>
                                        <p:tgtEl>
                                          <p:spTgt spid="7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228601"/>
            <a:ext cx="9144000" cy="646331"/>
          </a:xfrm>
          <a:prstGeom prst="rect">
            <a:avLst/>
          </a:prstGeom>
          <a:noFill/>
        </p:spPr>
        <p:txBody>
          <a:bodyPr wrap="square" rtlCol="0">
            <a:spAutoFit/>
          </a:bodyPr>
          <a:lstStyle/>
          <a:p>
            <a:pPr algn="ctr"/>
            <a:r>
              <a:rPr lang="en-US" sz="3600" dirty="0">
                <a:solidFill>
                  <a:schemeClr val="bg1"/>
                </a:solidFill>
                <a:ea typeface="DaddysGirl" pitchFamily="2" charset="0"/>
              </a:rPr>
              <a:t>Nephi Forgives</a:t>
            </a:r>
          </a:p>
        </p:txBody>
      </p:sp>
      <p:sp>
        <p:nvSpPr>
          <p:cNvPr id="6" name="TextBox 5"/>
          <p:cNvSpPr txBox="1"/>
          <p:nvPr/>
        </p:nvSpPr>
        <p:spPr>
          <a:xfrm>
            <a:off x="1828800" y="914401"/>
            <a:ext cx="8610600" cy="461665"/>
          </a:xfrm>
          <a:prstGeom prst="rect">
            <a:avLst/>
          </a:prstGeom>
          <a:noFill/>
        </p:spPr>
        <p:txBody>
          <a:bodyPr wrap="square" rtlCol="0">
            <a:spAutoFit/>
          </a:bodyPr>
          <a:lstStyle/>
          <a:p>
            <a:r>
              <a:rPr lang="en-US" sz="2400" dirty="0">
                <a:solidFill>
                  <a:schemeClr val="bg1"/>
                </a:solidFill>
              </a:rPr>
              <a:t>Seeking forgiveness and forgiving others brings unity and peace.</a:t>
            </a:r>
          </a:p>
        </p:txBody>
      </p:sp>
      <p:sp>
        <p:nvSpPr>
          <p:cNvPr id="8" name="TextBox 7"/>
          <p:cNvSpPr txBox="1"/>
          <p:nvPr/>
        </p:nvSpPr>
        <p:spPr>
          <a:xfrm>
            <a:off x="189186" y="6416070"/>
            <a:ext cx="3657600" cy="369332"/>
          </a:xfrm>
          <a:prstGeom prst="rect">
            <a:avLst/>
          </a:prstGeom>
          <a:noFill/>
        </p:spPr>
        <p:txBody>
          <a:bodyPr wrap="square" rtlCol="0">
            <a:spAutoFit/>
          </a:bodyPr>
          <a:lstStyle/>
          <a:p>
            <a:r>
              <a:rPr lang="en-US" dirty="0">
                <a:solidFill>
                  <a:srgbClr val="FFFF00"/>
                </a:solidFill>
              </a:rPr>
              <a:t>1 Nephi 7:20-21</a:t>
            </a:r>
          </a:p>
        </p:txBody>
      </p:sp>
      <p:sp>
        <p:nvSpPr>
          <p:cNvPr id="2" name="Rectangle 1"/>
          <p:cNvSpPr/>
          <p:nvPr/>
        </p:nvSpPr>
        <p:spPr>
          <a:xfrm>
            <a:off x="3657600" y="5715001"/>
            <a:ext cx="4572000" cy="646331"/>
          </a:xfrm>
          <a:prstGeom prst="rect">
            <a:avLst/>
          </a:prstGeom>
        </p:spPr>
        <p:txBody>
          <a:bodyPr>
            <a:spAutoFit/>
          </a:bodyPr>
          <a:lstStyle/>
          <a:p>
            <a:pPr algn="ctr"/>
            <a:r>
              <a:rPr lang="en-US" b="1" dirty="0">
                <a:solidFill>
                  <a:srgbClr val="FFFF00"/>
                </a:solidFill>
                <a:effectLst>
                  <a:glow rad="228600">
                    <a:schemeClr val="accent2">
                      <a:satMod val="175000"/>
                      <a:alpha val="40000"/>
                    </a:schemeClr>
                  </a:glow>
                </a:effectLst>
                <a:latin typeface="Open Sans"/>
              </a:rPr>
              <a:t>Choosing to frankly forgive others can bring peace</a:t>
            </a:r>
            <a:endParaRPr lang="en-US" dirty="0">
              <a:solidFill>
                <a:srgbClr val="FFFF00"/>
              </a:solidFill>
              <a:effectLst>
                <a:glow rad="228600">
                  <a:schemeClr val="accent2">
                    <a:satMod val="175000"/>
                    <a:alpha val="40000"/>
                  </a:schemeClr>
                </a:glow>
              </a:effectLst>
            </a:endParaRPr>
          </a:p>
        </p:txBody>
      </p:sp>
      <p:sp>
        <p:nvSpPr>
          <p:cNvPr id="63" name="TextBox 62"/>
          <p:cNvSpPr txBox="1"/>
          <p:nvPr/>
        </p:nvSpPr>
        <p:spPr>
          <a:xfrm>
            <a:off x="1828800" y="1600201"/>
            <a:ext cx="8610600" cy="461665"/>
          </a:xfrm>
          <a:prstGeom prst="rect">
            <a:avLst/>
          </a:prstGeom>
          <a:noFill/>
        </p:spPr>
        <p:txBody>
          <a:bodyPr wrap="square" rtlCol="0">
            <a:spAutoFit/>
          </a:bodyPr>
          <a:lstStyle/>
          <a:p>
            <a:pPr algn="ctr"/>
            <a:r>
              <a:rPr lang="en-US" sz="2400" dirty="0">
                <a:solidFill>
                  <a:schemeClr val="bg1"/>
                </a:solidFill>
              </a:rPr>
              <a:t>Frankly = honestly and directly</a:t>
            </a:r>
          </a:p>
        </p:txBody>
      </p:sp>
      <p:grpSp>
        <p:nvGrpSpPr>
          <p:cNvPr id="3" name="Group 2">
            <a:extLst>
              <a:ext uri="{FF2B5EF4-FFF2-40B4-BE49-F238E27FC236}">
                <a16:creationId xmlns:a16="http://schemas.microsoft.com/office/drawing/2014/main" id="{BB10F700-B00E-FDA2-5423-A3303C15738B}"/>
              </a:ext>
            </a:extLst>
          </p:cNvPr>
          <p:cNvGrpSpPr/>
          <p:nvPr/>
        </p:nvGrpSpPr>
        <p:grpSpPr>
          <a:xfrm>
            <a:off x="4157862" y="2626666"/>
            <a:ext cx="3571476" cy="2745932"/>
            <a:chOff x="1191406" y="2331102"/>
            <a:chExt cx="3571476" cy="2745932"/>
          </a:xfrm>
        </p:grpSpPr>
        <p:grpSp>
          <p:nvGrpSpPr>
            <p:cNvPr id="64" name="Group 63">
              <a:extLst>
                <a:ext uri="{FF2B5EF4-FFF2-40B4-BE49-F238E27FC236}">
                  <a16:creationId xmlns:a16="http://schemas.microsoft.com/office/drawing/2014/main" id="{D5303F1F-9CBB-C33E-C143-C73C45D4A946}"/>
                </a:ext>
              </a:extLst>
            </p:cNvPr>
            <p:cNvGrpSpPr/>
            <p:nvPr/>
          </p:nvGrpSpPr>
          <p:grpSpPr>
            <a:xfrm>
              <a:off x="3053330" y="2420744"/>
              <a:ext cx="1256640" cy="2291846"/>
              <a:chOff x="7080982" y="1559675"/>
              <a:chExt cx="1311050" cy="2391078"/>
            </a:xfrm>
          </p:grpSpPr>
          <p:sp>
            <p:nvSpPr>
              <p:cNvPr id="102" name="Freeform: Shape 101">
                <a:extLst>
                  <a:ext uri="{FF2B5EF4-FFF2-40B4-BE49-F238E27FC236}">
                    <a16:creationId xmlns:a16="http://schemas.microsoft.com/office/drawing/2014/main" id="{76B9BCBD-0B05-6003-51C7-3F922F1C7407}"/>
                  </a:ext>
                </a:extLst>
              </p:cNvPr>
              <p:cNvSpPr/>
              <p:nvPr/>
            </p:nvSpPr>
            <p:spPr>
              <a:xfrm>
                <a:off x="7351189" y="2995428"/>
                <a:ext cx="465289" cy="955325"/>
              </a:xfrm>
              <a:custGeom>
                <a:avLst/>
                <a:gdLst>
                  <a:gd name="connsiteX0" fmla="*/ 358171 w 551201"/>
                  <a:gd name="connsiteY0" fmla="*/ 0 h 1131718"/>
                  <a:gd name="connsiteX1" fmla="*/ 544198 w 551201"/>
                  <a:gd name="connsiteY1" fmla="*/ 967249 h 1131718"/>
                  <a:gd name="connsiteX2" fmla="*/ 545609 w 551201"/>
                  <a:gd name="connsiteY2" fmla="*/ 969480 h 1131718"/>
                  <a:gd name="connsiteX3" fmla="*/ 551201 w 551201"/>
                  <a:gd name="connsiteY3" fmla="*/ 996692 h 1131718"/>
                  <a:gd name="connsiteX4" fmla="*/ 550509 w 551201"/>
                  <a:gd name="connsiteY4" fmla="*/ 1000062 h 1131718"/>
                  <a:gd name="connsiteX5" fmla="*/ 551200 w 551201"/>
                  <a:gd name="connsiteY5" fmla="*/ 1003658 h 1131718"/>
                  <a:gd name="connsiteX6" fmla="*/ 549754 w 551201"/>
                  <a:gd name="connsiteY6" fmla="*/ 1003737 h 1131718"/>
                  <a:gd name="connsiteX7" fmla="*/ 545609 w 551201"/>
                  <a:gd name="connsiteY7" fmla="*/ 1023905 h 1131718"/>
                  <a:gd name="connsiteX8" fmla="*/ 275960 w 551201"/>
                  <a:gd name="connsiteY8" fmla="*/ 1131718 h 1131718"/>
                  <a:gd name="connsiteX9" fmla="*/ 22349 w 551201"/>
                  <a:gd name="connsiteY9" fmla="*/ 1049250 h 1131718"/>
                  <a:gd name="connsiteX10" fmla="*/ 12130 w 551201"/>
                  <a:gd name="connsiteY10" fmla="*/ 1033101 h 1131718"/>
                  <a:gd name="connsiteX11" fmla="*/ 0 w 551201"/>
                  <a:gd name="connsiteY11" fmla="*/ 1033763 h 1131718"/>
                  <a:gd name="connsiteX12" fmla="*/ 2359 w 551201"/>
                  <a:gd name="connsiteY12" fmla="*/ 1004671 h 1131718"/>
                  <a:gd name="connsiteX13" fmla="*/ 719 w 551201"/>
                  <a:gd name="connsiteY13" fmla="*/ 996692 h 1131718"/>
                  <a:gd name="connsiteX14" fmla="*/ 4495 w 551201"/>
                  <a:gd name="connsiteY14" fmla="*/ 978319 h 1131718"/>
                  <a:gd name="connsiteX15" fmla="*/ 82571 w 551201"/>
                  <a:gd name="connsiteY15" fmla="*/ 15053 h 11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201" h="1131718">
                    <a:moveTo>
                      <a:pt x="358171" y="0"/>
                    </a:moveTo>
                    <a:lnTo>
                      <a:pt x="544198" y="967249"/>
                    </a:lnTo>
                    <a:lnTo>
                      <a:pt x="545609" y="969480"/>
                    </a:lnTo>
                    <a:cubicBezTo>
                      <a:pt x="549276" y="978269"/>
                      <a:pt x="551201" y="987370"/>
                      <a:pt x="551201" y="996692"/>
                    </a:cubicBezTo>
                    <a:lnTo>
                      <a:pt x="550509" y="1000062"/>
                    </a:lnTo>
                    <a:lnTo>
                      <a:pt x="551200" y="1003658"/>
                    </a:lnTo>
                    <a:lnTo>
                      <a:pt x="549754" y="1003737"/>
                    </a:lnTo>
                    <a:lnTo>
                      <a:pt x="545609" y="1023905"/>
                    </a:lnTo>
                    <a:cubicBezTo>
                      <a:pt x="519944" y="1085434"/>
                      <a:pt x="408970" y="1131718"/>
                      <a:pt x="275960" y="1131718"/>
                    </a:cubicBezTo>
                    <a:cubicBezTo>
                      <a:pt x="161952" y="1131718"/>
                      <a:pt x="64133" y="1097713"/>
                      <a:pt x="22349" y="1049250"/>
                    </a:cubicBezTo>
                    <a:lnTo>
                      <a:pt x="12130" y="1033101"/>
                    </a:lnTo>
                    <a:lnTo>
                      <a:pt x="0" y="1033763"/>
                    </a:lnTo>
                    <a:lnTo>
                      <a:pt x="2359" y="1004671"/>
                    </a:lnTo>
                    <a:lnTo>
                      <a:pt x="719" y="996692"/>
                    </a:lnTo>
                    <a:lnTo>
                      <a:pt x="4495" y="978319"/>
                    </a:lnTo>
                    <a:lnTo>
                      <a:pt x="82571" y="15053"/>
                    </a:ln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3AFC780B-22AF-2026-EE45-AC35907C76DB}"/>
                  </a:ext>
                </a:extLst>
              </p:cNvPr>
              <p:cNvSpPr/>
              <p:nvPr/>
            </p:nvSpPr>
            <p:spPr>
              <a:xfrm>
                <a:off x="7699214" y="2995428"/>
                <a:ext cx="465289" cy="955325"/>
              </a:xfrm>
              <a:custGeom>
                <a:avLst/>
                <a:gdLst>
                  <a:gd name="connsiteX0" fmla="*/ 358171 w 551201"/>
                  <a:gd name="connsiteY0" fmla="*/ 0 h 1131718"/>
                  <a:gd name="connsiteX1" fmla="*/ 544198 w 551201"/>
                  <a:gd name="connsiteY1" fmla="*/ 967249 h 1131718"/>
                  <a:gd name="connsiteX2" fmla="*/ 545609 w 551201"/>
                  <a:gd name="connsiteY2" fmla="*/ 969480 h 1131718"/>
                  <a:gd name="connsiteX3" fmla="*/ 551201 w 551201"/>
                  <a:gd name="connsiteY3" fmla="*/ 996692 h 1131718"/>
                  <a:gd name="connsiteX4" fmla="*/ 550509 w 551201"/>
                  <a:gd name="connsiteY4" fmla="*/ 1000062 h 1131718"/>
                  <a:gd name="connsiteX5" fmla="*/ 551200 w 551201"/>
                  <a:gd name="connsiteY5" fmla="*/ 1003658 h 1131718"/>
                  <a:gd name="connsiteX6" fmla="*/ 549754 w 551201"/>
                  <a:gd name="connsiteY6" fmla="*/ 1003737 h 1131718"/>
                  <a:gd name="connsiteX7" fmla="*/ 545609 w 551201"/>
                  <a:gd name="connsiteY7" fmla="*/ 1023905 h 1131718"/>
                  <a:gd name="connsiteX8" fmla="*/ 275960 w 551201"/>
                  <a:gd name="connsiteY8" fmla="*/ 1131718 h 1131718"/>
                  <a:gd name="connsiteX9" fmla="*/ 22349 w 551201"/>
                  <a:gd name="connsiteY9" fmla="*/ 1049250 h 1131718"/>
                  <a:gd name="connsiteX10" fmla="*/ 12130 w 551201"/>
                  <a:gd name="connsiteY10" fmla="*/ 1033101 h 1131718"/>
                  <a:gd name="connsiteX11" fmla="*/ 0 w 551201"/>
                  <a:gd name="connsiteY11" fmla="*/ 1033763 h 1131718"/>
                  <a:gd name="connsiteX12" fmla="*/ 2359 w 551201"/>
                  <a:gd name="connsiteY12" fmla="*/ 1004671 h 1131718"/>
                  <a:gd name="connsiteX13" fmla="*/ 719 w 551201"/>
                  <a:gd name="connsiteY13" fmla="*/ 996692 h 1131718"/>
                  <a:gd name="connsiteX14" fmla="*/ 4495 w 551201"/>
                  <a:gd name="connsiteY14" fmla="*/ 978319 h 1131718"/>
                  <a:gd name="connsiteX15" fmla="*/ 82571 w 551201"/>
                  <a:gd name="connsiteY15" fmla="*/ 15053 h 11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201" h="1131718">
                    <a:moveTo>
                      <a:pt x="358171" y="0"/>
                    </a:moveTo>
                    <a:lnTo>
                      <a:pt x="544198" y="967249"/>
                    </a:lnTo>
                    <a:lnTo>
                      <a:pt x="545609" y="969480"/>
                    </a:lnTo>
                    <a:cubicBezTo>
                      <a:pt x="549276" y="978269"/>
                      <a:pt x="551201" y="987370"/>
                      <a:pt x="551201" y="996692"/>
                    </a:cubicBezTo>
                    <a:lnTo>
                      <a:pt x="550509" y="1000062"/>
                    </a:lnTo>
                    <a:lnTo>
                      <a:pt x="551200" y="1003658"/>
                    </a:lnTo>
                    <a:lnTo>
                      <a:pt x="549754" y="1003737"/>
                    </a:lnTo>
                    <a:lnTo>
                      <a:pt x="545609" y="1023905"/>
                    </a:lnTo>
                    <a:cubicBezTo>
                      <a:pt x="519944" y="1085434"/>
                      <a:pt x="408970" y="1131718"/>
                      <a:pt x="275960" y="1131718"/>
                    </a:cubicBezTo>
                    <a:cubicBezTo>
                      <a:pt x="161952" y="1131718"/>
                      <a:pt x="64133" y="1097713"/>
                      <a:pt x="22349" y="1049250"/>
                    </a:cubicBezTo>
                    <a:lnTo>
                      <a:pt x="12130" y="1033101"/>
                    </a:lnTo>
                    <a:lnTo>
                      <a:pt x="0" y="1033763"/>
                    </a:lnTo>
                    <a:lnTo>
                      <a:pt x="2359" y="1004671"/>
                    </a:lnTo>
                    <a:lnTo>
                      <a:pt x="719" y="996692"/>
                    </a:lnTo>
                    <a:lnTo>
                      <a:pt x="4495" y="978319"/>
                    </a:lnTo>
                    <a:lnTo>
                      <a:pt x="82571" y="15053"/>
                    </a:ln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Cloud 103">
                <a:extLst>
                  <a:ext uri="{FF2B5EF4-FFF2-40B4-BE49-F238E27FC236}">
                    <a16:creationId xmlns:a16="http://schemas.microsoft.com/office/drawing/2014/main" id="{0F5CBA74-70D9-1CA1-524E-1D7261FD538F}"/>
                  </a:ext>
                </a:extLst>
              </p:cNvPr>
              <p:cNvSpPr/>
              <p:nvPr/>
            </p:nvSpPr>
            <p:spPr>
              <a:xfrm rot="21058736" flipH="1">
                <a:off x="7080982" y="1863353"/>
                <a:ext cx="1311050" cy="683354"/>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32056295-8F81-2A83-4042-420A683A0DC8}"/>
                  </a:ext>
                </a:extLst>
              </p:cNvPr>
              <p:cNvSpPr/>
              <p:nvPr/>
            </p:nvSpPr>
            <p:spPr>
              <a:xfrm flipH="1">
                <a:off x="7329434" y="2619621"/>
                <a:ext cx="804046" cy="888409"/>
              </a:xfrm>
              <a:prstGeom prst="trapezoid">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gonal Stripe 105">
                <a:extLst>
                  <a:ext uri="{FF2B5EF4-FFF2-40B4-BE49-F238E27FC236}">
                    <a16:creationId xmlns:a16="http://schemas.microsoft.com/office/drawing/2014/main" id="{F105E34D-DA41-6B1D-4925-F321233393D4}"/>
                  </a:ext>
                </a:extLst>
              </p:cNvPr>
              <p:cNvSpPr/>
              <p:nvPr/>
            </p:nvSpPr>
            <p:spPr>
              <a:xfrm flipH="1">
                <a:off x="7391283" y="2323485"/>
                <a:ext cx="309249" cy="533045"/>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iagonal Stripe 106">
                <a:extLst>
                  <a:ext uri="{FF2B5EF4-FFF2-40B4-BE49-F238E27FC236}">
                    <a16:creationId xmlns:a16="http://schemas.microsoft.com/office/drawing/2014/main" id="{74AB9B16-33B2-19AC-C298-FE5B750C206B}"/>
                  </a:ext>
                </a:extLst>
              </p:cNvPr>
              <p:cNvSpPr/>
              <p:nvPr/>
            </p:nvSpPr>
            <p:spPr>
              <a:xfrm>
                <a:off x="7762382" y="2441940"/>
                <a:ext cx="247399" cy="414591"/>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Oval 107">
                <a:extLst>
                  <a:ext uri="{FF2B5EF4-FFF2-40B4-BE49-F238E27FC236}">
                    <a16:creationId xmlns:a16="http://schemas.microsoft.com/office/drawing/2014/main" id="{338FCF22-1B99-7254-6A4D-535AA9F88CCC}"/>
                  </a:ext>
                </a:extLst>
              </p:cNvPr>
              <p:cNvSpPr/>
              <p:nvPr/>
            </p:nvSpPr>
            <p:spPr>
              <a:xfrm flipH="1">
                <a:off x="7391283" y="1790440"/>
                <a:ext cx="680347" cy="8884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a:extLst>
                  <a:ext uri="{FF2B5EF4-FFF2-40B4-BE49-F238E27FC236}">
                    <a16:creationId xmlns:a16="http://schemas.microsoft.com/office/drawing/2014/main" id="{78EBEC30-53F6-725D-CC7B-C14293FE5A13}"/>
                  </a:ext>
                </a:extLst>
              </p:cNvPr>
              <p:cNvSpPr/>
              <p:nvPr/>
            </p:nvSpPr>
            <p:spPr>
              <a:xfrm rot="1360801" flipH="1">
                <a:off x="7810954" y="2676386"/>
                <a:ext cx="417990" cy="527723"/>
              </a:xfrm>
              <a:prstGeom prst="moon">
                <a:avLst>
                  <a:gd name="adj" fmla="val 70375"/>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92656312-EC7F-026D-CCA3-82244574A59D}"/>
                  </a:ext>
                </a:extLst>
              </p:cNvPr>
              <p:cNvSpPr/>
              <p:nvPr/>
            </p:nvSpPr>
            <p:spPr>
              <a:xfrm rot="18706432">
                <a:off x="7408693" y="2682331"/>
                <a:ext cx="426624" cy="579869"/>
              </a:xfrm>
              <a:prstGeom prst="moon">
                <a:avLst>
                  <a:gd name="adj" fmla="val 54256"/>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1EDC7778-D990-20A8-6E0C-C51EE0DCB622}"/>
                  </a:ext>
                </a:extLst>
              </p:cNvPr>
              <p:cNvSpPr/>
              <p:nvPr/>
            </p:nvSpPr>
            <p:spPr>
              <a:xfrm flipH="1">
                <a:off x="7771008" y="2909931"/>
                <a:ext cx="247399" cy="2369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a:extLst>
                  <a:ext uri="{FF2B5EF4-FFF2-40B4-BE49-F238E27FC236}">
                    <a16:creationId xmlns:a16="http://schemas.microsoft.com/office/drawing/2014/main" id="{03B101F7-3DFA-84A8-C39C-BE623745012E}"/>
                  </a:ext>
                </a:extLst>
              </p:cNvPr>
              <p:cNvSpPr/>
              <p:nvPr/>
            </p:nvSpPr>
            <p:spPr>
              <a:xfrm rot="16649344" flipH="1">
                <a:off x="7411736" y="1314316"/>
                <a:ext cx="597667" cy="1088385"/>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3E5527D-8467-C781-DC3F-BF6221BB2C2F}"/>
                  </a:ext>
                </a:extLst>
              </p:cNvPr>
              <p:cNvSpPr/>
              <p:nvPr/>
            </p:nvSpPr>
            <p:spPr>
              <a:xfrm flipH="1">
                <a:off x="7612372" y="2998772"/>
                <a:ext cx="247399" cy="2369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C14F968F-10C9-8080-3ADB-8177251E4EC0}"/>
                </a:ext>
              </a:extLst>
            </p:cNvPr>
            <p:cNvGrpSpPr/>
            <p:nvPr/>
          </p:nvGrpSpPr>
          <p:grpSpPr>
            <a:xfrm>
              <a:off x="2229335" y="2331102"/>
              <a:ext cx="1109942" cy="2485520"/>
              <a:chOff x="2739280" y="1893455"/>
              <a:chExt cx="1109942" cy="2485520"/>
            </a:xfrm>
          </p:grpSpPr>
          <p:sp>
            <p:nvSpPr>
              <p:cNvPr id="88" name="Freeform: Shape 87">
                <a:extLst>
                  <a:ext uri="{FF2B5EF4-FFF2-40B4-BE49-F238E27FC236}">
                    <a16:creationId xmlns:a16="http://schemas.microsoft.com/office/drawing/2014/main" id="{898CCDD0-BE51-5021-2B4F-5A062796AD89}"/>
                  </a:ext>
                </a:extLst>
              </p:cNvPr>
              <p:cNvSpPr/>
              <p:nvPr/>
            </p:nvSpPr>
            <p:spPr>
              <a:xfrm>
                <a:off x="2877771" y="3235233"/>
                <a:ext cx="531298" cy="1131718"/>
              </a:xfrm>
              <a:custGeom>
                <a:avLst/>
                <a:gdLst>
                  <a:gd name="connsiteX0" fmla="*/ 358171 w 551201"/>
                  <a:gd name="connsiteY0" fmla="*/ 0 h 1131718"/>
                  <a:gd name="connsiteX1" fmla="*/ 544198 w 551201"/>
                  <a:gd name="connsiteY1" fmla="*/ 967249 h 1131718"/>
                  <a:gd name="connsiteX2" fmla="*/ 545609 w 551201"/>
                  <a:gd name="connsiteY2" fmla="*/ 969480 h 1131718"/>
                  <a:gd name="connsiteX3" fmla="*/ 551201 w 551201"/>
                  <a:gd name="connsiteY3" fmla="*/ 996692 h 1131718"/>
                  <a:gd name="connsiteX4" fmla="*/ 550509 w 551201"/>
                  <a:gd name="connsiteY4" fmla="*/ 1000062 h 1131718"/>
                  <a:gd name="connsiteX5" fmla="*/ 551200 w 551201"/>
                  <a:gd name="connsiteY5" fmla="*/ 1003658 h 1131718"/>
                  <a:gd name="connsiteX6" fmla="*/ 549754 w 551201"/>
                  <a:gd name="connsiteY6" fmla="*/ 1003737 h 1131718"/>
                  <a:gd name="connsiteX7" fmla="*/ 545609 w 551201"/>
                  <a:gd name="connsiteY7" fmla="*/ 1023905 h 1131718"/>
                  <a:gd name="connsiteX8" fmla="*/ 275960 w 551201"/>
                  <a:gd name="connsiteY8" fmla="*/ 1131718 h 1131718"/>
                  <a:gd name="connsiteX9" fmla="*/ 22349 w 551201"/>
                  <a:gd name="connsiteY9" fmla="*/ 1049250 h 1131718"/>
                  <a:gd name="connsiteX10" fmla="*/ 12130 w 551201"/>
                  <a:gd name="connsiteY10" fmla="*/ 1033101 h 1131718"/>
                  <a:gd name="connsiteX11" fmla="*/ 0 w 551201"/>
                  <a:gd name="connsiteY11" fmla="*/ 1033763 h 1131718"/>
                  <a:gd name="connsiteX12" fmla="*/ 2359 w 551201"/>
                  <a:gd name="connsiteY12" fmla="*/ 1004671 h 1131718"/>
                  <a:gd name="connsiteX13" fmla="*/ 719 w 551201"/>
                  <a:gd name="connsiteY13" fmla="*/ 996692 h 1131718"/>
                  <a:gd name="connsiteX14" fmla="*/ 4495 w 551201"/>
                  <a:gd name="connsiteY14" fmla="*/ 978319 h 1131718"/>
                  <a:gd name="connsiteX15" fmla="*/ 82571 w 551201"/>
                  <a:gd name="connsiteY15" fmla="*/ 15053 h 11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201" h="1131718">
                    <a:moveTo>
                      <a:pt x="358171" y="0"/>
                    </a:moveTo>
                    <a:lnTo>
                      <a:pt x="544198" y="967249"/>
                    </a:lnTo>
                    <a:lnTo>
                      <a:pt x="545609" y="969480"/>
                    </a:lnTo>
                    <a:cubicBezTo>
                      <a:pt x="549276" y="978269"/>
                      <a:pt x="551201" y="987370"/>
                      <a:pt x="551201" y="996692"/>
                    </a:cubicBezTo>
                    <a:lnTo>
                      <a:pt x="550509" y="1000062"/>
                    </a:lnTo>
                    <a:lnTo>
                      <a:pt x="551200" y="1003658"/>
                    </a:lnTo>
                    <a:lnTo>
                      <a:pt x="549754" y="1003737"/>
                    </a:lnTo>
                    <a:lnTo>
                      <a:pt x="545609" y="1023905"/>
                    </a:lnTo>
                    <a:cubicBezTo>
                      <a:pt x="519944" y="1085434"/>
                      <a:pt x="408970" y="1131718"/>
                      <a:pt x="275960" y="1131718"/>
                    </a:cubicBezTo>
                    <a:cubicBezTo>
                      <a:pt x="161952" y="1131718"/>
                      <a:pt x="64133" y="1097713"/>
                      <a:pt x="22349" y="1049250"/>
                    </a:cubicBezTo>
                    <a:lnTo>
                      <a:pt x="12130" y="1033101"/>
                    </a:lnTo>
                    <a:lnTo>
                      <a:pt x="0" y="1033763"/>
                    </a:lnTo>
                    <a:lnTo>
                      <a:pt x="2359" y="1004671"/>
                    </a:lnTo>
                    <a:lnTo>
                      <a:pt x="719" y="996692"/>
                    </a:lnTo>
                    <a:lnTo>
                      <a:pt x="4495" y="978319"/>
                    </a:lnTo>
                    <a:lnTo>
                      <a:pt x="82571" y="15053"/>
                    </a:lnTo>
                    <a:close/>
                  </a:path>
                </a:pathLst>
              </a:cu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9A5285E5-923C-60DC-A85D-D56F39E84847}"/>
                  </a:ext>
                </a:extLst>
              </p:cNvPr>
              <p:cNvSpPr/>
              <p:nvPr/>
            </p:nvSpPr>
            <p:spPr>
              <a:xfrm>
                <a:off x="3241862" y="3247257"/>
                <a:ext cx="531298" cy="1131718"/>
              </a:xfrm>
              <a:custGeom>
                <a:avLst/>
                <a:gdLst>
                  <a:gd name="connsiteX0" fmla="*/ 358171 w 551201"/>
                  <a:gd name="connsiteY0" fmla="*/ 0 h 1131718"/>
                  <a:gd name="connsiteX1" fmla="*/ 544198 w 551201"/>
                  <a:gd name="connsiteY1" fmla="*/ 967249 h 1131718"/>
                  <a:gd name="connsiteX2" fmla="*/ 545609 w 551201"/>
                  <a:gd name="connsiteY2" fmla="*/ 969480 h 1131718"/>
                  <a:gd name="connsiteX3" fmla="*/ 551201 w 551201"/>
                  <a:gd name="connsiteY3" fmla="*/ 996692 h 1131718"/>
                  <a:gd name="connsiteX4" fmla="*/ 550509 w 551201"/>
                  <a:gd name="connsiteY4" fmla="*/ 1000062 h 1131718"/>
                  <a:gd name="connsiteX5" fmla="*/ 551200 w 551201"/>
                  <a:gd name="connsiteY5" fmla="*/ 1003658 h 1131718"/>
                  <a:gd name="connsiteX6" fmla="*/ 549754 w 551201"/>
                  <a:gd name="connsiteY6" fmla="*/ 1003737 h 1131718"/>
                  <a:gd name="connsiteX7" fmla="*/ 545609 w 551201"/>
                  <a:gd name="connsiteY7" fmla="*/ 1023905 h 1131718"/>
                  <a:gd name="connsiteX8" fmla="*/ 275960 w 551201"/>
                  <a:gd name="connsiteY8" fmla="*/ 1131718 h 1131718"/>
                  <a:gd name="connsiteX9" fmla="*/ 22349 w 551201"/>
                  <a:gd name="connsiteY9" fmla="*/ 1049250 h 1131718"/>
                  <a:gd name="connsiteX10" fmla="*/ 12130 w 551201"/>
                  <a:gd name="connsiteY10" fmla="*/ 1033101 h 1131718"/>
                  <a:gd name="connsiteX11" fmla="*/ 0 w 551201"/>
                  <a:gd name="connsiteY11" fmla="*/ 1033763 h 1131718"/>
                  <a:gd name="connsiteX12" fmla="*/ 2359 w 551201"/>
                  <a:gd name="connsiteY12" fmla="*/ 1004671 h 1131718"/>
                  <a:gd name="connsiteX13" fmla="*/ 719 w 551201"/>
                  <a:gd name="connsiteY13" fmla="*/ 996692 h 1131718"/>
                  <a:gd name="connsiteX14" fmla="*/ 4495 w 551201"/>
                  <a:gd name="connsiteY14" fmla="*/ 978319 h 1131718"/>
                  <a:gd name="connsiteX15" fmla="*/ 82571 w 551201"/>
                  <a:gd name="connsiteY15" fmla="*/ 15053 h 11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201" h="1131718">
                    <a:moveTo>
                      <a:pt x="358171" y="0"/>
                    </a:moveTo>
                    <a:lnTo>
                      <a:pt x="544198" y="967249"/>
                    </a:lnTo>
                    <a:lnTo>
                      <a:pt x="545609" y="969480"/>
                    </a:lnTo>
                    <a:cubicBezTo>
                      <a:pt x="549276" y="978269"/>
                      <a:pt x="551201" y="987370"/>
                      <a:pt x="551201" y="996692"/>
                    </a:cubicBezTo>
                    <a:lnTo>
                      <a:pt x="550509" y="1000062"/>
                    </a:lnTo>
                    <a:lnTo>
                      <a:pt x="551200" y="1003658"/>
                    </a:lnTo>
                    <a:lnTo>
                      <a:pt x="549754" y="1003737"/>
                    </a:lnTo>
                    <a:lnTo>
                      <a:pt x="545609" y="1023905"/>
                    </a:lnTo>
                    <a:cubicBezTo>
                      <a:pt x="519944" y="1085434"/>
                      <a:pt x="408970" y="1131718"/>
                      <a:pt x="275960" y="1131718"/>
                    </a:cubicBezTo>
                    <a:cubicBezTo>
                      <a:pt x="161952" y="1131718"/>
                      <a:pt x="64133" y="1097713"/>
                      <a:pt x="22349" y="1049250"/>
                    </a:cubicBezTo>
                    <a:lnTo>
                      <a:pt x="12130" y="1033101"/>
                    </a:lnTo>
                    <a:lnTo>
                      <a:pt x="0" y="1033763"/>
                    </a:lnTo>
                    <a:lnTo>
                      <a:pt x="2359" y="1004671"/>
                    </a:lnTo>
                    <a:lnTo>
                      <a:pt x="719" y="996692"/>
                    </a:lnTo>
                    <a:lnTo>
                      <a:pt x="4495" y="978319"/>
                    </a:lnTo>
                    <a:lnTo>
                      <a:pt x="82571" y="15053"/>
                    </a:lnTo>
                    <a:close/>
                  </a:path>
                </a:pathLst>
              </a:cu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rapezoid 89">
                <a:extLst>
                  <a:ext uri="{FF2B5EF4-FFF2-40B4-BE49-F238E27FC236}">
                    <a16:creationId xmlns:a16="http://schemas.microsoft.com/office/drawing/2014/main" id="{1BF2C988-066F-F4F5-8FEA-764D4EE5A946}"/>
                  </a:ext>
                </a:extLst>
              </p:cNvPr>
              <p:cNvSpPr/>
              <p:nvPr/>
            </p:nvSpPr>
            <p:spPr>
              <a:xfrm>
                <a:off x="2860001" y="2906147"/>
                <a:ext cx="897034" cy="1012691"/>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67">
                <a:extLst>
                  <a:ext uri="{FF2B5EF4-FFF2-40B4-BE49-F238E27FC236}">
                    <a16:creationId xmlns:a16="http://schemas.microsoft.com/office/drawing/2014/main" id="{E1BF019E-085F-5FA4-32C0-43ACDB86F6DD}"/>
                  </a:ext>
                </a:extLst>
              </p:cNvPr>
              <p:cNvGrpSpPr/>
              <p:nvPr/>
            </p:nvGrpSpPr>
            <p:grpSpPr>
              <a:xfrm>
                <a:off x="3205014" y="2906147"/>
                <a:ext cx="207008" cy="756142"/>
                <a:chOff x="5562600" y="1295400"/>
                <a:chExt cx="381000" cy="1066800"/>
              </a:xfrm>
            </p:grpSpPr>
            <p:sp>
              <p:nvSpPr>
                <p:cNvPr id="100" name="Trapezoid 99">
                  <a:extLst>
                    <a:ext uri="{FF2B5EF4-FFF2-40B4-BE49-F238E27FC236}">
                      <a16:creationId xmlns:a16="http://schemas.microsoft.com/office/drawing/2014/main" id="{D8E68EE5-8D93-ED30-7E5A-0E023BDCDF93}"/>
                    </a:ext>
                  </a:extLst>
                </p:cNvPr>
                <p:cNvSpPr/>
                <p:nvPr/>
              </p:nvSpPr>
              <p:spPr>
                <a:xfrm>
                  <a:off x="5562600" y="1524000"/>
                  <a:ext cx="381000" cy="838200"/>
                </a:xfrm>
                <a:prstGeom prst="trapezoi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gular Pentagon 50">
                  <a:extLst>
                    <a:ext uri="{FF2B5EF4-FFF2-40B4-BE49-F238E27FC236}">
                      <a16:creationId xmlns:a16="http://schemas.microsoft.com/office/drawing/2014/main" id="{00A7CE3D-FC0F-D968-AD78-4FDEF41BC31E}"/>
                    </a:ext>
                  </a:extLst>
                </p:cNvPr>
                <p:cNvSpPr/>
                <p:nvPr/>
              </p:nvSpPr>
              <p:spPr>
                <a:xfrm>
                  <a:off x="5562600" y="1295400"/>
                  <a:ext cx="381000" cy="381000"/>
                </a:xfrm>
                <a:prstGeom prst="pen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Diagonal Stripe 91">
                <a:extLst>
                  <a:ext uri="{FF2B5EF4-FFF2-40B4-BE49-F238E27FC236}">
                    <a16:creationId xmlns:a16="http://schemas.microsoft.com/office/drawing/2014/main" id="{782A9607-8435-3435-6CC7-1D2B96D7F1E2}"/>
                  </a:ext>
                </a:extLst>
              </p:cNvPr>
              <p:cNvSpPr/>
              <p:nvPr/>
            </p:nvSpPr>
            <p:spPr>
              <a:xfrm>
                <a:off x="3343020" y="2568584"/>
                <a:ext cx="345013" cy="607614"/>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iagonal Stripe 92">
                <a:extLst>
                  <a:ext uri="{FF2B5EF4-FFF2-40B4-BE49-F238E27FC236}">
                    <a16:creationId xmlns:a16="http://schemas.microsoft.com/office/drawing/2014/main" id="{60D164C3-9005-5EC4-6807-57C96A5F6CC7}"/>
                  </a:ext>
                </a:extLst>
              </p:cNvPr>
              <p:cNvSpPr/>
              <p:nvPr/>
            </p:nvSpPr>
            <p:spPr>
              <a:xfrm flipH="1">
                <a:off x="2998006" y="2703609"/>
                <a:ext cx="276011" cy="472589"/>
              </a:xfrm>
              <a:prstGeom prst="diagStrip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Oval 93">
                <a:extLst>
                  <a:ext uri="{FF2B5EF4-FFF2-40B4-BE49-F238E27FC236}">
                    <a16:creationId xmlns:a16="http://schemas.microsoft.com/office/drawing/2014/main" id="{7E160981-902F-370E-421E-2FB4FB2087C7}"/>
                  </a:ext>
                </a:extLst>
              </p:cNvPr>
              <p:cNvSpPr/>
              <p:nvPr/>
            </p:nvSpPr>
            <p:spPr>
              <a:xfrm>
                <a:off x="2929004" y="1960970"/>
                <a:ext cx="759029" cy="10126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a:extLst>
                  <a:ext uri="{FF2B5EF4-FFF2-40B4-BE49-F238E27FC236}">
                    <a16:creationId xmlns:a16="http://schemas.microsoft.com/office/drawing/2014/main" id="{495F3BED-4B59-F5BA-0BA1-CF993928DC7A}"/>
                  </a:ext>
                </a:extLst>
              </p:cNvPr>
              <p:cNvSpPr/>
              <p:nvPr/>
            </p:nvSpPr>
            <p:spPr>
              <a:xfrm rot="20239199">
                <a:off x="2739280" y="2973642"/>
                <a:ext cx="496209" cy="675162"/>
              </a:xfrm>
              <a:prstGeom prst="moon">
                <a:avLst>
                  <a:gd name="adj" fmla="val 703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a:extLst>
                  <a:ext uri="{FF2B5EF4-FFF2-40B4-BE49-F238E27FC236}">
                    <a16:creationId xmlns:a16="http://schemas.microsoft.com/office/drawing/2014/main" id="{DED047C9-2195-ABCF-629C-48065267160F}"/>
                  </a:ext>
                </a:extLst>
              </p:cNvPr>
              <p:cNvSpPr/>
              <p:nvPr/>
            </p:nvSpPr>
            <p:spPr>
              <a:xfrm rot="2893568" flipH="1">
                <a:off x="3164057" y="3030674"/>
                <a:ext cx="537727" cy="832602"/>
              </a:xfrm>
              <a:prstGeom prst="moon">
                <a:avLst>
                  <a:gd name="adj" fmla="val 542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B8B03FC-F504-7F2C-583E-18146824DC85}"/>
                  </a:ext>
                </a:extLst>
              </p:cNvPr>
              <p:cNvSpPr/>
              <p:nvPr/>
            </p:nvSpPr>
            <p:spPr>
              <a:xfrm>
                <a:off x="2927211" y="3446247"/>
                <a:ext cx="276011" cy="2700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655A24E1-A7C5-D176-C7E8-C22A3F3D4997}"/>
                  </a:ext>
                </a:extLst>
              </p:cNvPr>
              <p:cNvSpPr/>
              <p:nvPr/>
            </p:nvSpPr>
            <p:spPr>
              <a:xfrm rot="10800000">
                <a:off x="2905601" y="1893455"/>
                <a:ext cx="836596" cy="436380"/>
              </a:xfrm>
              <a:custGeom>
                <a:avLst/>
                <a:gdLst>
                  <a:gd name="connsiteX0" fmla="*/ 537182 w 836596"/>
                  <a:gd name="connsiteY0" fmla="*/ 436380 h 436380"/>
                  <a:gd name="connsiteX1" fmla="*/ 429746 w 836596"/>
                  <a:gd name="connsiteY1" fmla="*/ 419931 h 436380"/>
                  <a:gd name="connsiteX2" fmla="*/ 343076 w 836596"/>
                  <a:gd name="connsiteY2" fmla="*/ 375616 h 436380"/>
                  <a:gd name="connsiteX3" fmla="*/ 318157 w 836596"/>
                  <a:gd name="connsiteY3" fmla="*/ 389534 h 436380"/>
                  <a:gd name="connsiteX4" fmla="*/ 281479 w 836596"/>
                  <a:gd name="connsiteY4" fmla="*/ 400837 h 436380"/>
                  <a:gd name="connsiteX5" fmla="*/ 281479 w 836596"/>
                  <a:gd name="connsiteY5" fmla="*/ 400836 h 436380"/>
                  <a:gd name="connsiteX6" fmla="*/ 57314 w 836596"/>
                  <a:gd name="connsiteY6" fmla="*/ 241175 h 436380"/>
                  <a:gd name="connsiteX7" fmla="*/ 0 w 836596"/>
                  <a:gd name="connsiteY7" fmla="*/ 31651 h 436380"/>
                  <a:gd name="connsiteX8" fmla="*/ 204863 w 836596"/>
                  <a:gd name="connsiteY8" fmla="*/ 8860 h 436380"/>
                  <a:gd name="connsiteX9" fmla="*/ 347504 w 836596"/>
                  <a:gd name="connsiteY9" fmla="*/ 40577 h 436380"/>
                  <a:gd name="connsiteX10" fmla="*/ 370378 w 836596"/>
                  <a:gd name="connsiteY10" fmla="*/ 64553 h 436380"/>
                  <a:gd name="connsiteX11" fmla="*/ 429747 w 836596"/>
                  <a:gd name="connsiteY11" fmla="*/ 34197 h 436380"/>
                  <a:gd name="connsiteX12" fmla="*/ 537183 w 836596"/>
                  <a:gd name="connsiteY12" fmla="*/ 17748 h 436380"/>
                  <a:gd name="connsiteX13" fmla="*/ 836596 w 836596"/>
                  <a:gd name="connsiteY13" fmla="*/ 0 h 436380"/>
                  <a:gd name="connsiteX14" fmla="*/ 813193 w 836596"/>
                  <a:gd name="connsiteY14" fmla="*/ 227064 h 436380"/>
                  <a:gd name="connsiteX15" fmla="*/ 537182 w 836596"/>
                  <a:gd name="connsiteY15" fmla="*/ 436380 h 43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596" h="436380">
                    <a:moveTo>
                      <a:pt x="537182" y="436380"/>
                    </a:moveTo>
                    <a:cubicBezTo>
                      <a:pt x="499073" y="436380"/>
                      <a:pt x="462767" y="430523"/>
                      <a:pt x="429746" y="419931"/>
                    </a:cubicBezTo>
                    <a:lnTo>
                      <a:pt x="343076" y="375616"/>
                    </a:lnTo>
                    <a:lnTo>
                      <a:pt x="318157" y="389534"/>
                    </a:lnTo>
                    <a:cubicBezTo>
                      <a:pt x="306569" y="394510"/>
                      <a:pt x="294310" y="398329"/>
                      <a:pt x="281479" y="400837"/>
                    </a:cubicBezTo>
                    <a:lnTo>
                      <a:pt x="281479" y="400836"/>
                    </a:lnTo>
                    <a:cubicBezTo>
                      <a:pt x="178833" y="420899"/>
                      <a:pt x="78471" y="349417"/>
                      <a:pt x="57314" y="241175"/>
                    </a:cubicBezTo>
                    <a:cubicBezTo>
                      <a:pt x="43462" y="170307"/>
                      <a:pt x="24357" y="100465"/>
                      <a:pt x="0" y="31651"/>
                    </a:cubicBezTo>
                    <a:cubicBezTo>
                      <a:pt x="69370" y="29593"/>
                      <a:pt x="137658" y="21997"/>
                      <a:pt x="204863" y="8860"/>
                    </a:cubicBezTo>
                    <a:cubicBezTo>
                      <a:pt x="256186" y="-1171"/>
                      <a:pt x="306938" y="11684"/>
                      <a:pt x="347504" y="40577"/>
                    </a:cubicBezTo>
                    <a:lnTo>
                      <a:pt x="370378" y="64553"/>
                    </a:lnTo>
                    <a:lnTo>
                      <a:pt x="429747" y="34197"/>
                    </a:lnTo>
                    <a:cubicBezTo>
                      <a:pt x="462769" y="23605"/>
                      <a:pt x="499074" y="17748"/>
                      <a:pt x="537183" y="17748"/>
                    </a:cubicBezTo>
                    <a:cubicBezTo>
                      <a:pt x="636987" y="17748"/>
                      <a:pt x="736791" y="11832"/>
                      <a:pt x="836596" y="0"/>
                    </a:cubicBezTo>
                    <a:cubicBezTo>
                      <a:pt x="820994" y="75688"/>
                      <a:pt x="813193" y="151376"/>
                      <a:pt x="813193" y="227064"/>
                    </a:cubicBezTo>
                    <a:cubicBezTo>
                      <a:pt x="813193" y="342666"/>
                      <a:pt x="689619" y="436380"/>
                      <a:pt x="537182" y="436380"/>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Oval 98">
                <a:extLst>
                  <a:ext uri="{FF2B5EF4-FFF2-40B4-BE49-F238E27FC236}">
                    <a16:creationId xmlns:a16="http://schemas.microsoft.com/office/drawing/2014/main" id="{4A1E9C71-E954-BBB3-CBD4-4DB1E78D30AB}"/>
                  </a:ext>
                </a:extLst>
              </p:cNvPr>
              <p:cNvSpPr/>
              <p:nvPr/>
            </p:nvSpPr>
            <p:spPr>
              <a:xfrm>
                <a:off x="3213586" y="3494354"/>
                <a:ext cx="276011" cy="2700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1FF106C9-C927-070E-4FCE-4A9DE10BAB70}"/>
                </a:ext>
              </a:extLst>
            </p:cNvPr>
            <p:cNvGrpSpPr/>
            <p:nvPr/>
          </p:nvGrpSpPr>
          <p:grpSpPr>
            <a:xfrm>
              <a:off x="1191406" y="2833620"/>
              <a:ext cx="1285429" cy="2243414"/>
              <a:chOff x="1191406" y="2833620"/>
              <a:chExt cx="1285429" cy="2243414"/>
            </a:xfrm>
          </p:grpSpPr>
          <p:sp>
            <p:nvSpPr>
              <p:cNvPr id="78" name="Oval 77">
                <a:extLst>
                  <a:ext uri="{FF2B5EF4-FFF2-40B4-BE49-F238E27FC236}">
                    <a16:creationId xmlns:a16="http://schemas.microsoft.com/office/drawing/2014/main" id="{109C71CB-54FF-D610-F3C6-9AF3B80C1167}"/>
                  </a:ext>
                </a:extLst>
              </p:cNvPr>
              <p:cNvSpPr/>
              <p:nvPr/>
            </p:nvSpPr>
            <p:spPr>
              <a:xfrm rot="5246617" flipH="1">
                <a:off x="1098999" y="4578935"/>
                <a:ext cx="396244" cy="21142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2B8F45F7-D7B7-4AEA-BE53-21F029EE7134}"/>
                  </a:ext>
                </a:extLst>
              </p:cNvPr>
              <p:cNvSpPr/>
              <p:nvPr/>
            </p:nvSpPr>
            <p:spPr>
              <a:xfrm rot="5623199" flipH="1">
                <a:off x="1599652" y="4242324"/>
                <a:ext cx="426034" cy="966037"/>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C9523AF-43FC-E38A-CE85-3EC7D632F417}"/>
                  </a:ext>
                </a:extLst>
              </p:cNvPr>
              <p:cNvSpPr/>
              <p:nvPr/>
            </p:nvSpPr>
            <p:spPr>
              <a:xfrm rot="5246617" flipH="1">
                <a:off x="1103210" y="4713960"/>
                <a:ext cx="396244" cy="21142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FA7EAD2-F701-F12A-21DE-E89548BA374B}"/>
                  </a:ext>
                </a:extLst>
              </p:cNvPr>
              <p:cNvSpPr/>
              <p:nvPr/>
            </p:nvSpPr>
            <p:spPr>
              <a:xfrm rot="3815313" flipH="1">
                <a:off x="2169303" y="3894946"/>
                <a:ext cx="270051" cy="3450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38DAB443-FFD1-68F1-286A-3B8928FD0A1B}"/>
                  </a:ext>
                </a:extLst>
              </p:cNvPr>
              <p:cNvSpPr/>
              <p:nvPr/>
            </p:nvSpPr>
            <p:spPr>
              <a:xfrm rot="18209480" flipH="1">
                <a:off x="1924131" y="3703471"/>
                <a:ext cx="326019" cy="440682"/>
              </a:xfrm>
              <a:prstGeom prst="trapezoid">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BDD991E-C94E-0759-D417-EFA353C7BE69}"/>
                  </a:ext>
                </a:extLst>
              </p:cNvPr>
              <p:cNvSpPr/>
              <p:nvPr/>
            </p:nvSpPr>
            <p:spPr>
              <a:xfrm flipH="1">
                <a:off x="1618770" y="2929319"/>
                <a:ext cx="690027" cy="10126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3F54B3FC-1E0D-5170-AD99-8AE59F0E253F}"/>
                  </a:ext>
                </a:extLst>
              </p:cNvPr>
              <p:cNvSpPr/>
              <p:nvPr/>
            </p:nvSpPr>
            <p:spPr>
              <a:xfrm rot="5623199" flipH="1">
                <a:off x="1638817" y="4380998"/>
                <a:ext cx="426034" cy="966037"/>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AEA3052B-AF8E-B1B0-1316-D57A7A2480BD}"/>
                  </a:ext>
                </a:extLst>
              </p:cNvPr>
              <p:cNvSpPr/>
              <p:nvPr/>
            </p:nvSpPr>
            <p:spPr>
              <a:xfrm flipH="1">
                <a:off x="1562821" y="3876321"/>
                <a:ext cx="840599" cy="940301"/>
              </a:xfrm>
              <a:prstGeom prst="trapezoid">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F280395D-4818-92D0-5C45-E7156F23AF8F}"/>
                  </a:ext>
                </a:extLst>
              </p:cNvPr>
              <p:cNvSpPr/>
              <p:nvPr/>
            </p:nvSpPr>
            <p:spPr>
              <a:xfrm rot="15309239" flipH="1">
                <a:off x="1964024" y="3871718"/>
                <a:ext cx="326019" cy="419838"/>
              </a:xfrm>
              <a:prstGeom prst="trapezoid">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9F02A2B6-A562-CDA7-0464-833D6DC88280}"/>
                  </a:ext>
                </a:extLst>
              </p:cNvPr>
              <p:cNvSpPr/>
              <p:nvPr/>
            </p:nvSpPr>
            <p:spPr>
              <a:xfrm rot="728645">
                <a:off x="1477146" y="2833620"/>
                <a:ext cx="816131" cy="1209576"/>
              </a:xfrm>
              <a:custGeom>
                <a:avLst/>
                <a:gdLst>
                  <a:gd name="connsiteX0" fmla="*/ 423869 w 816131"/>
                  <a:gd name="connsiteY0" fmla="*/ 8462 h 1209576"/>
                  <a:gd name="connsiteX1" fmla="*/ 744582 w 816131"/>
                  <a:gd name="connsiteY1" fmla="*/ 155116 h 1209576"/>
                  <a:gd name="connsiteX2" fmla="*/ 816131 w 816131"/>
                  <a:gd name="connsiteY2" fmla="*/ 373673 h 1209576"/>
                  <a:gd name="connsiteX3" fmla="*/ 624012 w 816131"/>
                  <a:gd name="connsiteY3" fmla="*/ 403441 h 1209576"/>
                  <a:gd name="connsiteX4" fmla="*/ 620505 w 816131"/>
                  <a:gd name="connsiteY4" fmla="*/ 442292 h 1209576"/>
                  <a:gd name="connsiteX5" fmla="*/ 638266 w 816131"/>
                  <a:gd name="connsiteY5" fmla="*/ 658504 h 1209576"/>
                  <a:gd name="connsiteX6" fmla="*/ 555067 w 816131"/>
                  <a:gd name="connsiteY6" fmla="*/ 847765 h 1209576"/>
                  <a:gd name="connsiteX7" fmla="*/ 525283 w 816131"/>
                  <a:gd name="connsiteY7" fmla="*/ 1009938 h 1209576"/>
                  <a:gd name="connsiteX8" fmla="*/ 423878 w 816131"/>
                  <a:gd name="connsiteY8" fmla="*/ 1029574 h 1209576"/>
                  <a:gd name="connsiteX9" fmla="*/ 351412 w 816131"/>
                  <a:gd name="connsiteY9" fmla="*/ 1202582 h 1209576"/>
                  <a:gd name="connsiteX10" fmla="*/ 244863 w 816131"/>
                  <a:gd name="connsiteY10" fmla="*/ 1096979 h 1209576"/>
                  <a:gd name="connsiteX11" fmla="*/ 86588 w 816131"/>
                  <a:gd name="connsiteY11" fmla="*/ 992640 h 1209576"/>
                  <a:gd name="connsiteX12" fmla="*/ 16998 w 816131"/>
                  <a:gd name="connsiteY12" fmla="*/ 876531 h 1209576"/>
                  <a:gd name="connsiteX13" fmla="*/ 31868 w 816131"/>
                  <a:gd name="connsiteY13" fmla="*/ 719803 h 1209576"/>
                  <a:gd name="connsiteX14" fmla="*/ 468 w 816131"/>
                  <a:gd name="connsiteY14" fmla="*/ 559006 h 1209576"/>
                  <a:gd name="connsiteX15" fmla="*/ 57812 w 816131"/>
                  <a:gd name="connsiteY15" fmla="*/ 416084 h 1209576"/>
                  <a:gd name="connsiteX16" fmla="*/ 58361 w 816131"/>
                  <a:gd name="connsiteY16" fmla="*/ 412316 h 1209576"/>
                  <a:gd name="connsiteX17" fmla="*/ 83905 w 816131"/>
                  <a:gd name="connsiteY17" fmla="*/ 207077 h 1209576"/>
                  <a:gd name="connsiteX18" fmla="*/ 208170 w 816131"/>
                  <a:gd name="connsiteY18" fmla="*/ 160188 h 1209576"/>
                  <a:gd name="connsiteX19" fmla="*/ 208198 w 816131"/>
                  <a:gd name="connsiteY19" fmla="*/ 160109 h 1209576"/>
                  <a:gd name="connsiteX20" fmla="*/ 232910 w 816131"/>
                  <a:gd name="connsiteY20" fmla="*/ 89587 h 1209576"/>
                  <a:gd name="connsiteX21" fmla="*/ 283795 w 816131"/>
                  <a:gd name="connsiteY21" fmla="*/ 54572 h 1209576"/>
                  <a:gd name="connsiteX22" fmla="*/ 299287 w 816131"/>
                  <a:gd name="connsiteY22" fmla="*/ 64311 h 1209576"/>
                  <a:gd name="connsiteX23" fmla="*/ 319783 w 816131"/>
                  <a:gd name="connsiteY23" fmla="*/ 47808 h 1209576"/>
                  <a:gd name="connsiteX24" fmla="*/ 379844 w 816131"/>
                  <a:gd name="connsiteY24" fmla="*/ 25104 h 1209576"/>
                  <a:gd name="connsiteX25" fmla="*/ 382278 w 816131"/>
                  <a:gd name="connsiteY25" fmla="*/ 22628 h 1209576"/>
                  <a:gd name="connsiteX26" fmla="*/ 386604 w 816131"/>
                  <a:gd name="connsiteY26" fmla="*/ 22548 h 12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6131" h="1209576">
                    <a:moveTo>
                      <a:pt x="423869" y="8462"/>
                    </a:moveTo>
                    <a:cubicBezTo>
                      <a:pt x="576498" y="-24382"/>
                      <a:pt x="720086" y="41277"/>
                      <a:pt x="744582" y="155116"/>
                    </a:cubicBezTo>
                    <a:cubicBezTo>
                      <a:pt x="760621" y="229648"/>
                      <a:pt x="784471" y="302501"/>
                      <a:pt x="816131" y="373673"/>
                    </a:cubicBezTo>
                    <a:lnTo>
                      <a:pt x="624012" y="403441"/>
                    </a:lnTo>
                    <a:lnTo>
                      <a:pt x="620505" y="442292"/>
                    </a:lnTo>
                    <a:cubicBezTo>
                      <a:pt x="639200" y="503729"/>
                      <a:pt x="645738" y="583371"/>
                      <a:pt x="638266" y="658504"/>
                    </a:cubicBezTo>
                    <a:cubicBezTo>
                      <a:pt x="628333" y="758387"/>
                      <a:pt x="595451" y="833190"/>
                      <a:pt x="555067" y="847765"/>
                    </a:cubicBezTo>
                    <a:cubicBezTo>
                      <a:pt x="554874" y="910110"/>
                      <a:pt x="544007" y="969237"/>
                      <a:pt x="525283" y="1009938"/>
                    </a:cubicBezTo>
                    <a:cubicBezTo>
                      <a:pt x="496833" y="1071788"/>
                      <a:pt x="455737" y="1079735"/>
                      <a:pt x="423878" y="1029574"/>
                    </a:cubicBezTo>
                    <a:cubicBezTo>
                      <a:pt x="413574" y="1115734"/>
                      <a:pt x="385984" y="1181599"/>
                      <a:pt x="351412" y="1202582"/>
                    </a:cubicBezTo>
                    <a:cubicBezTo>
                      <a:pt x="310672" y="1227305"/>
                      <a:pt x="268153" y="1185174"/>
                      <a:pt x="244863" y="1096979"/>
                    </a:cubicBezTo>
                    <a:cubicBezTo>
                      <a:pt x="189890" y="1180691"/>
                      <a:pt x="118492" y="1133637"/>
                      <a:pt x="86588" y="992640"/>
                    </a:cubicBezTo>
                    <a:cubicBezTo>
                      <a:pt x="55247" y="1001908"/>
                      <a:pt x="25819" y="952819"/>
                      <a:pt x="16998" y="876531"/>
                    </a:cubicBezTo>
                    <a:cubicBezTo>
                      <a:pt x="10608" y="821337"/>
                      <a:pt x="16257" y="761770"/>
                      <a:pt x="31868" y="719803"/>
                    </a:cubicBezTo>
                    <a:cubicBezTo>
                      <a:pt x="9719" y="686885"/>
                      <a:pt x="-2616" y="623715"/>
                      <a:pt x="468" y="559006"/>
                    </a:cubicBezTo>
                    <a:cubicBezTo>
                      <a:pt x="4085" y="483241"/>
                      <a:pt x="27895" y="423894"/>
                      <a:pt x="57812" y="416084"/>
                    </a:cubicBezTo>
                    <a:cubicBezTo>
                      <a:pt x="57990" y="414819"/>
                      <a:pt x="58183" y="413581"/>
                      <a:pt x="58361" y="412316"/>
                    </a:cubicBezTo>
                    <a:cubicBezTo>
                      <a:pt x="54343" y="337706"/>
                      <a:pt x="63712" y="262464"/>
                      <a:pt x="83905" y="207077"/>
                    </a:cubicBezTo>
                    <a:cubicBezTo>
                      <a:pt x="115809" y="119596"/>
                      <a:pt x="167534" y="100098"/>
                      <a:pt x="208170" y="160188"/>
                    </a:cubicBezTo>
                    <a:lnTo>
                      <a:pt x="208198" y="160109"/>
                    </a:lnTo>
                    <a:lnTo>
                      <a:pt x="232910" y="89587"/>
                    </a:lnTo>
                    <a:cubicBezTo>
                      <a:pt x="247857" y="63451"/>
                      <a:pt x="265928" y="51349"/>
                      <a:pt x="283795" y="54572"/>
                    </a:cubicBezTo>
                    <a:lnTo>
                      <a:pt x="299287" y="64311"/>
                    </a:lnTo>
                    <a:lnTo>
                      <a:pt x="319783" y="47808"/>
                    </a:lnTo>
                    <a:lnTo>
                      <a:pt x="379844" y="25104"/>
                    </a:lnTo>
                    <a:lnTo>
                      <a:pt x="382278" y="22628"/>
                    </a:lnTo>
                    <a:lnTo>
                      <a:pt x="386604" y="22548"/>
                    </a:lnTo>
                    <a:close/>
                  </a:path>
                </a:pathLst>
              </a:custGeom>
              <a:solidFill>
                <a:srgbClr val="645B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7" name="Group 66">
              <a:extLst>
                <a:ext uri="{FF2B5EF4-FFF2-40B4-BE49-F238E27FC236}">
                  <a16:creationId xmlns:a16="http://schemas.microsoft.com/office/drawing/2014/main" id="{AE573A53-2C00-D7D1-2E43-F94C6D2BD05F}"/>
                </a:ext>
              </a:extLst>
            </p:cNvPr>
            <p:cNvGrpSpPr/>
            <p:nvPr/>
          </p:nvGrpSpPr>
          <p:grpSpPr>
            <a:xfrm>
              <a:off x="3961468" y="3215603"/>
              <a:ext cx="801414" cy="1521638"/>
              <a:chOff x="4785030" y="2505556"/>
              <a:chExt cx="1157301" cy="2197359"/>
            </a:xfrm>
          </p:grpSpPr>
          <p:sp>
            <p:nvSpPr>
              <p:cNvPr id="68" name="Freeform: Shape 67">
                <a:extLst>
                  <a:ext uri="{FF2B5EF4-FFF2-40B4-BE49-F238E27FC236}">
                    <a16:creationId xmlns:a16="http://schemas.microsoft.com/office/drawing/2014/main" id="{C3B8127C-B39F-7171-44FB-9C5AADDB6D96}"/>
                  </a:ext>
                </a:extLst>
              </p:cNvPr>
              <p:cNvSpPr/>
              <p:nvPr/>
            </p:nvSpPr>
            <p:spPr>
              <a:xfrm rot="5400000">
                <a:off x="5263287" y="3954529"/>
                <a:ext cx="346428" cy="840600"/>
              </a:xfrm>
              <a:custGeom>
                <a:avLst/>
                <a:gdLst>
                  <a:gd name="connsiteX0" fmla="*/ 358171 w 551201"/>
                  <a:gd name="connsiteY0" fmla="*/ 0 h 1131718"/>
                  <a:gd name="connsiteX1" fmla="*/ 544198 w 551201"/>
                  <a:gd name="connsiteY1" fmla="*/ 967249 h 1131718"/>
                  <a:gd name="connsiteX2" fmla="*/ 545609 w 551201"/>
                  <a:gd name="connsiteY2" fmla="*/ 969480 h 1131718"/>
                  <a:gd name="connsiteX3" fmla="*/ 551201 w 551201"/>
                  <a:gd name="connsiteY3" fmla="*/ 996692 h 1131718"/>
                  <a:gd name="connsiteX4" fmla="*/ 550509 w 551201"/>
                  <a:gd name="connsiteY4" fmla="*/ 1000062 h 1131718"/>
                  <a:gd name="connsiteX5" fmla="*/ 551200 w 551201"/>
                  <a:gd name="connsiteY5" fmla="*/ 1003658 h 1131718"/>
                  <a:gd name="connsiteX6" fmla="*/ 549754 w 551201"/>
                  <a:gd name="connsiteY6" fmla="*/ 1003737 h 1131718"/>
                  <a:gd name="connsiteX7" fmla="*/ 545609 w 551201"/>
                  <a:gd name="connsiteY7" fmla="*/ 1023905 h 1131718"/>
                  <a:gd name="connsiteX8" fmla="*/ 275960 w 551201"/>
                  <a:gd name="connsiteY8" fmla="*/ 1131718 h 1131718"/>
                  <a:gd name="connsiteX9" fmla="*/ 22349 w 551201"/>
                  <a:gd name="connsiteY9" fmla="*/ 1049250 h 1131718"/>
                  <a:gd name="connsiteX10" fmla="*/ 12130 w 551201"/>
                  <a:gd name="connsiteY10" fmla="*/ 1033101 h 1131718"/>
                  <a:gd name="connsiteX11" fmla="*/ 0 w 551201"/>
                  <a:gd name="connsiteY11" fmla="*/ 1033763 h 1131718"/>
                  <a:gd name="connsiteX12" fmla="*/ 2359 w 551201"/>
                  <a:gd name="connsiteY12" fmla="*/ 1004671 h 1131718"/>
                  <a:gd name="connsiteX13" fmla="*/ 719 w 551201"/>
                  <a:gd name="connsiteY13" fmla="*/ 996692 h 1131718"/>
                  <a:gd name="connsiteX14" fmla="*/ 4495 w 551201"/>
                  <a:gd name="connsiteY14" fmla="*/ 978319 h 1131718"/>
                  <a:gd name="connsiteX15" fmla="*/ 82571 w 551201"/>
                  <a:gd name="connsiteY15" fmla="*/ 15053 h 11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201" h="1131718">
                    <a:moveTo>
                      <a:pt x="358171" y="0"/>
                    </a:moveTo>
                    <a:lnTo>
                      <a:pt x="544198" y="967249"/>
                    </a:lnTo>
                    <a:lnTo>
                      <a:pt x="545609" y="969480"/>
                    </a:lnTo>
                    <a:cubicBezTo>
                      <a:pt x="549276" y="978269"/>
                      <a:pt x="551201" y="987370"/>
                      <a:pt x="551201" y="996692"/>
                    </a:cubicBezTo>
                    <a:lnTo>
                      <a:pt x="550509" y="1000062"/>
                    </a:lnTo>
                    <a:lnTo>
                      <a:pt x="551200" y="1003658"/>
                    </a:lnTo>
                    <a:lnTo>
                      <a:pt x="549754" y="1003737"/>
                    </a:lnTo>
                    <a:lnTo>
                      <a:pt x="545609" y="1023905"/>
                    </a:lnTo>
                    <a:cubicBezTo>
                      <a:pt x="519944" y="1085434"/>
                      <a:pt x="408970" y="1131718"/>
                      <a:pt x="275960" y="1131718"/>
                    </a:cubicBezTo>
                    <a:cubicBezTo>
                      <a:pt x="161952" y="1131718"/>
                      <a:pt x="64133" y="1097713"/>
                      <a:pt x="22349" y="1049250"/>
                    </a:cubicBezTo>
                    <a:lnTo>
                      <a:pt x="12130" y="1033101"/>
                    </a:lnTo>
                    <a:lnTo>
                      <a:pt x="0" y="1033763"/>
                    </a:lnTo>
                    <a:lnTo>
                      <a:pt x="2359" y="1004671"/>
                    </a:lnTo>
                    <a:lnTo>
                      <a:pt x="719" y="996692"/>
                    </a:lnTo>
                    <a:lnTo>
                      <a:pt x="4495" y="978319"/>
                    </a:lnTo>
                    <a:lnTo>
                      <a:pt x="82571" y="15053"/>
                    </a:lnTo>
                    <a:close/>
                  </a:path>
                </a:pathLst>
              </a:custGeom>
              <a:solidFill>
                <a:srgbClr val="B894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a16="http://schemas.microsoft.com/office/drawing/2014/main" id="{9B032021-E28E-BA6C-DA2B-0A0D1FC2D907}"/>
                  </a:ext>
                </a:extLst>
              </p:cNvPr>
              <p:cNvSpPr/>
              <p:nvPr/>
            </p:nvSpPr>
            <p:spPr>
              <a:xfrm rot="5400000">
                <a:off x="5235404" y="4137281"/>
                <a:ext cx="346430" cy="784837"/>
              </a:xfrm>
              <a:custGeom>
                <a:avLst/>
                <a:gdLst>
                  <a:gd name="connsiteX0" fmla="*/ 358171 w 551201"/>
                  <a:gd name="connsiteY0" fmla="*/ 0 h 1131718"/>
                  <a:gd name="connsiteX1" fmla="*/ 544198 w 551201"/>
                  <a:gd name="connsiteY1" fmla="*/ 967249 h 1131718"/>
                  <a:gd name="connsiteX2" fmla="*/ 545609 w 551201"/>
                  <a:gd name="connsiteY2" fmla="*/ 969480 h 1131718"/>
                  <a:gd name="connsiteX3" fmla="*/ 551201 w 551201"/>
                  <a:gd name="connsiteY3" fmla="*/ 996692 h 1131718"/>
                  <a:gd name="connsiteX4" fmla="*/ 550509 w 551201"/>
                  <a:gd name="connsiteY4" fmla="*/ 1000062 h 1131718"/>
                  <a:gd name="connsiteX5" fmla="*/ 551200 w 551201"/>
                  <a:gd name="connsiteY5" fmla="*/ 1003658 h 1131718"/>
                  <a:gd name="connsiteX6" fmla="*/ 549754 w 551201"/>
                  <a:gd name="connsiteY6" fmla="*/ 1003737 h 1131718"/>
                  <a:gd name="connsiteX7" fmla="*/ 545609 w 551201"/>
                  <a:gd name="connsiteY7" fmla="*/ 1023905 h 1131718"/>
                  <a:gd name="connsiteX8" fmla="*/ 275960 w 551201"/>
                  <a:gd name="connsiteY8" fmla="*/ 1131718 h 1131718"/>
                  <a:gd name="connsiteX9" fmla="*/ 22349 w 551201"/>
                  <a:gd name="connsiteY9" fmla="*/ 1049250 h 1131718"/>
                  <a:gd name="connsiteX10" fmla="*/ 12130 w 551201"/>
                  <a:gd name="connsiteY10" fmla="*/ 1033101 h 1131718"/>
                  <a:gd name="connsiteX11" fmla="*/ 0 w 551201"/>
                  <a:gd name="connsiteY11" fmla="*/ 1033763 h 1131718"/>
                  <a:gd name="connsiteX12" fmla="*/ 2359 w 551201"/>
                  <a:gd name="connsiteY12" fmla="*/ 1004671 h 1131718"/>
                  <a:gd name="connsiteX13" fmla="*/ 719 w 551201"/>
                  <a:gd name="connsiteY13" fmla="*/ 996692 h 1131718"/>
                  <a:gd name="connsiteX14" fmla="*/ 4495 w 551201"/>
                  <a:gd name="connsiteY14" fmla="*/ 978319 h 1131718"/>
                  <a:gd name="connsiteX15" fmla="*/ 82571 w 551201"/>
                  <a:gd name="connsiteY15" fmla="*/ 15053 h 11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201" h="1131718">
                    <a:moveTo>
                      <a:pt x="358171" y="0"/>
                    </a:moveTo>
                    <a:lnTo>
                      <a:pt x="544198" y="967249"/>
                    </a:lnTo>
                    <a:lnTo>
                      <a:pt x="545609" y="969480"/>
                    </a:lnTo>
                    <a:cubicBezTo>
                      <a:pt x="549276" y="978269"/>
                      <a:pt x="551201" y="987370"/>
                      <a:pt x="551201" y="996692"/>
                    </a:cubicBezTo>
                    <a:lnTo>
                      <a:pt x="550509" y="1000062"/>
                    </a:lnTo>
                    <a:lnTo>
                      <a:pt x="551200" y="1003658"/>
                    </a:lnTo>
                    <a:lnTo>
                      <a:pt x="549754" y="1003737"/>
                    </a:lnTo>
                    <a:lnTo>
                      <a:pt x="545609" y="1023905"/>
                    </a:lnTo>
                    <a:cubicBezTo>
                      <a:pt x="519944" y="1085434"/>
                      <a:pt x="408970" y="1131718"/>
                      <a:pt x="275960" y="1131718"/>
                    </a:cubicBezTo>
                    <a:cubicBezTo>
                      <a:pt x="161952" y="1131718"/>
                      <a:pt x="64133" y="1097713"/>
                      <a:pt x="22349" y="1049250"/>
                    </a:cubicBezTo>
                    <a:lnTo>
                      <a:pt x="12130" y="1033101"/>
                    </a:lnTo>
                    <a:lnTo>
                      <a:pt x="0" y="1033763"/>
                    </a:lnTo>
                    <a:lnTo>
                      <a:pt x="2359" y="1004671"/>
                    </a:lnTo>
                    <a:lnTo>
                      <a:pt x="719" y="996692"/>
                    </a:lnTo>
                    <a:lnTo>
                      <a:pt x="4495" y="978319"/>
                    </a:lnTo>
                    <a:lnTo>
                      <a:pt x="82571" y="15053"/>
                    </a:lnTo>
                    <a:close/>
                  </a:path>
                </a:pathLst>
              </a:custGeom>
              <a:solidFill>
                <a:srgbClr val="B894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Oval 69">
                <a:extLst>
                  <a:ext uri="{FF2B5EF4-FFF2-40B4-BE49-F238E27FC236}">
                    <a16:creationId xmlns:a16="http://schemas.microsoft.com/office/drawing/2014/main" id="{51E3F1D7-1C16-B3B8-BCED-99579D72E8FE}"/>
                  </a:ext>
                </a:extLst>
              </p:cNvPr>
              <p:cNvSpPr/>
              <p:nvPr/>
            </p:nvSpPr>
            <p:spPr>
              <a:xfrm rot="17784687">
                <a:off x="4822511" y="3489870"/>
                <a:ext cx="270051" cy="3450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AC94312E-0B90-9C64-AE73-CE1B37C523FA}"/>
                  </a:ext>
                </a:extLst>
              </p:cNvPr>
              <p:cNvSpPr/>
              <p:nvPr/>
            </p:nvSpPr>
            <p:spPr>
              <a:xfrm rot="3390520">
                <a:off x="5101629" y="3192648"/>
                <a:ext cx="326019" cy="606879"/>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659EABEC-895D-F290-EE7F-59EE49A19486}"/>
                  </a:ext>
                </a:extLst>
              </p:cNvPr>
              <p:cNvSpPr/>
              <p:nvPr/>
            </p:nvSpPr>
            <p:spPr>
              <a:xfrm>
                <a:off x="5017660" y="3403732"/>
                <a:ext cx="840599" cy="1066759"/>
              </a:xfrm>
              <a:prstGeom prst="trapezoid">
                <a:avLst>
                  <a:gd name="adj" fmla="val 3159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2C49607B-E8E6-3A30-CDEB-1984B483875E}"/>
                  </a:ext>
                </a:extLst>
              </p:cNvPr>
              <p:cNvSpPr/>
              <p:nvPr/>
            </p:nvSpPr>
            <p:spPr>
              <a:xfrm rot="6071151">
                <a:off x="5031135" y="3496581"/>
                <a:ext cx="326019" cy="486824"/>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E01339C-266E-F56B-CE62-305A904F34F3}"/>
                  </a:ext>
                </a:extLst>
              </p:cNvPr>
              <p:cNvSpPr/>
              <p:nvPr/>
            </p:nvSpPr>
            <p:spPr>
              <a:xfrm>
                <a:off x="5193493" y="2627683"/>
                <a:ext cx="495365" cy="852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76D2F471-C476-0524-8885-072B6FFB8CE4}"/>
                  </a:ext>
                </a:extLst>
              </p:cNvPr>
              <p:cNvSpPr/>
              <p:nvPr/>
            </p:nvSpPr>
            <p:spPr>
              <a:xfrm rot="4215475">
                <a:off x="5115464" y="2558028"/>
                <a:ext cx="750239" cy="645295"/>
              </a:xfrm>
              <a:custGeom>
                <a:avLst/>
                <a:gdLst>
                  <a:gd name="connsiteX0" fmla="*/ 12098 w 907654"/>
                  <a:gd name="connsiteY0" fmla="*/ 346553 h 705316"/>
                  <a:gd name="connsiteX1" fmla="*/ 119245 w 907654"/>
                  <a:gd name="connsiteY1" fmla="*/ 229489 h 705316"/>
                  <a:gd name="connsiteX2" fmla="*/ 141704 w 907654"/>
                  <a:gd name="connsiteY2" fmla="*/ 223909 h 705316"/>
                  <a:gd name="connsiteX3" fmla="*/ 139683 w 907654"/>
                  <a:gd name="connsiteY3" fmla="*/ 220824 h 705316"/>
                  <a:gd name="connsiteX4" fmla="*/ 131802 w 907654"/>
                  <a:gd name="connsiteY4" fmla="*/ 183785 h 705316"/>
                  <a:gd name="connsiteX5" fmla="*/ 131803 w 907654"/>
                  <a:gd name="connsiteY5" fmla="*/ 183785 h 705316"/>
                  <a:gd name="connsiteX6" fmla="*/ 519729 w 907654"/>
                  <a:gd name="connsiteY6" fmla="*/ 0 h 705316"/>
                  <a:gd name="connsiteX7" fmla="*/ 784166 w 907654"/>
                  <a:gd name="connsiteY7" fmla="*/ 58504 h 705316"/>
                  <a:gd name="connsiteX8" fmla="*/ 907654 w 907654"/>
                  <a:gd name="connsiteY8" fmla="*/ 183785 h 705316"/>
                  <a:gd name="connsiteX9" fmla="*/ 519728 w 907654"/>
                  <a:gd name="connsiteY9" fmla="*/ 367570 h 705316"/>
                  <a:gd name="connsiteX10" fmla="*/ 441547 w 907654"/>
                  <a:gd name="connsiteY10" fmla="*/ 363836 h 705316"/>
                  <a:gd name="connsiteX11" fmla="*/ 405397 w 907654"/>
                  <a:gd name="connsiteY11" fmla="*/ 358520 h 705316"/>
                  <a:gd name="connsiteX12" fmla="*/ 417859 w 907654"/>
                  <a:gd name="connsiteY12" fmla="*/ 406564 h 705316"/>
                  <a:gd name="connsiteX13" fmla="*/ 406124 w 907654"/>
                  <a:gd name="connsiteY13" fmla="*/ 487961 h 705316"/>
                  <a:gd name="connsiteX14" fmla="*/ 346975 w 907654"/>
                  <a:gd name="connsiteY14" fmla="*/ 705316 h 705316"/>
                  <a:gd name="connsiteX15" fmla="*/ 139186 w 907654"/>
                  <a:gd name="connsiteY15" fmla="*/ 612096 h 705316"/>
                  <a:gd name="connsiteX16" fmla="*/ 12098 w 907654"/>
                  <a:gd name="connsiteY16" fmla="*/ 346553 h 70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7654" h="705316">
                    <a:moveTo>
                      <a:pt x="12098" y="346553"/>
                    </a:moveTo>
                    <a:cubicBezTo>
                      <a:pt x="31407" y="292749"/>
                      <a:pt x="70939" y="251953"/>
                      <a:pt x="119245" y="229489"/>
                    </a:cubicBezTo>
                    <a:lnTo>
                      <a:pt x="141704" y="223909"/>
                    </a:lnTo>
                    <a:lnTo>
                      <a:pt x="139683" y="220824"/>
                    </a:lnTo>
                    <a:cubicBezTo>
                      <a:pt x="134516" y="208860"/>
                      <a:pt x="131802" y="196473"/>
                      <a:pt x="131802" y="183785"/>
                    </a:cubicBezTo>
                    <a:lnTo>
                      <a:pt x="131803" y="183785"/>
                    </a:lnTo>
                    <a:cubicBezTo>
                      <a:pt x="131803" y="82283"/>
                      <a:pt x="305483" y="0"/>
                      <a:pt x="519729" y="0"/>
                    </a:cubicBezTo>
                    <a:cubicBezTo>
                      <a:pt x="607874" y="0"/>
                      <a:pt x="696020" y="19501"/>
                      <a:pt x="784166" y="58504"/>
                    </a:cubicBezTo>
                    <a:cubicBezTo>
                      <a:pt x="866491" y="100265"/>
                      <a:pt x="907654" y="142025"/>
                      <a:pt x="907654" y="183785"/>
                    </a:cubicBezTo>
                    <a:cubicBezTo>
                      <a:pt x="907654" y="285287"/>
                      <a:pt x="733974" y="367570"/>
                      <a:pt x="519728" y="367570"/>
                    </a:cubicBezTo>
                    <a:cubicBezTo>
                      <a:pt x="492947" y="367570"/>
                      <a:pt x="466800" y="366284"/>
                      <a:pt x="441547" y="363836"/>
                    </a:cubicBezTo>
                    <a:lnTo>
                      <a:pt x="405397" y="358520"/>
                    </a:lnTo>
                    <a:lnTo>
                      <a:pt x="417859" y="406564"/>
                    </a:lnTo>
                    <a:cubicBezTo>
                      <a:pt x="419463" y="433452"/>
                      <a:pt x="415778" y="461059"/>
                      <a:pt x="406124" y="487961"/>
                    </a:cubicBezTo>
                    <a:cubicBezTo>
                      <a:pt x="380839" y="558414"/>
                      <a:pt x="361123" y="630866"/>
                      <a:pt x="346975" y="705316"/>
                    </a:cubicBezTo>
                    <a:cubicBezTo>
                      <a:pt x="279689" y="668736"/>
                      <a:pt x="210426" y="637663"/>
                      <a:pt x="139186" y="612096"/>
                    </a:cubicBezTo>
                    <a:cubicBezTo>
                      <a:pt x="30379" y="573048"/>
                      <a:pt x="-26521" y="454160"/>
                      <a:pt x="12098" y="346553"/>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Oval 5">
                <a:extLst>
                  <a:ext uri="{FF2B5EF4-FFF2-40B4-BE49-F238E27FC236}">
                    <a16:creationId xmlns:a16="http://schemas.microsoft.com/office/drawing/2014/main" id="{0F8E2AF8-D981-42F0-85FA-AE42B94B051C}"/>
                  </a:ext>
                </a:extLst>
              </p:cNvPr>
              <p:cNvSpPr/>
              <p:nvPr/>
            </p:nvSpPr>
            <p:spPr>
              <a:xfrm rot="16353383" flipV="1">
                <a:off x="5657411" y="4273309"/>
                <a:ext cx="327186" cy="1334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A91BCB8-6CBC-A58C-4B10-375C0D949B59}"/>
                  </a:ext>
                </a:extLst>
              </p:cNvPr>
              <p:cNvSpPr/>
              <p:nvPr/>
            </p:nvSpPr>
            <p:spPr>
              <a:xfrm rot="16353383">
                <a:off x="5681875" y="4416558"/>
                <a:ext cx="339669" cy="18124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440522"/>
            <a:ext cx="3657600" cy="369332"/>
          </a:xfrm>
          <a:prstGeom prst="rect">
            <a:avLst/>
          </a:prstGeom>
          <a:noFill/>
        </p:spPr>
        <p:txBody>
          <a:bodyPr wrap="square" rtlCol="0">
            <a:spAutoFit/>
          </a:bodyPr>
          <a:lstStyle/>
          <a:p>
            <a:r>
              <a:rPr lang="en-US" dirty="0">
                <a:solidFill>
                  <a:srgbClr val="FFFF00"/>
                </a:solidFill>
              </a:rPr>
              <a:t>1 Nephi 7:20-21</a:t>
            </a:r>
          </a:p>
        </p:txBody>
      </p:sp>
      <p:sp>
        <p:nvSpPr>
          <p:cNvPr id="63" name="TextBox 62"/>
          <p:cNvSpPr txBox="1"/>
          <p:nvPr/>
        </p:nvSpPr>
        <p:spPr>
          <a:xfrm>
            <a:off x="1676400" y="152401"/>
            <a:ext cx="5943600" cy="2031325"/>
          </a:xfrm>
          <a:prstGeom prst="rect">
            <a:avLst/>
          </a:prstGeom>
          <a:noFill/>
        </p:spPr>
        <p:txBody>
          <a:bodyPr wrap="square" rtlCol="0">
            <a:spAutoFit/>
          </a:bodyPr>
          <a:lstStyle/>
          <a:p>
            <a:pPr fontAlgn="base"/>
            <a:r>
              <a:rPr lang="en-US" dirty="0">
                <a:solidFill>
                  <a:schemeClr val="bg1"/>
                </a:solidFill>
              </a:rPr>
              <a:t>“I have discovered one thing that most [happy families] have in common: they have a way of forgiving and forgetting the imperfections of others and of looking for the good.</a:t>
            </a:r>
          </a:p>
          <a:p>
            <a:pPr fontAlgn="base"/>
            <a:endParaRPr lang="en-US" dirty="0">
              <a:solidFill>
                <a:schemeClr val="bg1"/>
              </a:solidFill>
            </a:endParaRPr>
          </a:p>
          <a:p>
            <a:pPr fontAlgn="base"/>
            <a:r>
              <a:rPr lang="en-US" dirty="0">
                <a:solidFill>
                  <a:schemeClr val="bg1"/>
                </a:solidFill>
              </a:rPr>
              <a:t>“Those in unhappy families, on the other hand, often find fault, hold grudges, and can’t seem to let go of past offenses. …</a:t>
            </a:r>
          </a:p>
        </p:txBody>
      </p:sp>
      <p:pic>
        <p:nvPicPr>
          <p:cNvPr id="8194" name="Picture 2" descr="President Dieter F. Uchtdo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8173" y="5292982"/>
            <a:ext cx="809002" cy="1076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00600" y="3657601"/>
            <a:ext cx="4648200" cy="2585323"/>
          </a:xfrm>
          <a:prstGeom prst="rect">
            <a:avLst/>
          </a:prstGeom>
        </p:spPr>
        <p:txBody>
          <a:bodyPr wrap="square">
            <a:spAutoFit/>
          </a:bodyPr>
          <a:lstStyle/>
          <a:p>
            <a:r>
              <a:rPr lang="en-US" dirty="0">
                <a:solidFill>
                  <a:schemeClr val="bg1"/>
                </a:solidFill>
                <a:latin typeface="Open Sans"/>
              </a:rPr>
              <a:t>“… As we accept [our Savior’s] ways and overcome our pride by softening our hearts, we can bring reconciliation and forgiveness into our families and our personal lives. God will help us to be more forgiving, </a:t>
            </a:r>
          </a:p>
          <a:p>
            <a:endParaRPr lang="en-US" dirty="0">
              <a:solidFill>
                <a:schemeClr val="bg1"/>
              </a:solidFill>
              <a:latin typeface="Open Sans"/>
            </a:endParaRPr>
          </a:p>
          <a:p>
            <a:r>
              <a:rPr lang="en-US" dirty="0">
                <a:solidFill>
                  <a:schemeClr val="bg1"/>
                </a:solidFill>
                <a:latin typeface="Open Sans"/>
              </a:rPr>
              <a:t>… to be first to apologize even if something wasn’t our fault, to lay aside old grudges and nurture them no more.”</a:t>
            </a:r>
            <a:endParaRPr lang="en-US" dirty="0">
              <a:solidFill>
                <a:schemeClr val="bg1"/>
              </a:solidFill>
            </a:endParaRPr>
          </a:p>
        </p:txBody>
      </p:sp>
      <p:sp>
        <p:nvSpPr>
          <p:cNvPr id="8192" name="Rectangle 8191"/>
          <p:cNvSpPr/>
          <p:nvPr/>
        </p:nvSpPr>
        <p:spPr>
          <a:xfrm>
            <a:off x="10177687" y="6392376"/>
            <a:ext cx="1968680" cy="369332"/>
          </a:xfrm>
          <a:prstGeom prst="rect">
            <a:avLst/>
          </a:prstGeom>
        </p:spPr>
        <p:txBody>
          <a:bodyPr wrap="none">
            <a:spAutoFit/>
          </a:bodyPr>
          <a:lstStyle/>
          <a:p>
            <a:r>
              <a:rPr lang="en-US" i="1" dirty="0">
                <a:solidFill>
                  <a:schemeClr val="bg1"/>
                </a:solidFill>
                <a:latin typeface="Open Sans"/>
              </a:rPr>
              <a:t>Dieter F. Uchtdorf</a:t>
            </a:r>
            <a:endParaRPr lang="en-US" i="1" dirty="0"/>
          </a:p>
        </p:txBody>
      </p:sp>
      <p:pic>
        <p:nvPicPr>
          <p:cNvPr id="8196" name="Picture 4" descr="Image result for family forgive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514601"/>
            <a:ext cx="2590800" cy="17334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539" r="35127"/>
          <a:stretch/>
        </p:blipFill>
        <p:spPr bwMode="auto">
          <a:xfrm>
            <a:off x="8153401" y="152400"/>
            <a:ext cx="1885025" cy="180255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family forgiveness"/>
          <p:cNvPicPr>
            <a:picLocks noChangeAspect="1" noChangeArrowheads="1"/>
          </p:cNvPicPr>
          <p:nvPr/>
        </p:nvPicPr>
        <p:blipFill rotWithShape="1">
          <a:blip r:embed="rId5">
            <a:extLst>
              <a:ext uri="{28A0092B-C50C-407E-A947-70E740481C1C}">
                <a14:useLocalDpi xmlns:a14="http://schemas.microsoft.com/office/drawing/2010/main" val="0"/>
              </a:ext>
            </a:extLst>
          </a:blip>
          <a:srcRect l="21863" t="18116" r="16734" b="35866"/>
          <a:stretch/>
        </p:blipFill>
        <p:spPr bwMode="auto">
          <a:xfrm>
            <a:off x="2057401" y="4648200"/>
            <a:ext cx="2320031" cy="174417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let go of grudg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1" y="1981200"/>
            <a:ext cx="2173965"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8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204"/>
                                        </p:tgtEl>
                                        <p:attrNameLst>
                                          <p:attrName>style.visibility</p:attrName>
                                        </p:attrNameLst>
                                      </p:cBhvr>
                                      <p:to>
                                        <p:strVal val="visible"/>
                                      </p:to>
                                    </p:set>
                                    <p:animEffect transition="in" filter="fade">
                                      <p:cBhvr>
                                        <p:cTn id="9" dur="500"/>
                                        <p:tgtEl>
                                          <p:spTgt spid="820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8202"/>
                                        </p:tgtEl>
                                        <p:attrNameLst>
                                          <p:attrName>style.visibility</p:attrName>
                                        </p:attrNameLst>
                                      </p:cBhvr>
                                      <p:to>
                                        <p:strVal val="visible"/>
                                      </p:to>
                                    </p:set>
                                    <p:animEffect transition="in" filter="fade">
                                      <p:cBhvr>
                                        <p:cTn id="23"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689739">
                  <a:shade val="30000"/>
                  <a:satMod val="115000"/>
                </a:srgbClr>
              </a:gs>
              <a:gs pos="50000">
                <a:srgbClr val="689739">
                  <a:shade val="67500"/>
                  <a:satMod val="115000"/>
                </a:srgbClr>
              </a:gs>
              <a:gs pos="100000">
                <a:srgbClr val="689739">
                  <a:shade val="100000"/>
                  <a:satMod val="115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8509" y="23758"/>
            <a:ext cx="8153400" cy="286232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latin typeface="Open Sans"/>
              </a:rPr>
              <a:t>Julie B. Beck “Teaching the Doctrine of the Family,” Ensign, Mar. 2011, 12.</a:t>
            </a:r>
          </a:p>
          <a:p>
            <a:r>
              <a:rPr lang="en-US" i="1" dirty="0">
                <a:solidFill>
                  <a:schemeClr val="bg1"/>
                </a:solidFill>
                <a:latin typeface="Open Sans"/>
              </a:rPr>
              <a:t>President Thomas S. Monson </a:t>
            </a:r>
            <a:r>
              <a:rPr lang="en-US" dirty="0">
                <a:solidFill>
                  <a:schemeClr val="bg1"/>
                </a:solidFill>
              </a:rPr>
              <a:t>(“Precious Children—A Gift from God,” Ensign, Nov 1991, 67)</a:t>
            </a:r>
          </a:p>
          <a:p>
            <a:r>
              <a:rPr lang="en-US" dirty="0">
                <a:solidFill>
                  <a:schemeClr val="bg1"/>
                </a:solidFill>
              </a:rPr>
              <a:t>Elder Estrus Snow  Sermon delivered in May 1882…quoting Joseph Smith</a:t>
            </a:r>
          </a:p>
          <a:p>
            <a:r>
              <a:rPr lang="en-US" dirty="0">
                <a:solidFill>
                  <a:schemeClr val="bg1"/>
                </a:solidFill>
              </a:rPr>
              <a:t>Elder David A. </a:t>
            </a:r>
            <a:r>
              <a:rPr lang="en-US" dirty="0" err="1">
                <a:solidFill>
                  <a:schemeClr val="bg1"/>
                </a:solidFill>
              </a:rPr>
              <a:t>Bednar</a:t>
            </a:r>
            <a:r>
              <a:rPr lang="en-US" dirty="0">
                <a:solidFill>
                  <a:schemeClr val="bg1"/>
                </a:solidFill>
              </a:rPr>
              <a:t>  Brigham Young University devotional address, Oct. 23, 2001</a:t>
            </a:r>
          </a:p>
          <a:p>
            <a:r>
              <a:rPr lang="en-US" dirty="0">
                <a:solidFill>
                  <a:schemeClr val="bg1"/>
                </a:solidFill>
                <a:latin typeface="Open Sans"/>
              </a:rPr>
              <a:t>Dieter F. Uchtdorf, “One Key to a Happy Family,”</a:t>
            </a:r>
            <a:r>
              <a:rPr lang="en-US" i="1" dirty="0">
                <a:solidFill>
                  <a:schemeClr val="bg1"/>
                </a:solidFill>
                <a:latin typeface="Open Sans"/>
              </a:rPr>
              <a:t> Ensign,</a:t>
            </a:r>
            <a:r>
              <a:rPr lang="en-US" dirty="0">
                <a:solidFill>
                  <a:schemeClr val="bg1"/>
                </a:solidFill>
                <a:latin typeface="Open Sans"/>
              </a:rPr>
              <a:t> Oct. 2012, 5, 6).</a:t>
            </a:r>
          </a:p>
          <a:p>
            <a:r>
              <a:rPr lang="en-US" i="1" dirty="0">
                <a:solidFill>
                  <a:schemeClr val="bg1"/>
                </a:solidFill>
              </a:rPr>
              <a:t>Lehi’s Family Tree </a:t>
            </a:r>
            <a:r>
              <a:rPr lang="en-US" dirty="0">
                <a:solidFill>
                  <a:schemeClr val="bg1"/>
                </a:solidFill>
              </a:rPr>
              <a:t>January 2004 New Era</a:t>
            </a:r>
            <a:endParaRPr lang="en-US" i="1" dirty="0">
              <a:solidFill>
                <a:schemeClr val="bg1"/>
              </a:solidFill>
            </a:endParaRPr>
          </a:p>
          <a:p>
            <a:endParaRPr lang="en-US" dirty="0">
              <a:solidFill>
                <a:schemeClr val="bg1"/>
              </a:solidFill>
            </a:endParaRPr>
          </a:p>
        </p:txBody>
      </p:sp>
      <p:sp>
        <p:nvSpPr>
          <p:cNvPr id="5" name="Footer Placeholder 14">
            <a:extLst>
              <a:ext uri="{FF2B5EF4-FFF2-40B4-BE49-F238E27FC236}">
                <a16:creationId xmlns:a16="http://schemas.microsoft.com/office/drawing/2014/main" id="{170FCFBF-9FF4-472F-B165-CBEA29A77620}"/>
              </a:ext>
            </a:extLst>
          </p:cNvPr>
          <p:cNvSpPr>
            <a:spLocks noGrp="1"/>
          </p:cNvSpPr>
          <p:nvPr/>
        </p:nvSpPr>
        <p:spPr>
          <a:xfrm>
            <a:off x="159288" y="6469117"/>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2462213"/>
          </a:xfrm>
          <a:prstGeom prst="rect">
            <a:avLst/>
          </a:prstGeom>
          <a:ln>
            <a:solidFill>
              <a:schemeClr val="tx1"/>
            </a:solidFill>
          </a:ln>
        </p:spPr>
        <p:txBody>
          <a:bodyPr>
            <a:spAutoFit/>
          </a:bodyPr>
          <a:lstStyle/>
          <a:p>
            <a:r>
              <a:rPr lang="en-US" sz="1100" b="1" dirty="0">
                <a:solidFill>
                  <a:srgbClr val="30393A"/>
                </a:solidFill>
              </a:rPr>
              <a:t>Education</a:t>
            </a:r>
            <a:r>
              <a:rPr lang="en-US" sz="1100" dirty="0">
                <a:solidFill>
                  <a:srgbClr val="30393A"/>
                </a:solidFill>
              </a:rPr>
              <a:t> is an important part of Heavenly Father’s plan to help you become more like Him. He wants you to educate your mind and to develop your skills and talents, your power to act well in your responsibilities, and your capacity to appreciate life. The education you gain will be valuable to you during mortality and in the life to come.</a:t>
            </a:r>
          </a:p>
          <a:p>
            <a:pPr fontAlgn="base"/>
            <a:r>
              <a:rPr lang="en-US" sz="1100" dirty="0"/>
              <a:t>Education will prepare you for greater service in the world and in the Church. It will help you better provide for yourself, your family, and those in need. It will also help you be a wise counselor and companion to your future spouse and an informed and effective teacher of your future children.</a:t>
            </a:r>
          </a:p>
          <a:p>
            <a:pPr fontAlgn="base"/>
            <a:r>
              <a:rPr lang="en-US" sz="1100" dirty="0"/>
              <a:t>Education is an investment that brings great rewards and will open the doors of opportunity that may otherwise be closed to you. Plan now to obtain an education. Be willing to work diligently and make sacrifices if necessary. Share your educational goals with your family, friends, and leaders so they can support and encourage you. Strength of the Youth Pamphlet </a:t>
            </a:r>
          </a:p>
        </p:txBody>
      </p:sp>
      <p:sp>
        <p:nvSpPr>
          <p:cNvPr id="3" name="Rectangle 2"/>
          <p:cNvSpPr/>
          <p:nvPr/>
        </p:nvSpPr>
        <p:spPr>
          <a:xfrm>
            <a:off x="0" y="2462213"/>
            <a:ext cx="4572000" cy="2462213"/>
          </a:xfrm>
          <a:prstGeom prst="rect">
            <a:avLst/>
          </a:prstGeom>
          <a:ln>
            <a:solidFill>
              <a:schemeClr val="tx1"/>
            </a:solidFill>
          </a:ln>
        </p:spPr>
        <p:txBody>
          <a:bodyPr>
            <a:spAutoFit/>
          </a:bodyPr>
          <a:lstStyle/>
          <a:p>
            <a:pPr fontAlgn="base"/>
            <a:r>
              <a:rPr lang="en-US" sz="1100" b="1" dirty="0"/>
              <a:t>Education:</a:t>
            </a:r>
          </a:p>
          <a:p>
            <a:pPr fontAlgn="base"/>
            <a:r>
              <a:rPr lang="en-US" sz="1100" dirty="0"/>
              <a:t>Prophets and apostles teach that education is an eternal principle, following the Savior’s counsel that “the glory of God is intelligence, or, in other words, light and truth” (D&amp;C 93:36) and that “whatever principle of intelligence we attain unto in this life, it will rise with us in the resurrection” (D&amp;C 130:18).</a:t>
            </a:r>
          </a:p>
          <a:p>
            <a:pPr fontAlgn="base"/>
            <a:r>
              <a:rPr lang="en-US" sz="1100" dirty="0"/>
              <a:t>“For members of the Church, education is not merely a good idea—it’s a commandment,” says President Dieter F. Uchtdorf, Second Counselor in the First Presidency. Members of the Church are instructed to learn “of things both in heaven and in the earth, and under the earth; things which have been, things which are, things which must shortly come to pass; things which are at home, things which are abroad” (D&amp;C 88:79).</a:t>
            </a:r>
          </a:p>
          <a:p>
            <a:pPr fontAlgn="base"/>
            <a:r>
              <a:rPr lang="en-US" sz="1100" dirty="0">
                <a:hlinkClick r:id="rId2"/>
              </a:rPr>
              <a:t>https://www.lds.org/prophets-and-apostles/unto-all-the-world/education-is-a-commandment?lang=eng</a:t>
            </a:r>
            <a:endParaRPr lang="en-US" sz="1100" dirty="0"/>
          </a:p>
          <a:p>
            <a:pPr fontAlgn="base"/>
            <a:endParaRPr lang="en-US" sz="1100" dirty="0"/>
          </a:p>
        </p:txBody>
      </p:sp>
      <p:sp>
        <p:nvSpPr>
          <p:cNvPr id="4" name="Rectangle 3"/>
          <p:cNvSpPr/>
          <p:nvPr/>
        </p:nvSpPr>
        <p:spPr>
          <a:xfrm>
            <a:off x="4578811" y="0"/>
            <a:ext cx="3253625" cy="6863417"/>
          </a:xfrm>
          <a:prstGeom prst="rect">
            <a:avLst/>
          </a:prstGeom>
          <a:ln>
            <a:solidFill>
              <a:schemeClr val="tx1"/>
            </a:solidFill>
          </a:ln>
        </p:spPr>
        <p:txBody>
          <a:bodyPr wrap="square">
            <a:spAutoFit/>
          </a:bodyPr>
          <a:lstStyle/>
          <a:p>
            <a:r>
              <a:rPr lang="en-US" sz="1100" b="1" dirty="0"/>
              <a:t>Worldly Education:</a:t>
            </a:r>
          </a:p>
          <a:p>
            <a:r>
              <a:rPr lang="en-US" sz="1100" dirty="0"/>
              <a:t>I am restless over the possibility, ever present, that education may fail to achieve a righteous purpose and be perversely used. We have many examples in the world where the misuse of this power has degraded men rather than exalted them... The voice of atheism, of corruption, of faithlessness, of dissention resounds from a thousand platforms. It is subsidized from public funds. It is invited to the forum in public institutions, tolerated by most, and encouraged by many. The voice of faith, on the other hand, is fading. Few places are left where it might speak. </a:t>
            </a:r>
            <a:r>
              <a:rPr lang="en-US" sz="1100" i="1" dirty="0"/>
              <a:t>(BYU Speeches of the Year, 29 April 1969, p.3)</a:t>
            </a:r>
            <a:endParaRPr lang="en-US" sz="1100" dirty="0"/>
          </a:p>
          <a:p>
            <a:endParaRPr lang="en-US" sz="1100" b="1" dirty="0"/>
          </a:p>
          <a:p>
            <a:r>
              <a:rPr lang="en-US" sz="1100" dirty="0"/>
              <a:t>In a review of what a student has gained at school, or in a class, he should give attention to things he may have lost. If he knew the value of some things he may have discarded, he would dig frantically through the wastebasket and trash can to rescue them before they are hauled away permanently. He came to school basically to learn an occupation, and likely he has. But as always, there was a price to pay, and occasionally students pay an exorbitant price... Did they come with patriotism and replace it with cynicism? Did they come free from any binding habits and now leave with an addiction? Did they arrive aspiring for marriage, a home, and a family and now have abandoned those aspirations? And critically important, did they come with virtue and moral purity and now must admit to themselves that while they were here they have lost it?" </a:t>
            </a:r>
            <a:r>
              <a:rPr lang="en-US" sz="1100" i="1" dirty="0"/>
              <a:t>(Teach Ye Diligently p. 184-185, 1979.)</a:t>
            </a:r>
          </a:p>
          <a:p>
            <a:endParaRPr lang="en-US" sz="1100" dirty="0"/>
          </a:p>
          <a:p>
            <a:r>
              <a:rPr lang="en-US" sz="1100" dirty="0"/>
              <a:t>Each year, many fall victim in the colleges and universities. There, as captive audiences, their faith, their patriotism, and their morality are lined up against a wall and riddled by words shot down from the mouths of irreverent professors. </a:t>
            </a:r>
            <a:r>
              <a:rPr lang="en-US" sz="1100" i="1" dirty="0"/>
              <a:t>(That All May be Edified, p. 165)</a:t>
            </a:r>
          </a:p>
          <a:p>
            <a:r>
              <a:rPr lang="en-US" sz="1100" i="1" dirty="0"/>
              <a:t>President Boyd K. Packer</a:t>
            </a:r>
            <a:endParaRPr lang="en-US" sz="1100" dirty="0"/>
          </a:p>
        </p:txBody>
      </p:sp>
      <p:sp>
        <p:nvSpPr>
          <p:cNvPr id="5" name="TextBox 4">
            <a:extLst>
              <a:ext uri="{FF2B5EF4-FFF2-40B4-BE49-F238E27FC236}">
                <a16:creationId xmlns:a16="http://schemas.microsoft.com/office/drawing/2014/main" id="{A69B154D-62B3-D180-8D58-A42714FCD72E}"/>
              </a:ext>
            </a:extLst>
          </p:cNvPr>
          <p:cNvSpPr txBox="1"/>
          <p:nvPr/>
        </p:nvSpPr>
        <p:spPr>
          <a:xfrm>
            <a:off x="7832436" y="2262158"/>
            <a:ext cx="4359564" cy="2862322"/>
          </a:xfrm>
          <a:prstGeom prst="rect">
            <a:avLst/>
          </a:prstGeom>
          <a:noFill/>
          <a:ln>
            <a:solidFill>
              <a:schemeClr val="tx1"/>
            </a:solidFill>
          </a:ln>
        </p:spPr>
        <p:txBody>
          <a:bodyPr wrap="square">
            <a:spAutoFit/>
          </a:bodyPr>
          <a:lstStyle/>
          <a:p>
            <a:r>
              <a:rPr lang="en-US" sz="1200" b="0" i="0" dirty="0">
                <a:solidFill>
                  <a:srgbClr val="212225"/>
                </a:solidFill>
                <a:effectLst/>
              </a:rPr>
              <a:t>“Forgive, and ye shall be forgiven” [</a:t>
            </a:r>
            <a:r>
              <a:rPr lang="en-US" sz="1200" b="0" i="0" u="none" strike="noStrike" dirty="0">
                <a:effectLst/>
              </a:rPr>
              <a:t>Luke 6:37</a:t>
            </a:r>
            <a:r>
              <a:rPr lang="en-US" sz="1200" b="0" i="0" dirty="0">
                <a:solidFill>
                  <a:srgbClr val="212225"/>
                </a:solidFill>
                <a:effectLst/>
              </a:rPr>
              <a:t>], Christ taught in New Testament times. And in our day: “I, the Lord, will forgive whom I will forgive, but of you it is required to forgive all men” [</a:t>
            </a:r>
            <a:r>
              <a:rPr lang="en-US" sz="1200" b="0" i="0" u="none" strike="noStrike" dirty="0">
                <a:effectLst/>
              </a:rPr>
              <a:t>Doctrine and Covenants 64:10</a:t>
            </a:r>
            <a:r>
              <a:rPr lang="en-US" sz="1200" b="0" i="0" dirty="0">
                <a:solidFill>
                  <a:srgbClr val="212225"/>
                </a:solidFill>
                <a:effectLst/>
              </a:rPr>
              <a:t>]. It is, however, important for some of you living in real anguish to note what He did </a:t>
            </a:r>
            <a:r>
              <a:rPr lang="en-US" sz="1200" b="0" i="1" dirty="0">
                <a:solidFill>
                  <a:srgbClr val="212225"/>
                </a:solidFill>
                <a:effectLst/>
              </a:rPr>
              <a:t>not</a:t>
            </a:r>
            <a:r>
              <a:rPr lang="en-US" sz="1200" b="0" i="0" dirty="0">
                <a:solidFill>
                  <a:srgbClr val="212225"/>
                </a:solidFill>
                <a:effectLst/>
              </a:rPr>
              <a:t> say. He did not say, “You are not allowed to feel true pain or real sorrow from the shattering experiences you have had at the hand of another.” </a:t>
            </a:r>
            <a:r>
              <a:rPr lang="en-US" sz="1200" b="0" i="1" dirty="0">
                <a:solidFill>
                  <a:srgbClr val="212225"/>
                </a:solidFill>
                <a:effectLst/>
              </a:rPr>
              <a:t>Nor</a:t>
            </a:r>
            <a:r>
              <a:rPr lang="en-US" sz="1200" b="0" i="0" dirty="0">
                <a:solidFill>
                  <a:srgbClr val="212225"/>
                </a:solidFill>
                <a:effectLst/>
              </a:rPr>
              <a:t> did He say, “In order to forgive fully, you have to reenter a toxic relationship or return to an abusive, destructive circumstance.” But notwithstanding even the most terrible offenses that might come to us, we can rise above our pain only when we put our feet onto the path of true healing. That path is the forgiving one walked by Jesus of Nazareth, who calls out to each of us, “Come, follow me” [</a:t>
            </a:r>
            <a:r>
              <a:rPr lang="en-US" sz="1200" b="0" i="0" u="none" strike="noStrike" dirty="0">
                <a:effectLst/>
              </a:rPr>
              <a:t>Luke 18:22</a:t>
            </a:r>
            <a:r>
              <a:rPr lang="en-US" sz="1200" b="0" i="0" dirty="0">
                <a:solidFill>
                  <a:srgbClr val="212225"/>
                </a:solidFill>
                <a:effectLst/>
              </a:rPr>
              <a:t>]. (Jeffrey R. Holland, “</a:t>
            </a:r>
            <a:r>
              <a:rPr lang="en-US" sz="1200" b="0" i="0" u="none" strike="noStrike" dirty="0">
                <a:effectLst/>
              </a:rPr>
              <a:t>The Ministry of Reconciliation</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or </a:t>
            </a:r>
            <a:r>
              <a:rPr lang="en-US" sz="1200" b="0" i="1" dirty="0">
                <a:solidFill>
                  <a:srgbClr val="212225"/>
                </a:solidFill>
                <a:effectLst/>
              </a:rPr>
              <a:t>Liahona</a:t>
            </a:r>
            <a:r>
              <a:rPr lang="en-US" sz="1200" b="0" i="0" dirty="0">
                <a:solidFill>
                  <a:srgbClr val="212225"/>
                </a:solidFill>
                <a:effectLst/>
              </a:rPr>
              <a:t>, Nov. 2018, 78–79)</a:t>
            </a:r>
            <a:endParaRPr lang="en-US" sz="1200" dirty="0"/>
          </a:p>
        </p:txBody>
      </p:sp>
      <p:sp>
        <p:nvSpPr>
          <p:cNvPr id="6" name="TextBox 5">
            <a:extLst>
              <a:ext uri="{FF2B5EF4-FFF2-40B4-BE49-F238E27FC236}">
                <a16:creationId xmlns:a16="http://schemas.microsoft.com/office/drawing/2014/main" id="{7BE75EE1-939A-F9A7-A495-03FF2314401B}"/>
              </a:ext>
            </a:extLst>
          </p:cNvPr>
          <p:cNvSpPr txBox="1"/>
          <p:nvPr/>
        </p:nvSpPr>
        <p:spPr>
          <a:xfrm>
            <a:off x="7839247" y="5288340"/>
            <a:ext cx="4359564" cy="1569660"/>
          </a:xfrm>
          <a:prstGeom prst="rect">
            <a:avLst/>
          </a:prstGeom>
          <a:noFill/>
          <a:ln>
            <a:solidFill>
              <a:schemeClr val="tx1"/>
            </a:solidFill>
          </a:ln>
        </p:spPr>
        <p:txBody>
          <a:bodyPr wrap="square">
            <a:spAutoFit/>
          </a:bodyPr>
          <a:lstStyle/>
          <a:p>
            <a:r>
              <a:rPr lang="en-US" sz="1200" b="0" i="0" dirty="0">
                <a:solidFill>
                  <a:srgbClr val="212225"/>
                </a:solidFill>
                <a:effectLst/>
              </a:rPr>
              <a:t>Brothers and sisters, are there people in our lives who have hurt us? Do we harbor what seem like fully justified feelings of resentment and anger? Are we letting pride keep us from forgiving and letting go? I invite all of us to forgive completely and let healing occur from within. And even if forgiveness doesn’t come today, know that as we desire it and work for it, it will come—just as it eventually did for me. (Larry J. Echo Hawk, “</a:t>
            </a:r>
            <a:r>
              <a:rPr lang="en-US" sz="1200" b="0" i="0" u="none" strike="noStrike" dirty="0">
                <a:effectLst/>
              </a:rPr>
              <a:t>Even as Christ Forgives You, So Also Do Ye</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or </a:t>
            </a:r>
            <a:r>
              <a:rPr lang="en-US" sz="1200" b="0" i="1" dirty="0">
                <a:solidFill>
                  <a:srgbClr val="212225"/>
                </a:solidFill>
                <a:effectLst/>
              </a:rPr>
              <a:t>Liahona</a:t>
            </a:r>
            <a:r>
              <a:rPr lang="en-US" sz="1200" b="0" i="0" dirty="0">
                <a:solidFill>
                  <a:srgbClr val="212225"/>
                </a:solidFill>
                <a:effectLst/>
              </a:rPr>
              <a:t>, May 2018, 16)</a:t>
            </a:r>
            <a:endParaRPr lang="en-US" sz="1200" dirty="0"/>
          </a:p>
        </p:txBody>
      </p:sp>
      <p:sp>
        <p:nvSpPr>
          <p:cNvPr id="8" name="TextBox 7">
            <a:extLst>
              <a:ext uri="{FF2B5EF4-FFF2-40B4-BE49-F238E27FC236}">
                <a16:creationId xmlns:a16="http://schemas.microsoft.com/office/drawing/2014/main" id="{8E57FBCB-DB37-1837-9FDB-EBF93D05701D}"/>
              </a:ext>
            </a:extLst>
          </p:cNvPr>
          <p:cNvSpPr txBox="1"/>
          <p:nvPr/>
        </p:nvSpPr>
        <p:spPr>
          <a:xfrm>
            <a:off x="9303210" y="1810896"/>
            <a:ext cx="1597891" cy="369332"/>
          </a:xfrm>
          <a:prstGeom prst="rect">
            <a:avLst/>
          </a:prstGeom>
          <a:noFill/>
        </p:spPr>
        <p:txBody>
          <a:bodyPr wrap="square" rtlCol="0">
            <a:spAutoFit/>
          </a:bodyPr>
          <a:lstStyle/>
          <a:p>
            <a:r>
              <a:rPr lang="en-US" dirty="0"/>
              <a:t>Forgiveness</a:t>
            </a:r>
          </a:p>
        </p:txBody>
      </p:sp>
    </p:spTree>
    <p:extLst>
      <p:ext uri="{BB962C8B-B14F-4D97-AF65-F5344CB8AC3E}">
        <p14:creationId xmlns:p14="http://schemas.microsoft.com/office/powerpoint/2010/main" val="2682043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live green background">
            <a:extLst>
              <a:ext uri="{FF2B5EF4-FFF2-40B4-BE49-F238E27FC236}">
                <a16:creationId xmlns:a16="http://schemas.microsoft.com/office/drawing/2014/main" id="{6E337BD2-AAFB-2561-1EF2-EC9F43751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3AE77B-1752-EED4-5485-0B5FFADBE833}"/>
              </a:ext>
            </a:extLst>
          </p:cNvPr>
          <p:cNvSpPr txBox="1"/>
          <p:nvPr/>
        </p:nvSpPr>
        <p:spPr>
          <a:xfrm>
            <a:off x="3690587" y="905164"/>
            <a:ext cx="4648200" cy="2585323"/>
          </a:xfrm>
          <a:prstGeom prst="rect">
            <a:avLst/>
          </a:prstGeom>
          <a:noFill/>
        </p:spPr>
        <p:txBody>
          <a:bodyPr wrap="square" rtlCol="0">
            <a:spAutoFit/>
          </a:bodyPr>
          <a:lstStyle/>
          <a:p>
            <a:pPr algn="ctr"/>
            <a:r>
              <a:rPr lang="en-US" sz="5400" dirty="0">
                <a:solidFill>
                  <a:schemeClr val="bg1"/>
                </a:solidFill>
              </a:rPr>
              <a:t>Partakers of the Tree of Life</a:t>
            </a:r>
          </a:p>
          <a:p>
            <a:pPr algn="ctr"/>
            <a:r>
              <a:rPr lang="en-US" sz="5400" dirty="0">
                <a:solidFill>
                  <a:schemeClr val="bg1"/>
                </a:solidFill>
              </a:rPr>
              <a:t>1 Nephi 8</a:t>
            </a:r>
          </a:p>
        </p:txBody>
      </p:sp>
      <p:grpSp>
        <p:nvGrpSpPr>
          <p:cNvPr id="29" name="Group 28">
            <a:extLst>
              <a:ext uri="{FF2B5EF4-FFF2-40B4-BE49-F238E27FC236}">
                <a16:creationId xmlns:a16="http://schemas.microsoft.com/office/drawing/2014/main" id="{AA36BBD4-8370-98B6-D894-62D4359AC67E}"/>
              </a:ext>
            </a:extLst>
          </p:cNvPr>
          <p:cNvGrpSpPr/>
          <p:nvPr/>
        </p:nvGrpSpPr>
        <p:grpSpPr>
          <a:xfrm>
            <a:off x="1182254" y="2265625"/>
            <a:ext cx="2908069" cy="3457391"/>
            <a:chOff x="6309360" y="621552"/>
            <a:chExt cx="4495800" cy="5345038"/>
          </a:xfrm>
        </p:grpSpPr>
        <p:sp>
          <p:nvSpPr>
            <p:cNvPr id="30" name="Freeform: Shape 29">
              <a:extLst>
                <a:ext uri="{FF2B5EF4-FFF2-40B4-BE49-F238E27FC236}">
                  <a16:creationId xmlns:a16="http://schemas.microsoft.com/office/drawing/2014/main" id="{0232FB5C-B99C-1304-2C09-726B72BFBBD9}"/>
                </a:ext>
              </a:extLst>
            </p:cNvPr>
            <p:cNvSpPr/>
            <p:nvPr/>
          </p:nvSpPr>
          <p:spPr>
            <a:xfrm rot="14132626">
              <a:off x="6083383" y="1454582"/>
              <a:ext cx="5050544" cy="3973472"/>
            </a:xfrm>
            <a:custGeom>
              <a:avLst/>
              <a:gdLst>
                <a:gd name="connsiteX0" fmla="*/ 5050544 w 5050544"/>
                <a:gd name="connsiteY0" fmla="*/ 1782818 h 3973472"/>
                <a:gd name="connsiteX1" fmla="*/ 3523589 w 5050544"/>
                <a:gd name="connsiteY1" fmla="*/ 1782818 h 3973472"/>
                <a:gd name="connsiteX2" fmla="*/ 2950981 w 5050544"/>
                <a:gd name="connsiteY2" fmla="*/ 1798045 h 3973472"/>
                <a:gd name="connsiteX3" fmla="*/ 2926568 w 5050544"/>
                <a:gd name="connsiteY3" fmla="*/ 1796097 h 3973472"/>
                <a:gd name="connsiteX4" fmla="*/ 2990888 w 5050544"/>
                <a:gd name="connsiteY4" fmla="*/ 1847526 h 3973472"/>
                <a:gd name="connsiteX5" fmla="*/ 3393137 w 5050544"/>
                <a:gd name="connsiteY5" fmla="*/ 2069384 h 3973472"/>
                <a:gd name="connsiteX6" fmla="*/ 3015906 w 5050544"/>
                <a:gd name="connsiteY6" fmla="*/ 2619159 h 3973472"/>
                <a:gd name="connsiteX7" fmla="*/ 2261929 w 5050544"/>
                <a:gd name="connsiteY7" fmla="*/ 2101812 h 3973472"/>
                <a:gd name="connsiteX8" fmla="*/ 2191167 w 5050544"/>
                <a:gd name="connsiteY8" fmla="*/ 2039393 h 3973472"/>
                <a:gd name="connsiteX9" fmla="*/ 2225729 w 5050544"/>
                <a:gd name="connsiteY9" fmla="*/ 2116787 h 3973472"/>
                <a:gd name="connsiteX10" fmla="*/ 2419615 w 5050544"/>
                <a:gd name="connsiteY10" fmla="*/ 2446524 h 3973472"/>
                <a:gd name="connsiteX11" fmla="*/ 3108181 w 5050544"/>
                <a:gd name="connsiteY11" fmla="*/ 3809413 h 3973472"/>
                <a:gd name="connsiteX12" fmla="*/ 2783457 w 5050544"/>
                <a:gd name="connsiteY12" fmla="*/ 3973472 h 3973472"/>
                <a:gd name="connsiteX13" fmla="*/ 2094892 w 5050544"/>
                <a:gd name="connsiteY13" fmla="*/ 2610582 h 3973472"/>
                <a:gd name="connsiteX14" fmla="*/ 1678129 w 5050544"/>
                <a:gd name="connsiteY14" fmla="*/ 1751909 h 3973472"/>
                <a:gd name="connsiteX15" fmla="*/ 1625390 w 5050544"/>
                <a:gd name="connsiteY15" fmla="*/ 1633809 h 3973472"/>
                <a:gd name="connsiteX16" fmla="*/ 1616015 w 5050544"/>
                <a:gd name="connsiteY16" fmla="*/ 1629001 h 3973472"/>
                <a:gd name="connsiteX17" fmla="*/ 1507953 w 5050544"/>
                <a:gd name="connsiteY17" fmla="*/ 1584466 h 3973472"/>
                <a:gd name="connsiteX18" fmla="*/ 0 w 5050544"/>
                <a:gd name="connsiteY18" fmla="*/ 549774 h 3973472"/>
                <a:gd name="connsiteX19" fmla="*/ 377232 w 5050544"/>
                <a:gd name="connsiteY19" fmla="*/ 0 h 3973472"/>
                <a:gd name="connsiteX20" fmla="*/ 1885185 w 5050544"/>
                <a:gd name="connsiteY20" fmla="*/ 1034692 h 3973472"/>
                <a:gd name="connsiteX21" fmla="*/ 2287434 w 5050544"/>
                <a:gd name="connsiteY21" fmla="*/ 1256550 h 3973472"/>
                <a:gd name="connsiteX22" fmla="*/ 2465344 w 5050544"/>
                <a:gd name="connsiteY22" fmla="*/ 1398804 h 3973472"/>
                <a:gd name="connsiteX23" fmla="*/ 2569242 w 5050544"/>
                <a:gd name="connsiteY23" fmla="*/ 1403777 h 3973472"/>
                <a:gd name="connsiteX24" fmla="*/ 3523589 w 5050544"/>
                <a:gd name="connsiteY24" fmla="*/ 1419004 h 3973472"/>
                <a:gd name="connsiteX25" fmla="*/ 5050544 w 5050544"/>
                <a:gd name="connsiteY25" fmla="*/ 1419004 h 39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50544" h="3973472">
                  <a:moveTo>
                    <a:pt x="5050544" y="1782818"/>
                  </a:moveTo>
                  <a:cubicBezTo>
                    <a:pt x="4541559" y="1869441"/>
                    <a:pt x="4032574" y="1696196"/>
                    <a:pt x="3523589" y="1782818"/>
                  </a:cubicBezTo>
                  <a:cubicBezTo>
                    <a:pt x="3332720" y="1815302"/>
                    <a:pt x="3141850" y="1811241"/>
                    <a:pt x="2950981" y="1798045"/>
                  </a:cubicBezTo>
                  <a:lnTo>
                    <a:pt x="2926568" y="1796097"/>
                  </a:lnTo>
                  <a:lnTo>
                    <a:pt x="2990888" y="1847526"/>
                  </a:lnTo>
                  <a:cubicBezTo>
                    <a:pt x="3113744" y="1937841"/>
                    <a:pt x="3245020" y="2015884"/>
                    <a:pt x="3393137" y="2069384"/>
                  </a:cubicBezTo>
                  <a:lnTo>
                    <a:pt x="3015906" y="2619159"/>
                  </a:lnTo>
                  <a:cubicBezTo>
                    <a:pt x="2719672" y="2512159"/>
                    <a:pt x="2490800" y="2306986"/>
                    <a:pt x="2261929" y="2101812"/>
                  </a:cubicBezTo>
                  <a:lnTo>
                    <a:pt x="2191167" y="2039393"/>
                  </a:lnTo>
                  <a:lnTo>
                    <a:pt x="2225729" y="2116787"/>
                  </a:lnTo>
                  <a:cubicBezTo>
                    <a:pt x="2280693" y="2231582"/>
                    <a:pt x="2342906" y="2342715"/>
                    <a:pt x="2419615" y="2446524"/>
                  </a:cubicBezTo>
                  <a:cubicBezTo>
                    <a:pt x="2726452" y="2861759"/>
                    <a:pt x="2801344" y="3394178"/>
                    <a:pt x="3108181" y="3809413"/>
                  </a:cubicBezTo>
                  <a:lnTo>
                    <a:pt x="2783457" y="3973472"/>
                  </a:lnTo>
                  <a:cubicBezTo>
                    <a:pt x="2476619" y="3558237"/>
                    <a:pt x="2401728" y="3025817"/>
                    <a:pt x="2094892" y="2610582"/>
                  </a:cubicBezTo>
                  <a:cubicBezTo>
                    <a:pt x="1903118" y="2351060"/>
                    <a:pt x="1801949" y="2045763"/>
                    <a:pt x="1678129" y="1751909"/>
                  </a:cubicBezTo>
                  <a:lnTo>
                    <a:pt x="1625390" y="1633809"/>
                  </a:lnTo>
                  <a:lnTo>
                    <a:pt x="1616015" y="1629001"/>
                  </a:lnTo>
                  <a:cubicBezTo>
                    <a:pt x="1580959" y="1612750"/>
                    <a:pt x="1544982" y="1597841"/>
                    <a:pt x="1507953" y="1584466"/>
                  </a:cubicBezTo>
                  <a:cubicBezTo>
                    <a:pt x="915485" y="1370468"/>
                    <a:pt x="592468" y="763773"/>
                    <a:pt x="0" y="549774"/>
                  </a:cubicBezTo>
                  <a:lnTo>
                    <a:pt x="377232" y="0"/>
                  </a:lnTo>
                  <a:cubicBezTo>
                    <a:pt x="969700" y="213998"/>
                    <a:pt x="1292717" y="820693"/>
                    <a:pt x="1885185" y="1034692"/>
                  </a:cubicBezTo>
                  <a:cubicBezTo>
                    <a:pt x="2033302" y="1088192"/>
                    <a:pt x="2164578" y="1166235"/>
                    <a:pt x="2287434" y="1256550"/>
                  </a:cubicBezTo>
                  <a:lnTo>
                    <a:pt x="2465344" y="1398804"/>
                  </a:lnTo>
                  <a:lnTo>
                    <a:pt x="2569242" y="1403777"/>
                  </a:lnTo>
                  <a:cubicBezTo>
                    <a:pt x="2887358" y="1425771"/>
                    <a:pt x="3205473" y="1473143"/>
                    <a:pt x="3523589" y="1419004"/>
                  </a:cubicBezTo>
                  <a:cubicBezTo>
                    <a:pt x="4032574" y="1332381"/>
                    <a:pt x="4541559" y="1505626"/>
                    <a:pt x="5050544" y="141900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Cloud 30">
              <a:extLst>
                <a:ext uri="{FF2B5EF4-FFF2-40B4-BE49-F238E27FC236}">
                  <a16:creationId xmlns:a16="http://schemas.microsoft.com/office/drawing/2014/main" id="{B7FBEE66-6D00-1C46-D95B-863A73425CA2}"/>
                </a:ext>
              </a:extLst>
            </p:cNvPr>
            <p:cNvSpPr/>
            <p:nvPr/>
          </p:nvSpPr>
          <p:spPr>
            <a:xfrm>
              <a:off x="6309360" y="2221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3B7FE741-6CC8-E032-B4D1-041C277EDC43}"/>
                </a:ext>
              </a:extLst>
            </p:cNvPr>
            <p:cNvSpPr/>
            <p:nvPr/>
          </p:nvSpPr>
          <p:spPr>
            <a:xfrm>
              <a:off x="6461760" y="13073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50FFA99A-9884-CCC9-54F4-4D6F044E89C6}"/>
                </a:ext>
              </a:extLst>
            </p:cNvPr>
            <p:cNvSpPr/>
            <p:nvPr/>
          </p:nvSpPr>
          <p:spPr>
            <a:xfrm>
              <a:off x="9052560" y="2221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304C06B9-B317-39AF-D63E-3DA3720F654B}"/>
                </a:ext>
              </a:extLst>
            </p:cNvPr>
            <p:cNvSpPr/>
            <p:nvPr/>
          </p:nvSpPr>
          <p:spPr>
            <a:xfrm>
              <a:off x="8595360" y="1459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61F6E951-032B-F064-7DCC-DDD346A322ED}"/>
                </a:ext>
              </a:extLst>
            </p:cNvPr>
            <p:cNvSpPr/>
            <p:nvPr/>
          </p:nvSpPr>
          <p:spPr>
            <a:xfrm>
              <a:off x="7985760" y="697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ED003ADF-C4D8-B80A-FEC6-7DF979BFE044}"/>
                </a:ext>
              </a:extLst>
            </p:cNvPr>
            <p:cNvSpPr/>
            <p:nvPr/>
          </p:nvSpPr>
          <p:spPr>
            <a:xfrm>
              <a:off x="7223760" y="6215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2BD1E0EF-3A7F-53FD-0372-D893F1F55EA8}"/>
                </a:ext>
              </a:extLst>
            </p:cNvPr>
            <p:cNvSpPr/>
            <p:nvPr/>
          </p:nvSpPr>
          <p:spPr>
            <a:xfrm>
              <a:off x="7452360" y="1840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E9F3DE2-87CF-23CF-3883-90D53F936DBE}"/>
                </a:ext>
              </a:extLst>
            </p:cNvPr>
            <p:cNvSpPr/>
            <p:nvPr/>
          </p:nvSpPr>
          <p:spPr>
            <a:xfrm>
              <a:off x="6918960" y="27551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48D4E23-955E-D913-0388-3874B1C03F53}"/>
                </a:ext>
              </a:extLst>
            </p:cNvPr>
            <p:cNvSpPr/>
            <p:nvPr/>
          </p:nvSpPr>
          <p:spPr>
            <a:xfrm>
              <a:off x="9509760" y="29075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B89294A-F719-33DD-C9F1-13C84687532A}"/>
                </a:ext>
              </a:extLst>
            </p:cNvPr>
            <p:cNvSpPr/>
            <p:nvPr/>
          </p:nvSpPr>
          <p:spPr>
            <a:xfrm>
              <a:off x="9281160" y="22979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7888ED0-B6BE-D82B-B973-DFFCD17B540B}"/>
                </a:ext>
              </a:extLst>
            </p:cNvPr>
            <p:cNvSpPr/>
            <p:nvPr/>
          </p:nvSpPr>
          <p:spPr>
            <a:xfrm>
              <a:off x="6690360" y="1840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311AE24-33E6-6857-8B1C-AEBC16052449}"/>
                </a:ext>
              </a:extLst>
            </p:cNvPr>
            <p:cNvSpPr/>
            <p:nvPr/>
          </p:nvSpPr>
          <p:spPr>
            <a:xfrm>
              <a:off x="7757160" y="1459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86AAFB3-C947-1000-2541-101A0CC65495}"/>
                </a:ext>
              </a:extLst>
            </p:cNvPr>
            <p:cNvSpPr/>
            <p:nvPr/>
          </p:nvSpPr>
          <p:spPr>
            <a:xfrm>
              <a:off x="8976360" y="1459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BEC194F-5FD5-44A9-A657-FC6A0C6B6254}"/>
                </a:ext>
              </a:extLst>
            </p:cNvPr>
            <p:cNvSpPr/>
            <p:nvPr/>
          </p:nvSpPr>
          <p:spPr>
            <a:xfrm>
              <a:off x="7757160" y="24503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E1743D4-D618-2C6E-B1E5-0781DC774F1D}"/>
                </a:ext>
              </a:extLst>
            </p:cNvPr>
            <p:cNvSpPr/>
            <p:nvPr/>
          </p:nvSpPr>
          <p:spPr>
            <a:xfrm>
              <a:off x="8671560" y="20693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F90EE70E-CD3B-9E3F-EE1B-4336050B02A2}"/>
              </a:ext>
            </a:extLst>
          </p:cNvPr>
          <p:cNvSpPr txBox="1"/>
          <p:nvPr/>
        </p:nvSpPr>
        <p:spPr>
          <a:xfrm>
            <a:off x="7638473" y="4706127"/>
            <a:ext cx="4345367" cy="1200329"/>
          </a:xfrm>
          <a:prstGeom prst="rect">
            <a:avLst/>
          </a:prstGeom>
          <a:noFill/>
        </p:spPr>
        <p:txBody>
          <a:bodyPr wrap="square">
            <a:spAutoFit/>
          </a:bodyPr>
          <a:lstStyle/>
          <a:p>
            <a:r>
              <a:rPr lang="en-US" b="0" i="1" dirty="0">
                <a:solidFill>
                  <a:srgbClr val="FFFF00"/>
                </a:solidFill>
                <a:effectLst/>
                <a:latin typeface="Abadi" panose="020B0604020104020204" pitchFamily="34" charset="0"/>
              </a:rPr>
              <a:t>You may think that Lehi’s dream or vision has no special meaning for you, but it does. You are in it; all of us are in it. </a:t>
            </a:r>
          </a:p>
          <a:p>
            <a:r>
              <a:rPr lang="en-US" b="0" i="1" dirty="0">
                <a:solidFill>
                  <a:srgbClr val="FFFF00"/>
                </a:solidFill>
                <a:effectLst/>
                <a:latin typeface="Abadi" panose="020B0604020104020204" pitchFamily="34" charset="0"/>
              </a:rPr>
              <a:t>Boyd K. Packer</a:t>
            </a:r>
            <a:endParaRPr lang="en-US" i="1" dirty="0">
              <a:solidFill>
                <a:srgbClr val="FFFF00"/>
              </a:solidFill>
              <a:latin typeface="Abadi" panose="020B0604020104020204" pitchFamily="34" charset="0"/>
            </a:endParaRPr>
          </a:p>
        </p:txBody>
      </p:sp>
    </p:spTree>
    <p:extLst>
      <p:ext uri="{BB962C8B-B14F-4D97-AF65-F5344CB8AC3E}">
        <p14:creationId xmlns:p14="http://schemas.microsoft.com/office/powerpoint/2010/main" val="3167171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18"/>
          <p:cNvGrpSpPr/>
          <p:nvPr/>
        </p:nvGrpSpPr>
        <p:grpSpPr>
          <a:xfrm>
            <a:off x="1740529" y="393826"/>
            <a:ext cx="8656690" cy="6096000"/>
            <a:chOff x="965200" y="2286000"/>
            <a:chExt cx="7302500" cy="2743200"/>
          </a:xfrm>
        </p:grpSpPr>
        <p:sp>
          <p:nvSpPr>
            <p:cNvPr id="36" name="Rectangle 35"/>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7" idx="1"/>
              <a:endCxn id="3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045329" y="698626"/>
            <a:ext cx="4343400" cy="1323439"/>
          </a:xfrm>
          <a:prstGeom prst="rect">
            <a:avLst/>
          </a:prstGeom>
          <a:noFill/>
        </p:spPr>
        <p:txBody>
          <a:bodyPr wrap="square" rtlCol="0">
            <a:spAutoFit/>
          </a:bodyPr>
          <a:lstStyle/>
          <a:p>
            <a:r>
              <a:rPr lang="en-US" sz="2000" dirty="0">
                <a:solidFill>
                  <a:schemeClr val="bg1"/>
                </a:solidFill>
              </a:rPr>
              <a:t>What are some reasons why people turn away from the gospel of Jesus Christ even if they know it is true and have received great blessings from it?</a:t>
            </a:r>
          </a:p>
        </p:txBody>
      </p:sp>
      <p:sp>
        <p:nvSpPr>
          <p:cNvPr id="42" name="Rectangle 41"/>
          <p:cNvSpPr/>
          <p:nvPr/>
        </p:nvSpPr>
        <p:spPr>
          <a:xfrm>
            <a:off x="5550529" y="3975226"/>
            <a:ext cx="4572000" cy="1323439"/>
          </a:xfrm>
          <a:prstGeom prst="rect">
            <a:avLst/>
          </a:prstGeom>
        </p:spPr>
        <p:txBody>
          <a:bodyPr>
            <a:spAutoFit/>
          </a:bodyPr>
          <a:lstStyle/>
          <a:p>
            <a:r>
              <a:rPr lang="en-US" sz="2000" dirty="0">
                <a:solidFill>
                  <a:schemeClr val="bg1"/>
                </a:solidFill>
                <a:latin typeface="Open Sans"/>
              </a:rPr>
              <a:t>How can I remain faithful to the Lord and His gospel when I am surrounded by temptations and individuals who try to persuade me to make poor choices?</a:t>
            </a:r>
            <a:endParaRPr lang="en-US" sz="2000" dirty="0">
              <a:solidFill>
                <a:schemeClr val="bg1"/>
              </a:solidFill>
            </a:endParaRPr>
          </a:p>
        </p:txBody>
      </p:sp>
      <p:grpSp>
        <p:nvGrpSpPr>
          <p:cNvPr id="43" name="Group 42"/>
          <p:cNvGrpSpPr/>
          <p:nvPr/>
        </p:nvGrpSpPr>
        <p:grpSpPr>
          <a:xfrm>
            <a:off x="6769729" y="851026"/>
            <a:ext cx="2630071" cy="2202625"/>
            <a:chOff x="438059" y="353937"/>
            <a:chExt cx="3468271" cy="2904599"/>
          </a:xfrm>
        </p:grpSpPr>
        <p:sp>
          <p:nvSpPr>
            <p:cNvPr id="44" name="Oval 43"/>
            <p:cNvSpPr/>
            <p:nvPr/>
          </p:nvSpPr>
          <p:spPr>
            <a:xfrm>
              <a:off x="438059" y="353937"/>
              <a:ext cx="2667000" cy="2667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5124408">
              <a:off x="1145333" y="47593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Moon 45"/>
            <p:cNvSpPr/>
            <p:nvPr/>
          </p:nvSpPr>
          <p:spPr>
            <a:xfrm rot="5578965">
              <a:off x="2143924" y="473531"/>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p:cNvGrpSpPr/>
            <p:nvPr/>
          </p:nvGrpSpPr>
          <p:grpSpPr>
            <a:xfrm>
              <a:off x="977328" y="969447"/>
              <a:ext cx="545295" cy="745914"/>
              <a:chOff x="977328" y="969447"/>
              <a:chExt cx="545295" cy="745914"/>
            </a:xfrm>
          </p:grpSpPr>
          <p:sp>
            <p:nvSpPr>
              <p:cNvPr id="64" name="Flowchart: Delay 63"/>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Moon 47"/>
            <p:cNvSpPr/>
            <p:nvPr/>
          </p:nvSpPr>
          <p:spPr>
            <a:xfrm rot="16200000" flipH="1" flipV="1">
              <a:off x="1394656" y="1705536"/>
              <a:ext cx="68417" cy="1132544"/>
            </a:xfrm>
            <a:prstGeom prst="moon">
              <a:avLst>
                <a:gd name="adj" fmla="val 86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rot="309822">
              <a:off x="2133599" y="1328441"/>
              <a:ext cx="1772731" cy="1930095"/>
              <a:chOff x="1332328" y="3099105"/>
              <a:chExt cx="1964569" cy="2141353"/>
            </a:xfrm>
          </p:grpSpPr>
          <p:sp>
            <p:nvSpPr>
              <p:cNvPr id="53" name="Rounded Rectangle 15"/>
              <p:cNvSpPr/>
              <p:nvPr/>
            </p:nvSpPr>
            <p:spPr>
              <a:xfrm rot="1521895">
                <a:off x="1332328" y="4447905"/>
                <a:ext cx="1124387" cy="457200"/>
              </a:xfrm>
              <a:prstGeom prst="roundRect">
                <a:avLst>
                  <a:gd name="adj" fmla="val 50000"/>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elay 53"/>
              <p:cNvSpPr/>
              <p:nvPr/>
            </p:nvSpPr>
            <p:spPr>
              <a:xfrm rot="14390927">
                <a:off x="1476522" y="3706213"/>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Delay 54"/>
              <p:cNvSpPr/>
              <p:nvPr/>
            </p:nvSpPr>
            <p:spPr>
              <a:xfrm rot="15788879">
                <a:off x="1916742" y="3426031"/>
                <a:ext cx="1099492"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7032419">
                <a:off x="2576917" y="3523701"/>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955152" y="3920002"/>
                <a:ext cx="1320456" cy="132045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847152" y="4423090"/>
                <a:ext cx="630996" cy="63403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630533" y="4486184"/>
                <a:ext cx="523955"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821852" y="4484091"/>
                <a:ext cx="738844" cy="532679"/>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954710" y="4027960"/>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701485" y="3948106"/>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124090" y="4645305"/>
                <a:ext cx="708116" cy="50065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1895696" y="955484"/>
              <a:ext cx="545295" cy="745914"/>
              <a:chOff x="977328" y="969447"/>
              <a:chExt cx="545295" cy="745914"/>
            </a:xfrm>
          </p:grpSpPr>
          <p:sp>
            <p:nvSpPr>
              <p:cNvPr id="51" name="Flowchart: Delay 50"/>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65"/>
          <p:cNvGrpSpPr/>
          <p:nvPr/>
        </p:nvGrpSpPr>
        <p:grpSpPr>
          <a:xfrm>
            <a:off x="2426329" y="2070226"/>
            <a:ext cx="2729208" cy="3633756"/>
            <a:chOff x="4364700" y="-304800"/>
            <a:chExt cx="2729208" cy="3633756"/>
          </a:xfrm>
        </p:grpSpPr>
        <p:sp>
          <p:nvSpPr>
            <p:cNvPr id="67" name="Oval 66"/>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rot="14121608">
              <a:off x="4787169" y="1214397"/>
              <a:ext cx="762000" cy="762000"/>
              <a:chOff x="1226056" y="2773679"/>
              <a:chExt cx="762000" cy="762000"/>
            </a:xfrm>
          </p:grpSpPr>
          <p:sp>
            <p:nvSpPr>
              <p:cNvPr id="78" name="Oval 77"/>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378456" y="2926079"/>
                <a:ext cx="561830" cy="56183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rot="8038943" flipH="1">
              <a:off x="5828327" y="1216128"/>
              <a:ext cx="762000" cy="762000"/>
              <a:chOff x="1226056" y="2773679"/>
              <a:chExt cx="762000" cy="762000"/>
            </a:xfrm>
          </p:grpSpPr>
          <p:sp>
            <p:nvSpPr>
              <p:cNvPr id="74" name="Oval 73"/>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378456" y="2926079"/>
                <a:ext cx="561830" cy="56183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Moon 69"/>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Moon 70"/>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Moon 71"/>
            <p:cNvSpPr/>
            <p:nvPr/>
          </p:nvSpPr>
          <p:spPr>
            <a:xfrm rot="4888541">
              <a:off x="5816809" y="2144507"/>
              <a:ext cx="405949" cy="644828"/>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Cloud Callout 60"/>
            <p:cNvSpPr/>
            <p:nvPr/>
          </p:nvSpPr>
          <p:spPr>
            <a:xfrm>
              <a:off x="5202900" y="-304800"/>
              <a:ext cx="1891008" cy="89055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3569329" y="2222626"/>
            <a:ext cx="533400" cy="533400"/>
            <a:chOff x="4897581" y="4056549"/>
            <a:chExt cx="2667000" cy="2667000"/>
          </a:xfrm>
        </p:grpSpPr>
        <p:sp>
          <p:nvSpPr>
            <p:cNvPr id="83" name="Oval 82"/>
            <p:cNvSpPr/>
            <p:nvPr/>
          </p:nvSpPr>
          <p:spPr>
            <a:xfrm>
              <a:off x="4897581" y="4056549"/>
              <a:ext cx="2667000" cy="2667000"/>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6371280" y="4695544"/>
              <a:ext cx="612001" cy="612001"/>
              <a:chOff x="2452639" y="4588413"/>
              <a:chExt cx="612001" cy="612001"/>
            </a:xfrm>
          </p:grpSpPr>
          <p:sp>
            <p:nvSpPr>
              <p:cNvPr id="93" name="Oval 92"/>
              <p:cNvSpPr/>
              <p:nvPr/>
            </p:nvSpPr>
            <p:spPr>
              <a:xfrm flipH="1">
                <a:off x="2452639" y="4588413"/>
                <a:ext cx="612001" cy="612001"/>
              </a:xfrm>
              <a:prstGeom prst="ellips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flipH="1">
                <a:off x="2491006" y="4710813"/>
                <a:ext cx="451234" cy="451234"/>
              </a:xfrm>
              <a:prstGeom prst="ellipse">
                <a:avLst/>
              </a:prstGeom>
              <a:solidFill>
                <a:schemeClr val="tx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7387933" flipH="1">
                <a:off x="2495922" y="4855695"/>
                <a:ext cx="328834" cy="292113"/>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flipH="1">
                <a:off x="2588428" y="4985187"/>
                <a:ext cx="143822" cy="12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5520255" y="4704598"/>
              <a:ext cx="612001" cy="612001"/>
              <a:chOff x="2452639" y="4588413"/>
              <a:chExt cx="612001" cy="612001"/>
            </a:xfrm>
          </p:grpSpPr>
          <p:sp>
            <p:nvSpPr>
              <p:cNvPr id="89" name="Oval 88"/>
              <p:cNvSpPr/>
              <p:nvPr/>
            </p:nvSpPr>
            <p:spPr>
              <a:xfrm flipH="1">
                <a:off x="2452639" y="4588413"/>
                <a:ext cx="612001" cy="612001"/>
              </a:xfrm>
              <a:prstGeom prst="ellips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flipH="1">
                <a:off x="2491006" y="4710813"/>
                <a:ext cx="451234" cy="451234"/>
              </a:xfrm>
              <a:prstGeom prst="ellipse">
                <a:avLst/>
              </a:prstGeom>
              <a:solidFill>
                <a:schemeClr val="tx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17387933" flipH="1">
                <a:off x="2495922" y="4855695"/>
                <a:ext cx="328834" cy="292113"/>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flipH="1">
                <a:off x="2588428" y="4985187"/>
                <a:ext cx="143822" cy="12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Moon 85"/>
            <p:cNvSpPr/>
            <p:nvPr/>
          </p:nvSpPr>
          <p:spPr>
            <a:xfrm rot="15227817">
              <a:off x="6112950" y="5200932"/>
              <a:ext cx="711471" cy="1575113"/>
            </a:xfrm>
            <a:prstGeom prst="moon">
              <a:avLst>
                <a:gd name="adj" fmla="val 86527"/>
              </a:avLst>
            </a:prstGeom>
            <a:solidFill>
              <a:schemeClr val="accent2">
                <a:lumMod val="75000"/>
              </a:schemeClr>
            </a:solidFill>
            <a:ln w="31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Moon 86"/>
            <p:cNvSpPr/>
            <p:nvPr/>
          </p:nvSpPr>
          <p:spPr>
            <a:xfrm rot="14400010">
              <a:off x="6639735" y="4272962"/>
              <a:ext cx="168089" cy="459694"/>
            </a:xfrm>
            <a:prstGeom prst="moon">
              <a:avLst/>
            </a:prstGeom>
            <a:solidFill>
              <a:schemeClr val="bg2">
                <a:lumMod val="50000"/>
              </a:schemeClr>
            </a:solidFill>
            <a:ln w="31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Moon 87"/>
            <p:cNvSpPr/>
            <p:nvPr/>
          </p:nvSpPr>
          <p:spPr>
            <a:xfrm rot="17374669">
              <a:off x="5589532" y="4309175"/>
              <a:ext cx="168089" cy="459694"/>
            </a:xfrm>
            <a:prstGeom prst="moon">
              <a:avLst/>
            </a:prstGeom>
            <a:solidFill>
              <a:schemeClr val="bg2">
                <a:lumMod val="50000"/>
              </a:schemeClr>
            </a:solidFill>
            <a:ln w="31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7" name="Group 96"/>
          <p:cNvGrpSpPr/>
          <p:nvPr/>
        </p:nvGrpSpPr>
        <p:grpSpPr>
          <a:xfrm>
            <a:off x="4407529" y="2222626"/>
            <a:ext cx="533400" cy="554684"/>
            <a:chOff x="4861367" y="3821158"/>
            <a:chExt cx="2667000" cy="2667000"/>
          </a:xfrm>
        </p:grpSpPr>
        <p:sp>
          <p:nvSpPr>
            <p:cNvPr id="98" name="Oval 97"/>
            <p:cNvSpPr/>
            <p:nvPr/>
          </p:nvSpPr>
          <p:spPr>
            <a:xfrm>
              <a:off x="4861367" y="3821158"/>
              <a:ext cx="2667000" cy="2667000"/>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6280746" y="4387726"/>
              <a:ext cx="612001" cy="612001"/>
              <a:chOff x="2452639" y="4588413"/>
              <a:chExt cx="612001" cy="612001"/>
            </a:xfrm>
          </p:grpSpPr>
          <p:sp>
            <p:nvSpPr>
              <p:cNvPr id="102" name="Oval 101"/>
              <p:cNvSpPr/>
              <p:nvPr/>
            </p:nvSpPr>
            <p:spPr>
              <a:xfrm flipH="1">
                <a:off x="2452639" y="4588413"/>
                <a:ext cx="612001" cy="612001"/>
              </a:xfrm>
              <a:prstGeom prst="ellipse">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flipH="1">
                <a:off x="2491006" y="4710813"/>
                <a:ext cx="451234" cy="451234"/>
              </a:xfrm>
              <a:prstGeom prst="ellipse">
                <a:avLst/>
              </a:prstGeom>
              <a:solidFill>
                <a:schemeClr val="tx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17387933" flipH="1">
                <a:off x="2495922" y="4855695"/>
                <a:ext cx="328834" cy="292113"/>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flipH="1">
                <a:off x="2588428" y="4985187"/>
                <a:ext cx="143822" cy="122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Moon 99"/>
            <p:cNvSpPr/>
            <p:nvPr/>
          </p:nvSpPr>
          <p:spPr>
            <a:xfrm rot="17592202">
              <a:off x="5943649" y="5103735"/>
              <a:ext cx="116472" cy="1134676"/>
            </a:xfrm>
            <a:prstGeom prst="moon">
              <a:avLst>
                <a:gd name="adj" fmla="val 86527"/>
              </a:avLst>
            </a:prstGeom>
            <a:solidFill>
              <a:schemeClr val="accent2">
                <a:lumMod val="75000"/>
              </a:schemeClr>
            </a:solidFill>
            <a:ln w="31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Moon 100"/>
            <p:cNvSpPr/>
            <p:nvPr/>
          </p:nvSpPr>
          <p:spPr>
            <a:xfrm rot="5732698">
              <a:off x="5682125" y="4378629"/>
              <a:ext cx="130738" cy="584718"/>
            </a:xfrm>
            <a:prstGeom prst="moon">
              <a:avLst/>
            </a:prstGeom>
            <a:solidFill>
              <a:schemeClr val="bg2">
                <a:lumMod val="25000"/>
              </a:schemeClr>
            </a:solidFill>
            <a:ln w="31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8925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40086" y="925286"/>
            <a:ext cx="4648200" cy="1323439"/>
          </a:xfrm>
          <a:prstGeom prst="rect">
            <a:avLst/>
          </a:prstGeom>
          <a:noFill/>
        </p:spPr>
        <p:txBody>
          <a:bodyPr wrap="square" rtlCol="0">
            <a:spAutoFit/>
          </a:bodyPr>
          <a:lstStyle/>
          <a:p>
            <a:r>
              <a:rPr lang="en-US" sz="2000" dirty="0">
                <a:solidFill>
                  <a:schemeClr val="bg1"/>
                </a:solidFill>
              </a:rPr>
              <a:t>“The greatest manifestation of God’s love for His children is the mortal ministry, atoning sacrifice, and Resurrection of the Lord Jesus Christ. </a:t>
            </a:r>
          </a:p>
        </p:txBody>
      </p:sp>
      <p:sp>
        <p:nvSpPr>
          <p:cNvPr id="6" name="Rectangle 5"/>
          <p:cNvSpPr/>
          <p:nvPr/>
        </p:nvSpPr>
        <p:spPr>
          <a:xfrm>
            <a:off x="1567543" y="4386943"/>
            <a:ext cx="3810000" cy="1631216"/>
          </a:xfrm>
          <a:prstGeom prst="rect">
            <a:avLst/>
          </a:prstGeom>
        </p:spPr>
        <p:txBody>
          <a:bodyPr wrap="square">
            <a:spAutoFit/>
          </a:bodyPr>
          <a:lstStyle/>
          <a:p>
            <a:r>
              <a:rPr lang="en-US" sz="2000" dirty="0">
                <a:solidFill>
                  <a:schemeClr val="bg1"/>
                </a:solidFill>
              </a:rPr>
              <a:t>The fruit on the tree can be considered a symbol for the blessings of the Savior’s Atonement” </a:t>
            </a:r>
          </a:p>
          <a:p>
            <a:r>
              <a:rPr lang="en-US" sz="2000" dirty="0">
                <a:solidFill>
                  <a:schemeClr val="bg1"/>
                </a:solidFill>
              </a:rPr>
              <a:t>--David A. Bednar</a:t>
            </a:r>
          </a:p>
        </p:txBody>
      </p:sp>
      <p:grpSp>
        <p:nvGrpSpPr>
          <p:cNvPr id="7" name="Group 3"/>
          <p:cNvGrpSpPr/>
          <p:nvPr/>
        </p:nvGrpSpPr>
        <p:grpSpPr>
          <a:xfrm>
            <a:off x="9437914" y="4060371"/>
            <a:ext cx="2017059" cy="2301261"/>
            <a:chOff x="71718" y="1120588"/>
            <a:chExt cx="3048000" cy="4572000"/>
          </a:xfrm>
        </p:grpSpPr>
        <p:grpSp>
          <p:nvGrpSpPr>
            <p:cNvPr id="8" name="Group 13"/>
            <p:cNvGrpSpPr/>
            <p:nvPr/>
          </p:nvGrpSpPr>
          <p:grpSpPr>
            <a:xfrm>
              <a:off x="71718" y="1120588"/>
              <a:ext cx="3048000" cy="4572000"/>
              <a:chOff x="838200" y="1066800"/>
              <a:chExt cx="2438400" cy="3352800"/>
            </a:xfrm>
          </p:grpSpPr>
          <p:sp>
            <p:nvSpPr>
              <p:cNvPr id="10"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877745" y="1405572"/>
              <a:ext cx="2149362" cy="3607680"/>
            </a:xfrm>
            <a:prstGeom prst="rect">
              <a:avLst/>
            </a:prstGeom>
            <a:noFill/>
          </p:spPr>
          <p:txBody>
            <a:bodyPr wrap="square" rtlCol="0">
              <a:spAutoFit/>
            </a:bodyPr>
            <a:lstStyle/>
            <a:p>
              <a:pPr algn="ctr"/>
              <a:r>
                <a:rPr lang="en-US" sz="1400" b="1" dirty="0"/>
                <a:t>As we partake of the blessings of the Savior’s Atonement, we are filled with joy and a desire to help others come unto Him</a:t>
              </a:r>
              <a:endParaRPr lang="en-US" sz="1400" b="1" dirty="0">
                <a:solidFill>
                  <a:schemeClr val="bg2">
                    <a:lumMod val="25000"/>
                  </a:schemeClr>
                </a:solidFill>
                <a:latin typeface="Tempus Sans ITC" pitchFamily="82" charset="0"/>
              </a:endParaRPr>
            </a:p>
          </p:txBody>
        </p:sp>
      </p:grpSp>
      <p:pic>
        <p:nvPicPr>
          <p:cNvPr id="1026" name="Picture 2" descr="Elder David A. Bedn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572" y="207510"/>
            <a:ext cx="1255260" cy="1670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jesus atonement stained glass"/>
          <p:cNvPicPr>
            <a:picLocks noChangeAspect="1" noChangeArrowheads="1"/>
          </p:cNvPicPr>
          <p:nvPr/>
        </p:nvPicPr>
        <p:blipFill rotWithShape="1">
          <a:blip r:embed="rId4">
            <a:extLst>
              <a:ext uri="{28A0092B-C50C-407E-A947-70E740481C1C}">
                <a14:useLocalDpi xmlns:a14="http://schemas.microsoft.com/office/drawing/2010/main" val="0"/>
              </a:ext>
            </a:extLst>
          </a:blip>
          <a:srcRect l="2907" t="15639" r="2997" b="19400"/>
          <a:stretch/>
        </p:blipFill>
        <p:spPr bwMode="auto">
          <a:xfrm>
            <a:off x="1208312" y="240621"/>
            <a:ext cx="3331029" cy="38197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702" y="2489702"/>
            <a:ext cx="3865377" cy="3865377"/>
          </a:xfrm>
          <a:prstGeom prst="ellipse">
            <a:avLst/>
          </a:prstGeom>
          <a:ln>
            <a:noFill/>
          </a:ln>
          <a:effectLst>
            <a:softEdge rad="112500"/>
          </a:effectLst>
        </p:spPr>
      </p:pic>
    </p:spTree>
    <p:extLst>
      <p:ext uri="{BB962C8B-B14F-4D97-AF65-F5344CB8AC3E}">
        <p14:creationId xmlns:p14="http://schemas.microsoft.com/office/powerpoint/2010/main" val="42837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p:cNvSpPr txBox="1"/>
          <p:nvPr/>
        </p:nvSpPr>
        <p:spPr>
          <a:xfrm>
            <a:off x="3875314" y="0"/>
            <a:ext cx="4648200" cy="923330"/>
          </a:xfrm>
          <a:prstGeom prst="rect">
            <a:avLst/>
          </a:prstGeom>
          <a:noFill/>
        </p:spPr>
        <p:txBody>
          <a:bodyPr wrap="square" rtlCol="0">
            <a:spAutoFit/>
          </a:bodyPr>
          <a:lstStyle/>
          <a:p>
            <a:pPr algn="ctr"/>
            <a:r>
              <a:rPr lang="en-US" sz="5400" dirty="0">
                <a:solidFill>
                  <a:schemeClr val="bg1"/>
                </a:solidFill>
              </a:rPr>
              <a:t>The Man</a:t>
            </a:r>
          </a:p>
        </p:txBody>
      </p:sp>
      <p:sp>
        <p:nvSpPr>
          <p:cNvPr id="107" name="TextBox 106"/>
          <p:cNvSpPr txBox="1"/>
          <p:nvPr/>
        </p:nvSpPr>
        <p:spPr>
          <a:xfrm>
            <a:off x="3755572" y="870857"/>
            <a:ext cx="4648200" cy="646331"/>
          </a:xfrm>
          <a:prstGeom prst="rect">
            <a:avLst/>
          </a:prstGeom>
          <a:noFill/>
        </p:spPr>
        <p:txBody>
          <a:bodyPr wrap="square" rtlCol="0">
            <a:spAutoFit/>
          </a:bodyPr>
          <a:lstStyle/>
          <a:p>
            <a:r>
              <a:rPr lang="en-US" sz="3600" dirty="0">
                <a:solidFill>
                  <a:schemeClr val="bg1"/>
                </a:solidFill>
              </a:rPr>
              <a:t>Wearing a White Robe</a:t>
            </a:r>
          </a:p>
        </p:txBody>
      </p:sp>
      <p:sp>
        <p:nvSpPr>
          <p:cNvPr id="108" name="TextBox 107"/>
          <p:cNvSpPr txBox="1"/>
          <p:nvPr/>
        </p:nvSpPr>
        <p:spPr>
          <a:xfrm>
            <a:off x="7075714" y="2394857"/>
            <a:ext cx="4648200" cy="646331"/>
          </a:xfrm>
          <a:prstGeom prst="rect">
            <a:avLst/>
          </a:prstGeom>
          <a:noFill/>
        </p:spPr>
        <p:txBody>
          <a:bodyPr wrap="square" rtlCol="0">
            <a:spAutoFit/>
          </a:bodyPr>
          <a:lstStyle/>
          <a:p>
            <a:r>
              <a:rPr lang="en-US" sz="3600" dirty="0">
                <a:solidFill>
                  <a:schemeClr val="bg1"/>
                </a:solidFill>
              </a:rPr>
              <a:t>Follow Him</a:t>
            </a:r>
          </a:p>
        </p:txBody>
      </p:sp>
      <p:sp>
        <p:nvSpPr>
          <p:cNvPr id="109" name="TextBox 108"/>
          <p:cNvSpPr txBox="1"/>
          <p:nvPr/>
        </p:nvSpPr>
        <p:spPr>
          <a:xfrm>
            <a:off x="2959" y="6488668"/>
            <a:ext cx="4648200" cy="369332"/>
          </a:xfrm>
          <a:prstGeom prst="rect">
            <a:avLst/>
          </a:prstGeom>
          <a:noFill/>
        </p:spPr>
        <p:txBody>
          <a:bodyPr wrap="square" rtlCol="0">
            <a:spAutoFit/>
          </a:bodyPr>
          <a:lstStyle/>
          <a:p>
            <a:r>
              <a:rPr lang="en-US" dirty="0">
                <a:solidFill>
                  <a:schemeClr val="bg1"/>
                </a:solidFill>
              </a:rPr>
              <a:t>1 Nephi 8:5-6</a:t>
            </a:r>
          </a:p>
        </p:txBody>
      </p:sp>
      <p:grpSp>
        <p:nvGrpSpPr>
          <p:cNvPr id="2" name="Group 1"/>
          <p:cNvGrpSpPr/>
          <p:nvPr/>
        </p:nvGrpSpPr>
        <p:grpSpPr>
          <a:xfrm>
            <a:off x="2144486" y="2005692"/>
            <a:ext cx="2856139" cy="3988187"/>
            <a:chOff x="1447800" y="2299607"/>
            <a:chExt cx="2856139" cy="3988187"/>
          </a:xfrm>
        </p:grpSpPr>
        <p:pic>
          <p:nvPicPr>
            <p:cNvPr id="11266" name="Picture 2" descr="Image result for jesus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43" y="2299607"/>
              <a:ext cx="2812596" cy="3720365"/>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p:cNvSpPr txBox="1"/>
            <p:nvPr/>
          </p:nvSpPr>
          <p:spPr>
            <a:xfrm>
              <a:off x="1447800" y="6041573"/>
              <a:ext cx="1643743" cy="246221"/>
            </a:xfrm>
            <a:prstGeom prst="rect">
              <a:avLst/>
            </a:prstGeom>
            <a:noFill/>
          </p:spPr>
          <p:txBody>
            <a:bodyPr wrap="square" rtlCol="0">
              <a:spAutoFit/>
            </a:bodyPr>
            <a:lstStyle/>
            <a:p>
              <a:r>
                <a:rPr lang="en-US" sz="1000" dirty="0">
                  <a:solidFill>
                    <a:schemeClr val="bg1"/>
                  </a:solidFill>
                </a:rPr>
                <a:t>Simon Dewey</a:t>
              </a:r>
            </a:p>
          </p:txBody>
        </p:sp>
      </p:grpSp>
    </p:spTree>
    <p:extLst>
      <p:ext uri="{BB962C8B-B14F-4D97-AF65-F5344CB8AC3E}">
        <p14:creationId xmlns:p14="http://schemas.microsoft.com/office/powerpoint/2010/main" val="209859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1524000"/>
            <a:ext cx="7924800" cy="2677656"/>
          </a:xfrm>
          <a:prstGeom prst="rect">
            <a:avLst/>
          </a:prstGeom>
          <a:noFill/>
        </p:spPr>
        <p:txBody>
          <a:bodyPr wrap="square" rtlCol="0">
            <a:spAutoFit/>
          </a:bodyPr>
          <a:lstStyle/>
          <a:p>
            <a:r>
              <a:rPr lang="en-US" sz="2800" dirty="0">
                <a:solidFill>
                  <a:schemeClr val="bg1"/>
                </a:solidFill>
              </a:rPr>
              <a:t>“We must keep in mind who Jesus was before He was born. He was the Creator of all things, the great Jehovah, the Lamb slain before the foundation of the world, the God of Abraham, Isaac, and Jacob. He was and is the Holy One of Israel”</a:t>
            </a:r>
          </a:p>
          <a:p>
            <a:r>
              <a:rPr lang="en-US" sz="2800" dirty="0">
                <a:solidFill>
                  <a:schemeClr val="bg1"/>
                </a:solidFill>
              </a:rPr>
              <a:t>--Ezra Taft Benson</a:t>
            </a:r>
          </a:p>
        </p:txBody>
      </p:sp>
      <p:pic>
        <p:nvPicPr>
          <p:cNvPr id="6" name="Picture 5" descr="Ezra t benson.jpg"/>
          <p:cNvPicPr>
            <a:picLocks noChangeAspect="1"/>
          </p:cNvPicPr>
          <p:nvPr/>
        </p:nvPicPr>
        <p:blipFill>
          <a:blip r:embed="rId2" cstate="print"/>
          <a:stretch>
            <a:fillRect/>
          </a:stretch>
        </p:blipFill>
        <p:spPr>
          <a:xfrm>
            <a:off x="7315200" y="3581400"/>
            <a:ext cx="1895856" cy="2682240"/>
          </a:xfrm>
          <a:prstGeom prst="rect">
            <a:avLst/>
          </a:prstGeom>
        </p:spPr>
      </p:pic>
    </p:spTree>
    <p:extLst>
      <p:ext uri="{BB962C8B-B14F-4D97-AF65-F5344CB8AC3E}">
        <p14:creationId xmlns:p14="http://schemas.microsoft.com/office/powerpoint/2010/main" val="2775025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455377"/>
            <a:ext cx="4648200" cy="369332"/>
          </a:xfrm>
          <a:prstGeom prst="rect">
            <a:avLst/>
          </a:prstGeom>
          <a:noFill/>
        </p:spPr>
        <p:txBody>
          <a:bodyPr wrap="square" rtlCol="0">
            <a:spAutoFit/>
          </a:bodyPr>
          <a:lstStyle/>
          <a:p>
            <a:r>
              <a:rPr lang="en-US" dirty="0">
                <a:solidFill>
                  <a:schemeClr val="bg1"/>
                </a:solidFill>
              </a:rPr>
              <a:t>1 Nephi 8:7-8</a:t>
            </a:r>
          </a:p>
        </p:txBody>
      </p:sp>
      <p:sp>
        <p:nvSpPr>
          <p:cNvPr id="5" name="Rectangle 4"/>
          <p:cNvSpPr/>
          <p:nvPr/>
        </p:nvSpPr>
        <p:spPr>
          <a:xfrm>
            <a:off x="4996543" y="1698172"/>
            <a:ext cx="6585857" cy="1754326"/>
          </a:xfrm>
          <a:prstGeom prst="rect">
            <a:avLst/>
          </a:prstGeom>
        </p:spPr>
        <p:txBody>
          <a:bodyPr wrap="square">
            <a:spAutoFit/>
          </a:bodyPr>
          <a:lstStyle/>
          <a:p>
            <a:r>
              <a:rPr lang="en-US" dirty="0">
                <a:solidFill>
                  <a:schemeClr val="bg1"/>
                </a:solidFill>
                <a:latin typeface="Roboto"/>
              </a:rPr>
              <a:t>“Invariably darkness is given as the main source of terror (the heat and glare of the day, though nearly always mentioned, are given second place), and the culminating horror is almost always a 'mist of darkness,' a depressing mixture of dust, and clammy fog, which, added to the night, completes the confusion of any who wander in the waste.” –Hugh Nibley</a:t>
            </a:r>
            <a:endParaRPr lang="en-US" dirty="0">
              <a:solidFill>
                <a:schemeClr val="bg1"/>
              </a:solidFill>
            </a:endParaRPr>
          </a:p>
        </p:txBody>
      </p:sp>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rPr>
              <a:t>The Dark and Dreary</a:t>
            </a:r>
          </a:p>
        </p:txBody>
      </p:sp>
      <p:sp>
        <p:nvSpPr>
          <p:cNvPr id="7" name="TextBox 6"/>
          <p:cNvSpPr txBox="1"/>
          <p:nvPr/>
        </p:nvSpPr>
        <p:spPr>
          <a:xfrm>
            <a:off x="1556657" y="1436915"/>
            <a:ext cx="4648200" cy="646331"/>
          </a:xfrm>
          <a:prstGeom prst="rect">
            <a:avLst/>
          </a:prstGeom>
          <a:noFill/>
        </p:spPr>
        <p:txBody>
          <a:bodyPr wrap="square" rtlCol="0">
            <a:spAutoFit/>
          </a:bodyPr>
          <a:lstStyle/>
          <a:p>
            <a:r>
              <a:rPr lang="en-US" sz="3600" dirty="0">
                <a:solidFill>
                  <a:schemeClr val="bg1"/>
                </a:solidFill>
              </a:rPr>
              <a:t>Many Hours</a:t>
            </a:r>
          </a:p>
        </p:txBody>
      </p:sp>
      <p:sp>
        <p:nvSpPr>
          <p:cNvPr id="8" name="TextBox 7"/>
          <p:cNvSpPr txBox="1"/>
          <p:nvPr/>
        </p:nvSpPr>
        <p:spPr>
          <a:xfrm>
            <a:off x="6781800" y="3755572"/>
            <a:ext cx="3429000" cy="646331"/>
          </a:xfrm>
          <a:prstGeom prst="rect">
            <a:avLst/>
          </a:prstGeom>
          <a:noFill/>
        </p:spPr>
        <p:txBody>
          <a:bodyPr wrap="square" rtlCol="0">
            <a:spAutoFit/>
          </a:bodyPr>
          <a:lstStyle/>
          <a:p>
            <a:r>
              <a:rPr lang="en-US" sz="3600" dirty="0">
                <a:solidFill>
                  <a:schemeClr val="bg1"/>
                </a:solidFill>
              </a:rPr>
              <a:t>Prayer for mercy</a:t>
            </a:r>
          </a:p>
        </p:txBody>
      </p:sp>
      <p:pic>
        <p:nvPicPr>
          <p:cNvPr id="10242"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2429" y="170771"/>
            <a:ext cx="1078366" cy="1410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l="25714" t="46825" r="60358" b="35714"/>
          <a:stretch/>
        </p:blipFill>
        <p:spPr>
          <a:xfrm>
            <a:off x="7097486" y="4550228"/>
            <a:ext cx="2825139" cy="1992085"/>
          </a:xfrm>
          <a:prstGeom prst="rect">
            <a:avLst/>
          </a:prstGeom>
        </p:spPr>
      </p:pic>
      <p:pic>
        <p:nvPicPr>
          <p:cNvPr id="10248" name="Picture 8" descr="Image result for Dark 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18" y="2303010"/>
            <a:ext cx="4356988" cy="29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03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4438354" y="2975249"/>
            <a:ext cx="6400800" cy="353943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chemeClr val="tx1"/>
                </a:solidFill>
                <a:effectLst/>
                <a:latin typeface="Arial" pitchFamily="34" charset="0"/>
                <a:cs typeface="Arial" pitchFamily="34" charset="0"/>
              </a:rPr>
              <a:t>  </a:t>
            </a:r>
            <a:r>
              <a:rPr kumimoji="0" lang="en-US" sz="9000" b="0" i="0" u="none" strike="noStrike" cap="none" normalizeH="0" baseline="0" dirty="0">
                <a:ln>
                  <a:noFill/>
                </a:ln>
                <a:solidFill>
                  <a:schemeClr val="tx1"/>
                </a:solidFill>
                <a:effectLst/>
                <a:latin typeface="Arial" pitchFamily="34" charset="0"/>
                <a:cs typeface="Arial" pitchFamily="34" charset="0"/>
              </a:rPr>
              <a:t> </a:t>
            </a:r>
            <a:r>
              <a:rPr kumimoji="0" lang="en-US" sz="600" b="0" i="0" u="none" strike="noStrike" cap="none" normalizeH="0" baseline="0" dirty="0">
                <a:ln>
                  <a:noFill/>
                </a:ln>
                <a:solidFill>
                  <a:schemeClr val="tx1"/>
                </a:solidFill>
                <a:effectLst/>
                <a:latin typeface="Arial" pitchFamily="34" charset="0"/>
                <a:cs typeface="Arial" pitchFamily="34" charset="0"/>
              </a:rPr>
              <a:t>                                                   </a:t>
            </a:r>
            <a:endParaRPr kumimoji="0" lang="en-US" sz="1100" b="0" i="1" u="none" strike="noStrike" cap="none" normalizeH="0" baseline="0" dirty="0">
              <a:ln>
                <a:noFill/>
              </a:ln>
              <a:solidFill>
                <a:srgbClr val="888888"/>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bg1"/>
                </a:solidFill>
                <a:effectLst/>
                <a:latin typeface="Georgia" pitchFamily="18" charset="0"/>
                <a:cs typeface="Arial" pitchFamily="34" charset="0"/>
              </a:rPr>
              <a:t>“The tree of life … is the love of God (see 1 Nephi 11:25). The love of God for His children is most profoundly expressed in His gift of Jesus as our Redeemer: ‘God so loved the world, that he gave his only begotten Son’ (John 3:16). To partake of the love of God is to partake of Jesus’ Atonement and the emancipations and joys which it can bring” –Elder Neal A. Maxwell</a:t>
            </a:r>
            <a:endParaRPr kumimoji="0" lang="en-US" sz="6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372" y="5355271"/>
            <a:ext cx="1059317" cy="13257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18" y="4300396"/>
            <a:ext cx="3879989" cy="219093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458" y="985931"/>
            <a:ext cx="5377757" cy="3016586"/>
          </a:xfrm>
          <a:prstGeom prst="rect">
            <a:avLst/>
          </a:prstGeom>
        </p:spPr>
      </p:pic>
      <p:sp>
        <p:nvSpPr>
          <p:cNvPr id="9" name="TextBox 8"/>
          <p:cNvSpPr txBox="1"/>
          <p:nvPr/>
        </p:nvSpPr>
        <p:spPr>
          <a:xfrm>
            <a:off x="1534886" y="0"/>
            <a:ext cx="9144000" cy="923330"/>
          </a:xfrm>
          <a:prstGeom prst="rect">
            <a:avLst/>
          </a:prstGeom>
          <a:noFill/>
        </p:spPr>
        <p:txBody>
          <a:bodyPr wrap="square" rtlCol="0">
            <a:spAutoFit/>
          </a:bodyPr>
          <a:lstStyle/>
          <a:p>
            <a:pPr algn="ctr"/>
            <a:r>
              <a:rPr lang="en-US" sz="5400" dirty="0">
                <a:solidFill>
                  <a:schemeClr val="bg1"/>
                </a:solidFill>
              </a:rPr>
              <a:t>Spacious Field</a:t>
            </a:r>
          </a:p>
        </p:txBody>
      </p:sp>
      <p:sp>
        <p:nvSpPr>
          <p:cNvPr id="10" name="TextBox 9"/>
          <p:cNvSpPr txBox="1"/>
          <p:nvPr/>
        </p:nvSpPr>
        <p:spPr>
          <a:xfrm>
            <a:off x="0" y="6488668"/>
            <a:ext cx="4648200" cy="369332"/>
          </a:xfrm>
          <a:prstGeom prst="rect">
            <a:avLst/>
          </a:prstGeom>
          <a:noFill/>
        </p:spPr>
        <p:txBody>
          <a:bodyPr wrap="square" rtlCol="0">
            <a:spAutoFit/>
          </a:bodyPr>
          <a:lstStyle/>
          <a:p>
            <a:r>
              <a:rPr lang="en-US" dirty="0">
                <a:solidFill>
                  <a:schemeClr val="bg1"/>
                </a:solidFill>
              </a:rPr>
              <a:t>1 Nephi 8:9</a:t>
            </a:r>
          </a:p>
        </p:txBody>
      </p:sp>
    </p:spTree>
    <p:extLst>
      <p:ext uri="{BB962C8B-B14F-4D97-AF65-F5344CB8AC3E}">
        <p14:creationId xmlns:p14="http://schemas.microsoft.com/office/powerpoint/2010/main" val="11567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6457" y="0"/>
            <a:ext cx="4648200" cy="923330"/>
          </a:xfrm>
          <a:prstGeom prst="rect">
            <a:avLst/>
          </a:prstGeom>
          <a:noFill/>
        </p:spPr>
        <p:txBody>
          <a:bodyPr wrap="square" rtlCol="0">
            <a:spAutoFit/>
          </a:bodyPr>
          <a:lstStyle/>
          <a:p>
            <a:pPr algn="ctr"/>
            <a:r>
              <a:rPr lang="en-US" sz="5400" dirty="0">
                <a:solidFill>
                  <a:schemeClr val="bg1"/>
                </a:solidFill>
              </a:rPr>
              <a:t>The Fruit</a:t>
            </a:r>
          </a:p>
        </p:txBody>
      </p:sp>
      <p:sp>
        <p:nvSpPr>
          <p:cNvPr id="5" name="TextBox 4"/>
          <p:cNvSpPr txBox="1"/>
          <p:nvPr/>
        </p:nvSpPr>
        <p:spPr>
          <a:xfrm>
            <a:off x="3341914" y="1077686"/>
            <a:ext cx="6019800" cy="646331"/>
          </a:xfrm>
          <a:prstGeom prst="rect">
            <a:avLst/>
          </a:prstGeom>
          <a:noFill/>
        </p:spPr>
        <p:txBody>
          <a:bodyPr wrap="square" rtlCol="0">
            <a:spAutoFit/>
          </a:bodyPr>
          <a:lstStyle/>
          <a:p>
            <a:r>
              <a:rPr lang="en-US" sz="3600" dirty="0">
                <a:solidFill>
                  <a:schemeClr val="bg1"/>
                </a:solidFill>
              </a:rPr>
              <a:t>Desirous to make one happy</a:t>
            </a:r>
          </a:p>
        </p:txBody>
      </p:sp>
      <p:sp>
        <p:nvSpPr>
          <p:cNvPr id="6" name="TextBox 5"/>
          <p:cNvSpPr txBox="1"/>
          <p:nvPr/>
        </p:nvSpPr>
        <p:spPr>
          <a:xfrm>
            <a:off x="9503229" y="315685"/>
            <a:ext cx="19050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11:21-24</a:t>
            </a:r>
          </a:p>
        </p:txBody>
      </p:sp>
      <p:sp>
        <p:nvSpPr>
          <p:cNvPr id="7" name="TextBox 6"/>
          <p:cNvSpPr txBox="1"/>
          <p:nvPr/>
        </p:nvSpPr>
        <p:spPr>
          <a:xfrm>
            <a:off x="1295400" y="304800"/>
            <a:ext cx="17526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8:10-12</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316" y="2105826"/>
            <a:ext cx="3403804" cy="414106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7520" t="355" r="17634"/>
          <a:stretch/>
        </p:blipFill>
        <p:spPr>
          <a:xfrm>
            <a:off x="624689" y="2435383"/>
            <a:ext cx="3440318" cy="3084638"/>
          </a:xfrm>
          <a:prstGeom prst="rect">
            <a:avLst/>
          </a:prstGeom>
        </p:spPr>
      </p:pic>
      <p:sp>
        <p:nvSpPr>
          <p:cNvPr id="13" name="TextBox 12"/>
          <p:cNvSpPr txBox="1"/>
          <p:nvPr/>
        </p:nvSpPr>
        <p:spPr>
          <a:xfrm>
            <a:off x="3505200" y="2209800"/>
            <a:ext cx="4648200" cy="646331"/>
          </a:xfrm>
          <a:prstGeom prst="rect">
            <a:avLst/>
          </a:prstGeom>
          <a:noFill/>
        </p:spPr>
        <p:txBody>
          <a:bodyPr wrap="square" rtlCol="0">
            <a:spAutoFit/>
          </a:bodyPr>
          <a:lstStyle/>
          <a:p>
            <a:pPr algn="ctr"/>
            <a:r>
              <a:rPr lang="en-US" sz="3600" dirty="0">
                <a:solidFill>
                  <a:schemeClr val="bg1"/>
                </a:solidFill>
              </a:rPr>
              <a:t>The Love of God</a:t>
            </a:r>
          </a:p>
        </p:txBody>
      </p:sp>
      <p:sp>
        <p:nvSpPr>
          <p:cNvPr id="14" name="TextBox 13"/>
          <p:cNvSpPr txBox="1"/>
          <p:nvPr/>
        </p:nvSpPr>
        <p:spPr>
          <a:xfrm>
            <a:off x="4070287" y="3511990"/>
            <a:ext cx="3960137" cy="2308324"/>
          </a:xfrm>
          <a:prstGeom prst="rect">
            <a:avLst/>
          </a:prstGeom>
          <a:noFill/>
        </p:spPr>
        <p:txBody>
          <a:bodyPr wrap="square" rtlCol="0">
            <a:spAutoFit/>
          </a:bodyPr>
          <a:lstStyle/>
          <a:p>
            <a:pPr algn="ctr"/>
            <a:r>
              <a:rPr lang="en-US" sz="3600" dirty="0">
                <a:solidFill>
                  <a:schemeClr val="bg1"/>
                </a:solidFill>
              </a:rPr>
              <a:t>Blessings received through the Atonement Jesus Christ</a:t>
            </a:r>
          </a:p>
        </p:txBody>
      </p:sp>
    </p:spTree>
    <p:extLst>
      <p:ext uri="{BB962C8B-B14F-4D97-AF65-F5344CB8AC3E}">
        <p14:creationId xmlns:p14="http://schemas.microsoft.com/office/powerpoint/2010/main" val="149203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50571" y="0"/>
            <a:ext cx="8610600" cy="923330"/>
          </a:xfrm>
          <a:prstGeom prst="rect">
            <a:avLst/>
          </a:prstGeom>
          <a:noFill/>
        </p:spPr>
        <p:txBody>
          <a:bodyPr wrap="square" rtlCol="0">
            <a:spAutoFit/>
          </a:bodyPr>
          <a:lstStyle/>
          <a:p>
            <a:pPr algn="ctr"/>
            <a:r>
              <a:rPr lang="en-US" sz="5400" dirty="0">
                <a:solidFill>
                  <a:schemeClr val="bg1"/>
                </a:solidFill>
              </a:rPr>
              <a:t>The Rod of Iron</a:t>
            </a:r>
          </a:p>
        </p:txBody>
      </p:sp>
      <p:sp>
        <p:nvSpPr>
          <p:cNvPr id="5" name="TextBox 4"/>
          <p:cNvSpPr txBox="1"/>
          <p:nvPr/>
        </p:nvSpPr>
        <p:spPr>
          <a:xfrm>
            <a:off x="381000" y="1371600"/>
            <a:ext cx="3810000" cy="2308324"/>
          </a:xfrm>
          <a:prstGeom prst="rect">
            <a:avLst/>
          </a:prstGeom>
          <a:noFill/>
        </p:spPr>
        <p:txBody>
          <a:bodyPr wrap="square" rtlCol="0">
            <a:spAutoFit/>
          </a:bodyPr>
          <a:lstStyle/>
          <a:p>
            <a:r>
              <a:rPr lang="en-US" dirty="0">
                <a:solidFill>
                  <a:schemeClr val="bg1"/>
                </a:solidFill>
              </a:rPr>
              <a:t>Nephi later describes a terrible gulf that this river runs through. The depths of the river represent the depths of hell. Therefore, the depths of hell are not far from the rod of iron; it doesn't take many steps off the strait and narrow path before one falls into the terrible gulf and the river. </a:t>
            </a:r>
            <a:endParaRPr lang="en-US" sz="3600" dirty="0">
              <a:solidFill>
                <a:schemeClr val="bg1"/>
              </a:solidFill>
            </a:endParaRPr>
          </a:p>
        </p:txBody>
      </p:sp>
      <p:sp>
        <p:nvSpPr>
          <p:cNvPr id="6" name="TextBox 5"/>
          <p:cNvSpPr txBox="1"/>
          <p:nvPr/>
        </p:nvSpPr>
        <p:spPr>
          <a:xfrm>
            <a:off x="1894114" y="283028"/>
            <a:ext cx="17526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8:19</a:t>
            </a:r>
          </a:p>
        </p:txBody>
      </p:sp>
      <p:sp>
        <p:nvSpPr>
          <p:cNvPr id="8" name="Rectangle 7"/>
          <p:cNvSpPr/>
          <p:nvPr/>
        </p:nvSpPr>
        <p:spPr>
          <a:xfrm>
            <a:off x="4669971" y="4800601"/>
            <a:ext cx="6379029" cy="1754326"/>
          </a:xfrm>
          <a:prstGeom prst="rect">
            <a:avLst/>
          </a:prstGeom>
        </p:spPr>
        <p:txBody>
          <a:bodyPr wrap="square">
            <a:spAutoFit/>
          </a:bodyPr>
          <a:lstStyle/>
          <a:p>
            <a:r>
              <a:rPr lang="en-US" i="1" dirty="0">
                <a:solidFill>
                  <a:srgbClr val="FFFF00"/>
                </a:solidFill>
                <a:latin typeface="Abadi" panose="020B0604020104020204" pitchFamily="34" charset="0"/>
              </a:rPr>
              <a:t>And thus we can plainly discern, that after a people have been once enlightened by the Spirit of God, and have had great knowledge of things pertaining to righteousness, and then have fallen away into sin and transgression, they become more hardened, and thus their state becomes worse than though they had never known these things. (Alma 24:30)</a:t>
            </a:r>
            <a:endParaRPr lang="en-US" i="1" dirty="0">
              <a:solidFill>
                <a:srgbClr val="FFFF00"/>
              </a:solidFill>
            </a:endParaRPr>
          </a:p>
        </p:txBody>
      </p:sp>
      <p:sp>
        <p:nvSpPr>
          <p:cNvPr id="90" name="TextBox 89"/>
          <p:cNvSpPr txBox="1"/>
          <p:nvPr/>
        </p:nvSpPr>
        <p:spPr>
          <a:xfrm>
            <a:off x="8447314" y="816429"/>
            <a:ext cx="19050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11:25</a:t>
            </a:r>
          </a:p>
        </p:txBody>
      </p:sp>
      <p:sp>
        <p:nvSpPr>
          <p:cNvPr id="91" name="TextBox 90"/>
          <p:cNvSpPr txBox="1"/>
          <p:nvPr/>
        </p:nvSpPr>
        <p:spPr>
          <a:xfrm>
            <a:off x="4354285" y="729342"/>
            <a:ext cx="3505200" cy="646331"/>
          </a:xfrm>
          <a:prstGeom prst="rect">
            <a:avLst/>
          </a:prstGeom>
          <a:noFill/>
        </p:spPr>
        <p:txBody>
          <a:bodyPr wrap="square" rtlCol="0">
            <a:spAutoFit/>
          </a:bodyPr>
          <a:lstStyle/>
          <a:p>
            <a:pPr algn="ctr"/>
            <a:r>
              <a:rPr lang="en-US" sz="3600" dirty="0">
                <a:solidFill>
                  <a:schemeClr val="bg1"/>
                </a:solidFill>
              </a:rPr>
              <a:t>The Word of God</a:t>
            </a:r>
          </a:p>
        </p:txBody>
      </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384" y="1605245"/>
            <a:ext cx="4075426" cy="3045845"/>
          </a:xfrm>
          <a:prstGeom prst="rect">
            <a:avLst/>
          </a:prstGeom>
        </p:spPr>
      </p:pic>
      <p:grpSp>
        <p:nvGrpSpPr>
          <p:cNvPr id="2" name="Group 1">
            <a:extLst>
              <a:ext uri="{FF2B5EF4-FFF2-40B4-BE49-F238E27FC236}">
                <a16:creationId xmlns:a16="http://schemas.microsoft.com/office/drawing/2014/main" id="{2044990B-1045-BC10-308D-F8E23FAC2EEC}"/>
              </a:ext>
            </a:extLst>
          </p:cNvPr>
          <p:cNvGrpSpPr/>
          <p:nvPr/>
        </p:nvGrpSpPr>
        <p:grpSpPr>
          <a:xfrm>
            <a:off x="3167722" y="3900366"/>
            <a:ext cx="957983" cy="2654561"/>
            <a:chOff x="2133600" y="3124200"/>
            <a:chExt cx="1209964" cy="3352800"/>
          </a:xfrm>
        </p:grpSpPr>
        <p:grpSp>
          <p:nvGrpSpPr>
            <p:cNvPr id="7" name="Group 285">
              <a:extLst>
                <a:ext uri="{FF2B5EF4-FFF2-40B4-BE49-F238E27FC236}">
                  <a16:creationId xmlns:a16="http://schemas.microsoft.com/office/drawing/2014/main" id="{279C4C82-400E-3E50-B462-133836F95360}"/>
                </a:ext>
              </a:extLst>
            </p:cNvPr>
            <p:cNvGrpSpPr/>
            <p:nvPr/>
          </p:nvGrpSpPr>
          <p:grpSpPr>
            <a:xfrm rot="17194410">
              <a:off x="2764132" y="5999335"/>
              <a:ext cx="359123" cy="509595"/>
              <a:chOff x="4934260" y="5008578"/>
              <a:chExt cx="373811" cy="553131"/>
            </a:xfrm>
          </p:grpSpPr>
          <p:sp>
            <p:nvSpPr>
              <p:cNvPr id="170" name="Oval 3">
                <a:extLst>
                  <a:ext uri="{FF2B5EF4-FFF2-40B4-BE49-F238E27FC236}">
                    <a16:creationId xmlns:a16="http://schemas.microsoft.com/office/drawing/2014/main" id="{3D2962C8-03D5-010F-4C7D-25E4A05B6D16}"/>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4">
                <a:extLst>
                  <a:ext uri="{FF2B5EF4-FFF2-40B4-BE49-F238E27FC236}">
                    <a16:creationId xmlns:a16="http://schemas.microsoft.com/office/drawing/2014/main" id="{A7F481AA-122D-8C51-EEFE-A446C7A494C4}"/>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284">
              <a:extLst>
                <a:ext uri="{FF2B5EF4-FFF2-40B4-BE49-F238E27FC236}">
                  <a16:creationId xmlns:a16="http://schemas.microsoft.com/office/drawing/2014/main" id="{CF4A77CC-FD3C-3027-C8AC-3E2C4223E101}"/>
                </a:ext>
              </a:extLst>
            </p:cNvPr>
            <p:cNvGrpSpPr/>
            <p:nvPr/>
          </p:nvGrpSpPr>
          <p:grpSpPr>
            <a:xfrm>
              <a:off x="2379689" y="5993567"/>
              <a:ext cx="376003" cy="483433"/>
              <a:chOff x="4934260" y="5008578"/>
              <a:chExt cx="373811" cy="553131"/>
            </a:xfrm>
          </p:grpSpPr>
          <p:sp>
            <p:nvSpPr>
              <p:cNvPr id="168" name="Oval 6">
                <a:extLst>
                  <a:ext uri="{FF2B5EF4-FFF2-40B4-BE49-F238E27FC236}">
                    <a16:creationId xmlns:a16="http://schemas.microsoft.com/office/drawing/2014/main" id="{80A57C3A-3700-F4CB-E69B-DC492841D603}"/>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7">
                <a:extLst>
                  <a:ext uri="{FF2B5EF4-FFF2-40B4-BE49-F238E27FC236}">
                    <a16:creationId xmlns:a16="http://schemas.microsoft.com/office/drawing/2014/main" id="{C6905BC9-7B4C-5069-2C3E-FD8A68E36FF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Oval 93">
              <a:extLst>
                <a:ext uri="{FF2B5EF4-FFF2-40B4-BE49-F238E27FC236}">
                  <a16:creationId xmlns:a16="http://schemas.microsoft.com/office/drawing/2014/main" id="{1717BD0B-AD19-F9DC-6CD2-B6B10B5001A3}"/>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F065455-BF41-E320-2F54-AF775C501567}"/>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F0850EC4-AD51-3F0F-907B-37D3FB250ED5}"/>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69B48BF9-B010-CF99-EF7A-2397EB2B3274}"/>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957900E9-ECDC-0BF5-52B9-3F420332B994}"/>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25">
              <a:extLst>
                <a:ext uri="{FF2B5EF4-FFF2-40B4-BE49-F238E27FC236}">
                  <a16:creationId xmlns:a16="http://schemas.microsoft.com/office/drawing/2014/main" id="{01E5DD76-76E3-A179-A6EB-6186E327FC29}"/>
                </a:ext>
              </a:extLst>
            </p:cNvPr>
            <p:cNvGrpSpPr/>
            <p:nvPr/>
          </p:nvGrpSpPr>
          <p:grpSpPr>
            <a:xfrm>
              <a:off x="2480714" y="4105564"/>
              <a:ext cx="546919" cy="609600"/>
              <a:chOff x="2321193" y="914400"/>
              <a:chExt cx="1962699" cy="2187638"/>
            </a:xfrm>
          </p:grpSpPr>
          <p:sp>
            <p:nvSpPr>
              <p:cNvPr id="162" name="Oval 17">
                <a:extLst>
                  <a:ext uri="{FF2B5EF4-FFF2-40B4-BE49-F238E27FC236}">
                    <a16:creationId xmlns:a16="http://schemas.microsoft.com/office/drawing/2014/main" id="{D8F84628-8FBE-CE20-E9F8-5EA9E3C1BA6C}"/>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entagon 19">
                <a:extLst>
                  <a:ext uri="{FF2B5EF4-FFF2-40B4-BE49-F238E27FC236}">
                    <a16:creationId xmlns:a16="http://schemas.microsoft.com/office/drawing/2014/main" id="{5DBD5B30-2816-0C3F-75DF-27D87B5381CE}"/>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Pentagon 20">
                <a:extLst>
                  <a:ext uri="{FF2B5EF4-FFF2-40B4-BE49-F238E27FC236}">
                    <a16:creationId xmlns:a16="http://schemas.microsoft.com/office/drawing/2014/main" id="{49FA7EDD-53C6-1ADE-1FD5-0EC3BDF2717A}"/>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Pentagon 21">
                <a:extLst>
                  <a:ext uri="{FF2B5EF4-FFF2-40B4-BE49-F238E27FC236}">
                    <a16:creationId xmlns:a16="http://schemas.microsoft.com/office/drawing/2014/main" id="{F3C30A53-71FB-62FC-F89B-4404CA25FE1C}"/>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Pentagon 22">
                <a:extLst>
                  <a:ext uri="{FF2B5EF4-FFF2-40B4-BE49-F238E27FC236}">
                    <a16:creationId xmlns:a16="http://schemas.microsoft.com/office/drawing/2014/main" id="{77F04545-AC4B-B94F-B625-31C9DBF4EF3C}"/>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Pentagon 23">
                <a:extLst>
                  <a:ext uri="{FF2B5EF4-FFF2-40B4-BE49-F238E27FC236}">
                    <a16:creationId xmlns:a16="http://schemas.microsoft.com/office/drawing/2014/main" id="{FB7BE6B8-47A8-8794-4D7B-C514581D71C6}"/>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35">
              <a:extLst>
                <a:ext uri="{FF2B5EF4-FFF2-40B4-BE49-F238E27FC236}">
                  <a16:creationId xmlns:a16="http://schemas.microsoft.com/office/drawing/2014/main" id="{0BDE81E3-7F56-2209-2C0F-890D1D091534}"/>
                </a:ext>
              </a:extLst>
            </p:cNvPr>
            <p:cNvGrpSpPr/>
            <p:nvPr/>
          </p:nvGrpSpPr>
          <p:grpSpPr>
            <a:xfrm rot="1699902">
              <a:off x="2147930" y="4740678"/>
              <a:ext cx="291183" cy="118991"/>
              <a:chOff x="2209800" y="1905000"/>
              <a:chExt cx="2286000" cy="1066800"/>
            </a:xfrm>
          </p:grpSpPr>
          <p:grpSp>
            <p:nvGrpSpPr>
              <p:cNvPr id="156" name="Group 29">
                <a:extLst>
                  <a:ext uri="{FF2B5EF4-FFF2-40B4-BE49-F238E27FC236}">
                    <a16:creationId xmlns:a16="http://schemas.microsoft.com/office/drawing/2014/main" id="{1C3455F6-6ED8-AC33-86D7-940ACC33B369}"/>
                  </a:ext>
                </a:extLst>
              </p:cNvPr>
              <p:cNvGrpSpPr/>
              <p:nvPr/>
            </p:nvGrpSpPr>
            <p:grpSpPr>
              <a:xfrm>
                <a:off x="2209800" y="1905000"/>
                <a:ext cx="1066800" cy="1066800"/>
                <a:chOff x="990600" y="1905000"/>
                <a:chExt cx="1066800" cy="1066800"/>
              </a:xfrm>
            </p:grpSpPr>
            <p:sp>
              <p:nvSpPr>
                <p:cNvPr id="160" name="&quot;No&quot; Symbol 98">
                  <a:extLst>
                    <a:ext uri="{FF2B5EF4-FFF2-40B4-BE49-F238E27FC236}">
                      <a16:creationId xmlns:a16="http://schemas.microsoft.com/office/drawing/2014/main" id="{082B6300-CF76-1531-2025-337202164925}"/>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Oval 160">
                  <a:extLst>
                    <a:ext uri="{FF2B5EF4-FFF2-40B4-BE49-F238E27FC236}">
                      <a16:creationId xmlns:a16="http://schemas.microsoft.com/office/drawing/2014/main" id="{9C5CB5F4-FD16-9C3D-D3EC-5BC4DA8AAAC8}"/>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32">
                <a:extLst>
                  <a:ext uri="{FF2B5EF4-FFF2-40B4-BE49-F238E27FC236}">
                    <a16:creationId xmlns:a16="http://schemas.microsoft.com/office/drawing/2014/main" id="{1D14F0D4-C587-3A8D-0929-0E587B622587}"/>
                  </a:ext>
                </a:extLst>
              </p:cNvPr>
              <p:cNvGrpSpPr/>
              <p:nvPr/>
            </p:nvGrpSpPr>
            <p:grpSpPr>
              <a:xfrm>
                <a:off x="3429000" y="1905000"/>
                <a:ext cx="1066800" cy="1066800"/>
                <a:chOff x="990600" y="1905000"/>
                <a:chExt cx="1066800" cy="1066800"/>
              </a:xfrm>
            </p:grpSpPr>
            <p:sp>
              <p:nvSpPr>
                <p:cNvPr id="158" name="&quot;No&quot; Symbol 96">
                  <a:extLst>
                    <a:ext uri="{FF2B5EF4-FFF2-40B4-BE49-F238E27FC236}">
                      <a16:creationId xmlns:a16="http://schemas.microsoft.com/office/drawing/2014/main" id="{4325EE21-BB34-31FD-EB5C-1C8E3DFDDB2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Oval 34">
                  <a:extLst>
                    <a:ext uri="{FF2B5EF4-FFF2-40B4-BE49-F238E27FC236}">
                      <a16:creationId xmlns:a16="http://schemas.microsoft.com/office/drawing/2014/main" id="{A9E5EC9A-B64E-2184-BEF9-FDCC50AADCF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36">
              <a:extLst>
                <a:ext uri="{FF2B5EF4-FFF2-40B4-BE49-F238E27FC236}">
                  <a16:creationId xmlns:a16="http://schemas.microsoft.com/office/drawing/2014/main" id="{ADA6AB98-2359-8207-A199-2014291F2A9B}"/>
                </a:ext>
              </a:extLst>
            </p:cNvPr>
            <p:cNvGrpSpPr/>
            <p:nvPr/>
          </p:nvGrpSpPr>
          <p:grpSpPr>
            <a:xfrm rot="20019181">
              <a:off x="3048475" y="4742987"/>
              <a:ext cx="291183" cy="118991"/>
              <a:chOff x="2209800" y="1905000"/>
              <a:chExt cx="2286000" cy="1066800"/>
            </a:xfrm>
          </p:grpSpPr>
          <p:grpSp>
            <p:nvGrpSpPr>
              <p:cNvPr id="150" name="Group 29">
                <a:extLst>
                  <a:ext uri="{FF2B5EF4-FFF2-40B4-BE49-F238E27FC236}">
                    <a16:creationId xmlns:a16="http://schemas.microsoft.com/office/drawing/2014/main" id="{29987211-1812-7BEB-FFF8-DFF8D58D9D1C}"/>
                  </a:ext>
                </a:extLst>
              </p:cNvPr>
              <p:cNvGrpSpPr/>
              <p:nvPr/>
            </p:nvGrpSpPr>
            <p:grpSpPr>
              <a:xfrm>
                <a:off x="2209800" y="1905000"/>
                <a:ext cx="1066800" cy="1066800"/>
                <a:chOff x="990600" y="1905000"/>
                <a:chExt cx="1066800" cy="1066800"/>
              </a:xfrm>
            </p:grpSpPr>
            <p:sp>
              <p:nvSpPr>
                <p:cNvPr id="154" name="&quot;No&quot; Symbol 92">
                  <a:extLst>
                    <a:ext uri="{FF2B5EF4-FFF2-40B4-BE49-F238E27FC236}">
                      <a16:creationId xmlns:a16="http://schemas.microsoft.com/office/drawing/2014/main" id="{A2664477-C13C-3AAD-2C34-AB691F9A30DD}"/>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Oval 154">
                  <a:extLst>
                    <a:ext uri="{FF2B5EF4-FFF2-40B4-BE49-F238E27FC236}">
                      <a16:creationId xmlns:a16="http://schemas.microsoft.com/office/drawing/2014/main" id="{64711997-9C62-8B94-F423-8215C83B68D1}"/>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32">
                <a:extLst>
                  <a:ext uri="{FF2B5EF4-FFF2-40B4-BE49-F238E27FC236}">
                    <a16:creationId xmlns:a16="http://schemas.microsoft.com/office/drawing/2014/main" id="{98229732-C17C-AA22-5828-2852763B3472}"/>
                  </a:ext>
                </a:extLst>
              </p:cNvPr>
              <p:cNvGrpSpPr/>
              <p:nvPr/>
            </p:nvGrpSpPr>
            <p:grpSpPr>
              <a:xfrm>
                <a:off x="3429000" y="1905000"/>
                <a:ext cx="1066800" cy="1066800"/>
                <a:chOff x="990600" y="1905000"/>
                <a:chExt cx="1066800" cy="1066800"/>
              </a:xfrm>
            </p:grpSpPr>
            <p:sp>
              <p:nvSpPr>
                <p:cNvPr id="152" name="&quot;No&quot; Symbol 90">
                  <a:extLst>
                    <a:ext uri="{FF2B5EF4-FFF2-40B4-BE49-F238E27FC236}">
                      <a16:creationId xmlns:a16="http://schemas.microsoft.com/office/drawing/2014/main" id="{B03689BE-A13C-F472-3F51-FE3CFDD459ED}"/>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Oval 152">
                  <a:extLst>
                    <a:ext uri="{FF2B5EF4-FFF2-40B4-BE49-F238E27FC236}">
                      <a16:creationId xmlns:a16="http://schemas.microsoft.com/office/drawing/2014/main" id="{AF0DFDE8-00E3-5600-D84C-7EA71405809B}"/>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2" name="Trapezoid 101">
              <a:extLst>
                <a:ext uri="{FF2B5EF4-FFF2-40B4-BE49-F238E27FC236}">
                  <a16:creationId xmlns:a16="http://schemas.microsoft.com/office/drawing/2014/main" id="{EDEA55FC-DF44-3872-4B98-030CF51B0CE0}"/>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65">
              <a:extLst>
                <a:ext uri="{FF2B5EF4-FFF2-40B4-BE49-F238E27FC236}">
                  <a16:creationId xmlns:a16="http://schemas.microsoft.com/office/drawing/2014/main" id="{2166A083-2085-3179-0173-2C8F438BFCFB}"/>
                </a:ext>
              </a:extLst>
            </p:cNvPr>
            <p:cNvGrpSpPr/>
            <p:nvPr/>
          </p:nvGrpSpPr>
          <p:grpSpPr>
            <a:xfrm rot="10800000" flipH="1" flipV="1">
              <a:off x="2235200" y="6029036"/>
              <a:ext cx="990600" cy="158496"/>
              <a:chOff x="1447800" y="2040716"/>
              <a:chExt cx="3102900" cy="387950"/>
            </a:xfrm>
          </p:grpSpPr>
          <p:sp>
            <p:nvSpPr>
              <p:cNvPr id="144" name="Diagonal Stripe 143">
                <a:extLst>
                  <a:ext uri="{FF2B5EF4-FFF2-40B4-BE49-F238E27FC236}">
                    <a16:creationId xmlns:a16="http://schemas.microsoft.com/office/drawing/2014/main" id="{7A193DD4-047C-8A77-8A0F-AF2BF4E64CE1}"/>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Diagonal Stripe 144">
                <a:extLst>
                  <a:ext uri="{FF2B5EF4-FFF2-40B4-BE49-F238E27FC236}">
                    <a16:creationId xmlns:a16="http://schemas.microsoft.com/office/drawing/2014/main" id="{4AF8C946-C325-2613-94DE-8000D4F3B386}"/>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Diagonal Stripe 145">
                <a:extLst>
                  <a:ext uri="{FF2B5EF4-FFF2-40B4-BE49-F238E27FC236}">
                    <a16:creationId xmlns:a16="http://schemas.microsoft.com/office/drawing/2014/main" id="{7890F56C-DB18-A284-3971-0E2F11C7D0D0}"/>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iagonal Stripe 146">
                <a:extLst>
                  <a:ext uri="{FF2B5EF4-FFF2-40B4-BE49-F238E27FC236}">
                    <a16:creationId xmlns:a16="http://schemas.microsoft.com/office/drawing/2014/main" id="{7A7FF18B-8BD0-53C9-ACF7-870E88734184}"/>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iagonal Stripe 147">
                <a:extLst>
                  <a:ext uri="{FF2B5EF4-FFF2-40B4-BE49-F238E27FC236}">
                    <a16:creationId xmlns:a16="http://schemas.microsoft.com/office/drawing/2014/main" id="{83E3F361-C452-AB63-F888-8BC319283357}"/>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iagonal Stripe 148">
                <a:extLst>
                  <a:ext uri="{FF2B5EF4-FFF2-40B4-BE49-F238E27FC236}">
                    <a16:creationId xmlns:a16="http://schemas.microsoft.com/office/drawing/2014/main" id="{CE474D35-906F-DDD3-DF31-FBD5EAF93372}"/>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4" name="Group 108">
              <a:extLst>
                <a:ext uri="{FF2B5EF4-FFF2-40B4-BE49-F238E27FC236}">
                  <a16:creationId xmlns:a16="http://schemas.microsoft.com/office/drawing/2014/main" id="{9BEAA9D0-E4AB-74DF-147B-2FBCAA556FCD}"/>
                </a:ext>
              </a:extLst>
            </p:cNvPr>
            <p:cNvGrpSpPr/>
            <p:nvPr/>
          </p:nvGrpSpPr>
          <p:grpSpPr>
            <a:xfrm>
              <a:off x="2209800" y="6172199"/>
              <a:ext cx="1087582" cy="152401"/>
              <a:chOff x="1295400" y="2819400"/>
              <a:chExt cx="1327484" cy="304800"/>
            </a:xfrm>
          </p:grpSpPr>
          <p:grpSp>
            <p:nvGrpSpPr>
              <p:cNvPr id="115" name="Group 86">
                <a:extLst>
                  <a:ext uri="{FF2B5EF4-FFF2-40B4-BE49-F238E27FC236}">
                    <a16:creationId xmlns:a16="http://schemas.microsoft.com/office/drawing/2014/main" id="{3E464A59-49D8-D906-03C9-0E533AF66165}"/>
                  </a:ext>
                </a:extLst>
              </p:cNvPr>
              <p:cNvGrpSpPr/>
              <p:nvPr/>
            </p:nvGrpSpPr>
            <p:grpSpPr>
              <a:xfrm>
                <a:off x="1295400" y="2819400"/>
                <a:ext cx="914400" cy="304800"/>
                <a:chOff x="838200" y="2193636"/>
                <a:chExt cx="2895600" cy="946728"/>
              </a:xfrm>
            </p:grpSpPr>
            <p:grpSp>
              <p:nvGrpSpPr>
                <p:cNvPr id="124" name="Group 69">
                  <a:extLst>
                    <a:ext uri="{FF2B5EF4-FFF2-40B4-BE49-F238E27FC236}">
                      <a16:creationId xmlns:a16="http://schemas.microsoft.com/office/drawing/2014/main" id="{DFC91E00-6A3F-CAA8-AB07-439791EF6972}"/>
                    </a:ext>
                  </a:extLst>
                </p:cNvPr>
                <p:cNvGrpSpPr/>
                <p:nvPr/>
              </p:nvGrpSpPr>
              <p:grpSpPr>
                <a:xfrm>
                  <a:off x="838200" y="2193636"/>
                  <a:ext cx="381000" cy="930564"/>
                  <a:chOff x="838200" y="2193636"/>
                  <a:chExt cx="381000" cy="930564"/>
                </a:xfrm>
              </p:grpSpPr>
              <p:sp>
                <p:nvSpPr>
                  <p:cNvPr id="141" name="Isosceles Triangle 140">
                    <a:extLst>
                      <a:ext uri="{FF2B5EF4-FFF2-40B4-BE49-F238E27FC236}">
                        <a16:creationId xmlns:a16="http://schemas.microsoft.com/office/drawing/2014/main" id="{93E8E52E-4497-70F1-FC8E-AD3CA42FB04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7DFB6D73-D3AF-AAAA-904F-C348BE665CB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03D6B985-B28A-C88B-E04E-B092D7D2694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70">
                  <a:extLst>
                    <a:ext uri="{FF2B5EF4-FFF2-40B4-BE49-F238E27FC236}">
                      <a16:creationId xmlns:a16="http://schemas.microsoft.com/office/drawing/2014/main" id="{F4A41215-9FDD-E384-9347-89851A73B42A}"/>
                    </a:ext>
                  </a:extLst>
                </p:cNvPr>
                <p:cNvGrpSpPr/>
                <p:nvPr/>
              </p:nvGrpSpPr>
              <p:grpSpPr>
                <a:xfrm>
                  <a:off x="2133600" y="2209800"/>
                  <a:ext cx="381000" cy="930564"/>
                  <a:chOff x="838200" y="2193636"/>
                  <a:chExt cx="381000" cy="930564"/>
                </a:xfrm>
              </p:grpSpPr>
              <p:sp>
                <p:nvSpPr>
                  <p:cNvPr id="138" name="Isosceles Triangle 137">
                    <a:extLst>
                      <a:ext uri="{FF2B5EF4-FFF2-40B4-BE49-F238E27FC236}">
                        <a16:creationId xmlns:a16="http://schemas.microsoft.com/office/drawing/2014/main" id="{892221AA-D510-ED08-C757-3D4B02A29F0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015146B-A31A-F84B-3056-B6A79AF9B56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3678A436-A836-02C8-FBE0-E0223919A43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74">
                  <a:extLst>
                    <a:ext uri="{FF2B5EF4-FFF2-40B4-BE49-F238E27FC236}">
                      <a16:creationId xmlns:a16="http://schemas.microsoft.com/office/drawing/2014/main" id="{7FC57FE6-AB50-5553-CB34-1B2AFF6C077B}"/>
                    </a:ext>
                  </a:extLst>
                </p:cNvPr>
                <p:cNvGrpSpPr/>
                <p:nvPr/>
              </p:nvGrpSpPr>
              <p:grpSpPr>
                <a:xfrm>
                  <a:off x="1524000" y="2209800"/>
                  <a:ext cx="381000" cy="930564"/>
                  <a:chOff x="838200" y="2193636"/>
                  <a:chExt cx="381000" cy="930564"/>
                </a:xfrm>
              </p:grpSpPr>
              <p:sp>
                <p:nvSpPr>
                  <p:cNvPr id="135" name="Isosceles Triangle 134">
                    <a:extLst>
                      <a:ext uri="{FF2B5EF4-FFF2-40B4-BE49-F238E27FC236}">
                        <a16:creationId xmlns:a16="http://schemas.microsoft.com/office/drawing/2014/main" id="{790E375B-FB3D-7AE8-B154-23B6319E14C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D45BFDC-5838-8C07-5A79-F41F4C62B3B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FF425E4F-CC09-97C6-F379-17B2818D5B79}"/>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78">
                  <a:extLst>
                    <a:ext uri="{FF2B5EF4-FFF2-40B4-BE49-F238E27FC236}">
                      <a16:creationId xmlns:a16="http://schemas.microsoft.com/office/drawing/2014/main" id="{C77C4D46-B603-5A08-16C3-A39063BFDC82}"/>
                    </a:ext>
                  </a:extLst>
                </p:cNvPr>
                <p:cNvGrpSpPr/>
                <p:nvPr/>
              </p:nvGrpSpPr>
              <p:grpSpPr>
                <a:xfrm>
                  <a:off x="2667000" y="2209800"/>
                  <a:ext cx="381000" cy="930564"/>
                  <a:chOff x="838200" y="2193636"/>
                  <a:chExt cx="381000" cy="930564"/>
                </a:xfrm>
              </p:grpSpPr>
              <p:sp>
                <p:nvSpPr>
                  <p:cNvPr id="132" name="Isosceles Triangle 131">
                    <a:extLst>
                      <a:ext uri="{FF2B5EF4-FFF2-40B4-BE49-F238E27FC236}">
                        <a16:creationId xmlns:a16="http://schemas.microsoft.com/office/drawing/2014/main" id="{4F83F67F-5E3C-6217-3A48-EEB9744F311F}"/>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491EA592-046A-5F1E-9609-EE19D1F58F2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91E2A66F-CE05-AAE9-05F8-4F73B5A1523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82">
                  <a:extLst>
                    <a:ext uri="{FF2B5EF4-FFF2-40B4-BE49-F238E27FC236}">
                      <a16:creationId xmlns:a16="http://schemas.microsoft.com/office/drawing/2014/main" id="{40A6CF94-DE07-EE0D-F5F2-87563BADBB3A}"/>
                    </a:ext>
                  </a:extLst>
                </p:cNvPr>
                <p:cNvGrpSpPr/>
                <p:nvPr/>
              </p:nvGrpSpPr>
              <p:grpSpPr>
                <a:xfrm>
                  <a:off x="3352800" y="2209800"/>
                  <a:ext cx="381000" cy="930564"/>
                  <a:chOff x="838200" y="2193636"/>
                  <a:chExt cx="381000" cy="930564"/>
                </a:xfrm>
              </p:grpSpPr>
              <p:sp>
                <p:nvSpPr>
                  <p:cNvPr id="129" name="Isosceles Triangle 128">
                    <a:extLst>
                      <a:ext uri="{FF2B5EF4-FFF2-40B4-BE49-F238E27FC236}">
                        <a16:creationId xmlns:a16="http://schemas.microsoft.com/office/drawing/2014/main" id="{38526D2F-A454-4F9B-22D4-7C1E016F8C6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54060A7A-F20E-673A-E401-1064B823AD8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4B877CE9-769E-332F-BB67-1E8FDF84D64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 name="Group 69">
                <a:extLst>
                  <a:ext uri="{FF2B5EF4-FFF2-40B4-BE49-F238E27FC236}">
                    <a16:creationId xmlns:a16="http://schemas.microsoft.com/office/drawing/2014/main" id="{8B6C198A-3933-722F-790C-CD57BB91B5EA}"/>
                  </a:ext>
                </a:extLst>
              </p:cNvPr>
              <p:cNvGrpSpPr/>
              <p:nvPr/>
            </p:nvGrpSpPr>
            <p:grpSpPr>
              <a:xfrm>
                <a:off x="2286000" y="2819400"/>
                <a:ext cx="120316" cy="299596"/>
                <a:chOff x="838200" y="2193636"/>
                <a:chExt cx="381000" cy="930564"/>
              </a:xfrm>
            </p:grpSpPr>
            <p:sp>
              <p:nvSpPr>
                <p:cNvPr id="121" name="Isosceles Triangle 120">
                  <a:extLst>
                    <a:ext uri="{FF2B5EF4-FFF2-40B4-BE49-F238E27FC236}">
                      <a16:creationId xmlns:a16="http://schemas.microsoft.com/office/drawing/2014/main" id="{D6A4227D-82DE-16B2-5BE7-9090AA7DF8F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6627D21E-1C07-D50B-11B2-6803B8C92992}"/>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39AE2BDE-D9E0-A768-6FEC-D751BF132C7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74">
                <a:extLst>
                  <a:ext uri="{FF2B5EF4-FFF2-40B4-BE49-F238E27FC236}">
                    <a16:creationId xmlns:a16="http://schemas.microsoft.com/office/drawing/2014/main" id="{F21BF3EC-25C6-A2F2-B3F0-2AD1BE3DE46B}"/>
                  </a:ext>
                </a:extLst>
              </p:cNvPr>
              <p:cNvGrpSpPr/>
              <p:nvPr/>
            </p:nvGrpSpPr>
            <p:grpSpPr>
              <a:xfrm>
                <a:off x="2502568" y="2824604"/>
                <a:ext cx="120316" cy="299596"/>
                <a:chOff x="838200" y="2193636"/>
                <a:chExt cx="381000" cy="930564"/>
              </a:xfrm>
            </p:grpSpPr>
            <p:sp>
              <p:nvSpPr>
                <p:cNvPr id="118" name="Isosceles Triangle 117">
                  <a:extLst>
                    <a:ext uri="{FF2B5EF4-FFF2-40B4-BE49-F238E27FC236}">
                      <a16:creationId xmlns:a16="http://schemas.microsoft.com/office/drawing/2014/main" id="{BEB24F17-457B-7429-3B8B-23926FBA9BA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2F2A0295-EA79-CAD5-D6D1-B1FFDDAE596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88A765F1-CC34-BD5C-246D-A36023421A2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Oval 104">
              <a:extLst>
                <a:ext uri="{FF2B5EF4-FFF2-40B4-BE49-F238E27FC236}">
                  <a16:creationId xmlns:a16="http://schemas.microsoft.com/office/drawing/2014/main" id="{DF6E3B53-C179-4969-1FA7-5571C6326BF7}"/>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 Diagonal Corner Rectangle 15">
              <a:extLst>
                <a:ext uri="{FF2B5EF4-FFF2-40B4-BE49-F238E27FC236}">
                  <a16:creationId xmlns:a16="http://schemas.microsoft.com/office/drawing/2014/main" id="{B5C8E5EB-BA80-C85D-8928-59DA274C4FED}"/>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 Diagonal Corner Rectangle 14">
              <a:extLst>
                <a:ext uri="{FF2B5EF4-FFF2-40B4-BE49-F238E27FC236}">
                  <a16:creationId xmlns:a16="http://schemas.microsoft.com/office/drawing/2014/main" id="{E207104F-26D7-93C7-2039-C9F7D83E17F9}"/>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10">
              <a:extLst>
                <a:ext uri="{FF2B5EF4-FFF2-40B4-BE49-F238E27FC236}">
                  <a16:creationId xmlns:a16="http://schemas.microsoft.com/office/drawing/2014/main" id="{3A4CD5D7-DECD-4007-FAA8-D409833E67BB}"/>
                </a:ext>
              </a:extLst>
            </p:cNvPr>
            <p:cNvGrpSpPr/>
            <p:nvPr/>
          </p:nvGrpSpPr>
          <p:grpSpPr>
            <a:xfrm>
              <a:off x="2362200" y="3505200"/>
              <a:ext cx="762000" cy="228600"/>
              <a:chOff x="1600200" y="1219200"/>
              <a:chExt cx="838200" cy="228600"/>
            </a:xfrm>
          </p:grpSpPr>
          <p:sp>
            <p:nvSpPr>
              <p:cNvPr id="113" name="Rectangle 16">
                <a:extLst>
                  <a:ext uri="{FF2B5EF4-FFF2-40B4-BE49-F238E27FC236}">
                    <a16:creationId xmlns:a16="http://schemas.microsoft.com/office/drawing/2014/main" id="{BE18E0F6-8AD8-A247-7BA0-33E77E6CAC42}"/>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ouble Wave 113">
                <a:extLst>
                  <a:ext uri="{FF2B5EF4-FFF2-40B4-BE49-F238E27FC236}">
                    <a16:creationId xmlns:a16="http://schemas.microsoft.com/office/drawing/2014/main" id="{06991C43-AD6A-1EFA-728A-25444B0986C1}"/>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108">
              <a:extLst>
                <a:ext uri="{FF2B5EF4-FFF2-40B4-BE49-F238E27FC236}">
                  <a16:creationId xmlns:a16="http://schemas.microsoft.com/office/drawing/2014/main" id="{AA1B06D1-32B7-DA7F-16D6-21ADDA54FDD0}"/>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48">
              <a:extLst>
                <a:ext uri="{FF2B5EF4-FFF2-40B4-BE49-F238E27FC236}">
                  <a16:creationId xmlns:a16="http://schemas.microsoft.com/office/drawing/2014/main" id="{B45C94EF-6FF4-3A8D-76EB-6351040FCCF7}"/>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49">
              <a:extLst>
                <a:ext uri="{FF2B5EF4-FFF2-40B4-BE49-F238E27FC236}">
                  <a16:creationId xmlns:a16="http://schemas.microsoft.com/office/drawing/2014/main" id="{8DD8E5EF-5B54-119B-05E5-E29504972F58}"/>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50">
              <a:extLst>
                <a:ext uri="{FF2B5EF4-FFF2-40B4-BE49-F238E27FC236}">
                  <a16:creationId xmlns:a16="http://schemas.microsoft.com/office/drawing/2014/main" id="{1CF69E05-5B6B-1EDB-9912-F1FB37306B1A}"/>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87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0" grpId="0" animBg="1"/>
      <p:bldP spid="9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0768" y="0"/>
            <a:ext cx="4648200" cy="923330"/>
          </a:xfrm>
          <a:prstGeom prst="rect">
            <a:avLst/>
          </a:prstGeom>
          <a:noFill/>
        </p:spPr>
        <p:txBody>
          <a:bodyPr wrap="square" rtlCol="0">
            <a:spAutoFit/>
          </a:bodyPr>
          <a:lstStyle/>
          <a:p>
            <a:pPr algn="ctr"/>
            <a:r>
              <a:rPr lang="en-US" sz="5400" dirty="0">
                <a:solidFill>
                  <a:schemeClr val="bg1"/>
                </a:solidFill>
              </a:rPr>
              <a:t>Sharing the Joy</a:t>
            </a:r>
          </a:p>
        </p:txBody>
      </p:sp>
      <p:sp>
        <p:nvSpPr>
          <p:cNvPr id="5" name="TextBox 4"/>
          <p:cNvSpPr txBox="1"/>
          <p:nvPr/>
        </p:nvSpPr>
        <p:spPr>
          <a:xfrm>
            <a:off x="1941968" y="1524000"/>
            <a:ext cx="4267200" cy="646331"/>
          </a:xfrm>
          <a:prstGeom prst="rect">
            <a:avLst/>
          </a:prstGeom>
          <a:noFill/>
        </p:spPr>
        <p:txBody>
          <a:bodyPr wrap="square" rtlCol="0">
            <a:spAutoFit/>
          </a:bodyPr>
          <a:lstStyle/>
          <a:p>
            <a:r>
              <a:rPr lang="en-US" sz="3600" dirty="0">
                <a:solidFill>
                  <a:schemeClr val="bg1"/>
                </a:solidFill>
              </a:rPr>
              <a:t>Partaking the fruit</a:t>
            </a:r>
          </a:p>
        </p:txBody>
      </p:sp>
      <p:sp>
        <p:nvSpPr>
          <p:cNvPr id="6" name="TextBox 5"/>
          <p:cNvSpPr txBox="1"/>
          <p:nvPr/>
        </p:nvSpPr>
        <p:spPr>
          <a:xfrm>
            <a:off x="0" y="6488668"/>
            <a:ext cx="4648200" cy="369332"/>
          </a:xfrm>
          <a:prstGeom prst="rect">
            <a:avLst/>
          </a:prstGeom>
          <a:noFill/>
        </p:spPr>
        <p:txBody>
          <a:bodyPr wrap="square" rtlCol="0">
            <a:spAutoFit/>
          </a:bodyPr>
          <a:lstStyle/>
          <a:p>
            <a:r>
              <a:rPr lang="en-US" dirty="0">
                <a:solidFill>
                  <a:schemeClr val="bg1"/>
                </a:solidFill>
              </a:rPr>
              <a:t>1 Nephi 8:12-16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50" y="2319150"/>
            <a:ext cx="5452166" cy="23725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497" y="956795"/>
            <a:ext cx="3876675" cy="5353050"/>
          </a:xfrm>
          <a:prstGeom prst="rect">
            <a:avLst/>
          </a:prstGeom>
        </p:spPr>
      </p:pic>
      <p:sp>
        <p:nvSpPr>
          <p:cNvPr id="10" name="Rectangle 9"/>
          <p:cNvSpPr/>
          <p:nvPr/>
        </p:nvSpPr>
        <p:spPr>
          <a:xfrm>
            <a:off x="1110559" y="4950044"/>
            <a:ext cx="6096000" cy="1200329"/>
          </a:xfrm>
          <a:prstGeom prst="rect">
            <a:avLst/>
          </a:prstGeom>
        </p:spPr>
        <p:txBody>
          <a:bodyPr>
            <a:spAutoFit/>
          </a:bodyPr>
          <a:lstStyle/>
          <a:p>
            <a:r>
              <a:rPr lang="en-US" i="1" dirty="0">
                <a:solidFill>
                  <a:srgbClr val="FFFF00"/>
                </a:solidFill>
                <a:latin typeface="Abadi" panose="020B0604020104020204" pitchFamily="34" charset="0"/>
              </a:rPr>
              <a:t>Come unto me and ye shall partake of the fruit of the tree of life; yea, ye shall eat and drink of the bread and the waters of life freely.</a:t>
            </a:r>
          </a:p>
          <a:p>
            <a:r>
              <a:rPr lang="en-US" i="1" dirty="0">
                <a:solidFill>
                  <a:srgbClr val="FFFF00"/>
                </a:solidFill>
                <a:latin typeface="Abadi" panose="020B0604020104020204" pitchFamily="34" charset="0"/>
              </a:rPr>
              <a:t> Alma 5:34</a:t>
            </a:r>
            <a:endParaRPr lang="en-US" i="1" dirty="0">
              <a:solidFill>
                <a:srgbClr val="FFFF00"/>
              </a:solidFill>
            </a:endParaRPr>
          </a:p>
        </p:txBody>
      </p:sp>
    </p:spTree>
    <p:extLst>
      <p:ext uri="{BB962C8B-B14F-4D97-AF65-F5344CB8AC3E}">
        <p14:creationId xmlns:p14="http://schemas.microsoft.com/office/powerpoint/2010/main" val="343740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23238" y="0"/>
            <a:ext cx="4876800" cy="923330"/>
          </a:xfrm>
          <a:prstGeom prst="rect">
            <a:avLst/>
          </a:prstGeom>
          <a:noFill/>
        </p:spPr>
        <p:txBody>
          <a:bodyPr wrap="square" rtlCol="0">
            <a:spAutoFit/>
          </a:bodyPr>
          <a:lstStyle/>
          <a:p>
            <a:pPr algn="ctr"/>
            <a:r>
              <a:rPr lang="en-US" sz="5400" dirty="0">
                <a:solidFill>
                  <a:schemeClr val="bg1"/>
                </a:solidFill>
              </a:rPr>
              <a:t>The Filthy Water</a:t>
            </a:r>
          </a:p>
        </p:txBody>
      </p:sp>
      <p:sp>
        <p:nvSpPr>
          <p:cNvPr id="9" name="TextBox 8"/>
          <p:cNvSpPr txBox="1"/>
          <p:nvPr/>
        </p:nvSpPr>
        <p:spPr>
          <a:xfrm>
            <a:off x="9849416" y="268586"/>
            <a:ext cx="1905000" cy="715089"/>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12:16; 15:26-29</a:t>
            </a:r>
          </a:p>
        </p:txBody>
      </p:sp>
      <p:sp>
        <p:nvSpPr>
          <p:cNvPr id="10" name="TextBox 9"/>
          <p:cNvSpPr txBox="1"/>
          <p:nvPr/>
        </p:nvSpPr>
        <p:spPr>
          <a:xfrm>
            <a:off x="609600" y="304800"/>
            <a:ext cx="14478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8:13</a:t>
            </a:r>
          </a:p>
        </p:txBody>
      </p:sp>
      <p:sp>
        <p:nvSpPr>
          <p:cNvPr id="2" name="Rectangle 1"/>
          <p:cNvSpPr/>
          <p:nvPr/>
        </p:nvSpPr>
        <p:spPr>
          <a:xfrm>
            <a:off x="4759977" y="962860"/>
            <a:ext cx="2835007" cy="369332"/>
          </a:xfrm>
          <a:prstGeom prst="rect">
            <a:avLst/>
          </a:prstGeom>
        </p:spPr>
        <p:txBody>
          <a:bodyPr wrap="none">
            <a:spAutoFit/>
          </a:bodyPr>
          <a:lstStyle/>
          <a:p>
            <a:r>
              <a:rPr lang="en-US" dirty="0">
                <a:solidFill>
                  <a:schemeClr val="bg1"/>
                </a:solidFill>
              </a:rPr>
              <a:t>Filthiness; the depths of hell</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017" y="1634009"/>
            <a:ext cx="4762500" cy="3571875"/>
          </a:xfrm>
          <a:prstGeom prst="rect">
            <a:avLst/>
          </a:prstGeom>
        </p:spPr>
      </p:pic>
      <p:sp>
        <p:nvSpPr>
          <p:cNvPr id="14" name="Rectangle 13"/>
          <p:cNvSpPr/>
          <p:nvPr/>
        </p:nvSpPr>
        <p:spPr>
          <a:xfrm>
            <a:off x="3075160" y="5357449"/>
            <a:ext cx="6096000" cy="1200329"/>
          </a:xfrm>
          <a:prstGeom prst="rect">
            <a:avLst/>
          </a:prstGeom>
        </p:spPr>
        <p:txBody>
          <a:bodyPr>
            <a:spAutoFit/>
          </a:bodyPr>
          <a:lstStyle/>
          <a:p>
            <a:r>
              <a:rPr lang="en-US" i="1" dirty="0">
                <a:solidFill>
                  <a:srgbClr val="FFFF00"/>
                </a:solidFill>
                <a:latin typeface="Abadi" panose="020B0604020104020204" pitchFamily="34" charset="0"/>
              </a:rPr>
              <a:t>…that they who are righteous shall be righteous still, and they who are filthy shall be filthy still; wherefore, they who are filthy are the devil and his angels;</a:t>
            </a:r>
          </a:p>
          <a:p>
            <a:r>
              <a:rPr lang="en-US" i="1" dirty="0">
                <a:solidFill>
                  <a:srgbClr val="FFFF00"/>
                </a:solidFill>
                <a:latin typeface="Abadi" panose="020B0604020104020204" pitchFamily="34" charset="0"/>
              </a:rPr>
              <a:t>2 Nephi 9:16</a:t>
            </a:r>
            <a:endParaRPr lang="en-US" i="1" dirty="0">
              <a:solidFill>
                <a:srgbClr val="FFFF00"/>
              </a:solidFill>
            </a:endParaRPr>
          </a:p>
        </p:txBody>
      </p:sp>
    </p:spTree>
    <p:extLst>
      <p:ext uri="{BB962C8B-B14F-4D97-AF65-F5344CB8AC3E}">
        <p14:creationId xmlns:p14="http://schemas.microsoft.com/office/powerpoint/2010/main" val="9062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02806" y="27160"/>
            <a:ext cx="8610600" cy="923330"/>
          </a:xfrm>
          <a:prstGeom prst="rect">
            <a:avLst/>
          </a:prstGeom>
          <a:noFill/>
        </p:spPr>
        <p:txBody>
          <a:bodyPr wrap="square" rtlCol="0">
            <a:spAutoFit/>
          </a:bodyPr>
          <a:lstStyle/>
          <a:p>
            <a:pPr algn="ctr"/>
            <a:r>
              <a:rPr lang="en-US" sz="5400" dirty="0">
                <a:solidFill>
                  <a:schemeClr val="bg1"/>
                </a:solidFill>
              </a:rPr>
              <a:t>Leading to the Tree</a:t>
            </a:r>
          </a:p>
        </p:txBody>
      </p:sp>
      <p:sp>
        <p:nvSpPr>
          <p:cNvPr id="5" name="TextBox 4"/>
          <p:cNvSpPr txBox="1"/>
          <p:nvPr/>
        </p:nvSpPr>
        <p:spPr>
          <a:xfrm>
            <a:off x="0" y="6488668"/>
            <a:ext cx="4648200" cy="369332"/>
          </a:xfrm>
          <a:prstGeom prst="rect">
            <a:avLst/>
          </a:prstGeom>
          <a:noFill/>
        </p:spPr>
        <p:txBody>
          <a:bodyPr wrap="square" rtlCol="0">
            <a:spAutoFit/>
          </a:bodyPr>
          <a:lstStyle/>
          <a:p>
            <a:r>
              <a:rPr lang="en-US" dirty="0">
                <a:solidFill>
                  <a:schemeClr val="bg1"/>
                </a:solidFill>
              </a:rPr>
              <a:t>1 Nephi 8:19-22</a:t>
            </a:r>
          </a:p>
        </p:txBody>
      </p:sp>
      <p:sp>
        <p:nvSpPr>
          <p:cNvPr id="6" name="TextBox 5"/>
          <p:cNvSpPr txBox="1"/>
          <p:nvPr/>
        </p:nvSpPr>
        <p:spPr>
          <a:xfrm>
            <a:off x="1590392" y="2100404"/>
            <a:ext cx="3810000" cy="2308324"/>
          </a:xfrm>
          <a:prstGeom prst="rect">
            <a:avLst/>
          </a:prstGeom>
          <a:noFill/>
        </p:spPr>
        <p:txBody>
          <a:bodyPr wrap="square" rtlCol="0">
            <a:spAutoFit/>
          </a:bodyPr>
          <a:lstStyle/>
          <a:p>
            <a:r>
              <a:rPr lang="en-US" sz="3600" dirty="0">
                <a:solidFill>
                  <a:schemeClr val="bg1"/>
                </a:solidFill>
              </a:rPr>
              <a:t>Numberless concourses of people pressing forward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010" y="990201"/>
            <a:ext cx="4321834" cy="5348377"/>
          </a:xfrm>
          <a:prstGeom prst="rect">
            <a:avLst/>
          </a:prstGeom>
        </p:spPr>
      </p:pic>
    </p:spTree>
    <p:extLst>
      <p:ext uri="{BB962C8B-B14F-4D97-AF65-F5344CB8AC3E}">
        <p14:creationId xmlns:p14="http://schemas.microsoft.com/office/powerpoint/2010/main" val="3542396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23650" y="1312752"/>
            <a:ext cx="6000184" cy="646331"/>
          </a:xfrm>
          <a:prstGeom prst="rect">
            <a:avLst/>
          </a:prstGeom>
          <a:noFill/>
        </p:spPr>
        <p:txBody>
          <a:bodyPr wrap="square" rtlCol="0">
            <a:spAutoFit/>
          </a:bodyPr>
          <a:lstStyle/>
          <a:p>
            <a:r>
              <a:rPr lang="en-US" sz="3600" dirty="0">
                <a:solidFill>
                  <a:schemeClr val="bg1"/>
                </a:solidFill>
              </a:rPr>
              <a:t>Those who do not partake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64" y="1977333"/>
            <a:ext cx="4048125" cy="2686050"/>
          </a:xfrm>
          <a:prstGeom prst="rect">
            <a:avLst/>
          </a:prstGeom>
        </p:spPr>
      </p:pic>
      <p:sp>
        <p:nvSpPr>
          <p:cNvPr id="14" name="TextBox 13"/>
          <p:cNvSpPr txBox="1"/>
          <p:nvPr/>
        </p:nvSpPr>
        <p:spPr>
          <a:xfrm>
            <a:off x="1590392" y="-72428"/>
            <a:ext cx="8610600" cy="923330"/>
          </a:xfrm>
          <a:prstGeom prst="rect">
            <a:avLst/>
          </a:prstGeom>
          <a:noFill/>
        </p:spPr>
        <p:txBody>
          <a:bodyPr wrap="square" rtlCol="0">
            <a:spAutoFit/>
          </a:bodyPr>
          <a:lstStyle/>
          <a:p>
            <a:pPr algn="ctr"/>
            <a:r>
              <a:rPr lang="en-US" sz="5400" dirty="0">
                <a:solidFill>
                  <a:schemeClr val="bg1"/>
                </a:solidFill>
              </a:rPr>
              <a:t>The Mists of Darkness</a:t>
            </a:r>
          </a:p>
        </p:txBody>
      </p:sp>
      <p:sp>
        <p:nvSpPr>
          <p:cNvPr id="16" name="TextBox 15"/>
          <p:cNvSpPr txBox="1"/>
          <p:nvPr/>
        </p:nvSpPr>
        <p:spPr>
          <a:xfrm>
            <a:off x="686554" y="191632"/>
            <a:ext cx="17526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8:23</a:t>
            </a:r>
          </a:p>
        </p:txBody>
      </p:sp>
      <p:sp>
        <p:nvSpPr>
          <p:cNvPr id="17" name="TextBox 16"/>
          <p:cNvSpPr txBox="1"/>
          <p:nvPr/>
        </p:nvSpPr>
        <p:spPr>
          <a:xfrm>
            <a:off x="8739611" y="766527"/>
            <a:ext cx="19050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12:17</a:t>
            </a:r>
          </a:p>
        </p:txBody>
      </p:sp>
      <p:sp>
        <p:nvSpPr>
          <p:cNvPr id="18" name="TextBox 17"/>
          <p:cNvSpPr txBox="1"/>
          <p:nvPr/>
        </p:nvSpPr>
        <p:spPr>
          <a:xfrm>
            <a:off x="3234351" y="595266"/>
            <a:ext cx="5410200" cy="646331"/>
          </a:xfrm>
          <a:prstGeom prst="rect">
            <a:avLst/>
          </a:prstGeom>
          <a:noFill/>
        </p:spPr>
        <p:txBody>
          <a:bodyPr wrap="square" rtlCol="0">
            <a:spAutoFit/>
          </a:bodyPr>
          <a:lstStyle/>
          <a:p>
            <a:pPr algn="ctr"/>
            <a:r>
              <a:rPr lang="en-US" sz="3600" dirty="0">
                <a:solidFill>
                  <a:schemeClr val="bg1"/>
                </a:solidFill>
              </a:rPr>
              <a:t>Temptations of the Devil</a:t>
            </a:r>
          </a:p>
        </p:txBody>
      </p:sp>
      <p:grpSp>
        <p:nvGrpSpPr>
          <p:cNvPr id="19" name="Group 3"/>
          <p:cNvGrpSpPr/>
          <p:nvPr/>
        </p:nvGrpSpPr>
        <p:grpSpPr>
          <a:xfrm>
            <a:off x="4603363" y="3895995"/>
            <a:ext cx="2017059" cy="2329835"/>
            <a:chOff x="71718" y="1063821"/>
            <a:chExt cx="3048000" cy="4628767"/>
          </a:xfrm>
        </p:grpSpPr>
        <p:grpSp>
          <p:nvGrpSpPr>
            <p:cNvPr id="20" name="Group 13"/>
            <p:cNvGrpSpPr/>
            <p:nvPr/>
          </p:nvGrpSpPr>
          <p:grpSpPr>
            <a:xfrm>
              <a:off x="71718" y="1120588"/>
              <a:ext cx="3048000" cy="4572000"/>
              <a:chOff x="838200" y="1066800"/>
              <a:chExt cx="2438400" cy="3352800"/>
            </a:xfrm>
          </p:grpSpPr>
          <p:sp>
            <p:nvSpPr>
              <p:cNvPr id="22"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64065" y="1063821"/>
              <a:ext cx="2149362" cy="4463738"/>
            </a:xfrm>
            <a:prstGeom prst="rect">
              <a:avLst/>
            </a:prstGeom>
            <a:noFill/>
          </p:spPr>
          <p:txBody>
            <a:bodyPr wrap="square" rtlCol="0">
              <a:spAutoFit/>
            </a:bodyPr>
            <a:lstStyle/>
            <a:p>
              <a:pPr algn="ctr"/>
              <a:r>
                <a:rPr lang="en-US" sz="1400" b="1" dirty="0"/>
                <a:t>If we yield to the temptations of the devil, we will be led away from the path of righteousness and from the blessings of the Savior’s Atonement</a:t>
              </a:r>
              <a:endParaRPr lang="en-US" sz="1400" b="1" dirty="0">
                <a:solidFill>
                  <a:schemeClr val="bg2">
                    <a:lumMod val="25000"/>
                  </a:schemeClr>
                </a:solidFill>
                <a:latin typeface="Tempus Sans ITC" pitchFamily="82" charset="0"/>
              </a:endParaRPr>
            </a:p>
          </p:txBody>
        </p:sp>
      </p:grpSp>
      <p:grpSp>
        <p:nvGrpSpPr>
          <p:cNvPr id="7" name="Group 6">
            <a:extLst>
              <a:ext uri="{FF2B5EF4-FFF2-40B4-BE49-F238E27FC236}">
                <a16:creationId xmlns:a16="http://schemas.microsoft.com/office/drawing/2014/main" id="{EF6B9E50-3AD2-599F-2B28-F9700E0075EC}"/>
              </a:ext>
            </a:extLst>
          </p:cNvPr>
          <p:cNvGrpSpPr/>
          <p:nvPr/>
        </p:nvGrpSpPr>
        <p:grpSpPr>
          <a:xfrm>
            <a:off x="7415921" y="2628987"/>
            <a:ext cx="3791479" cy="2591162"/>
            <a:chOff x="7415921" y="2628987"/>
            <a:chExt cx="3791479" cy="2591162"/>
          </a:xfrm>
        </p:grpSpPr>
        <p:pic>
          <p:nvPicPr>
            <p:cNvPr id="3" name="Picture 2">
              <a:extLst>
                <a:ext uri="{FF2B5EF4-FFF2-40B4-BE49-F238E27FC236}">
                  <a16:creationId xmlns:a16="http://schemas.microsoft.com/office/drawing/2014/main" id="{E9F2E240-5A35-7E52-AF53-87D6BBF2554F}"/>
                </a:ext>
              </a:extLst>
            </p:cNvPr>
            <p:cNvPicPr>
              <a:picLocks noChangeAspect="1"/>
            </p:cNvPicPr>
            <p:nvPr/>
          </p:nvPicPr>
          <p:blipFill>
            <a:blip r:embed="rId4"/>
            <a:stretch>
              <a:fillRect/>
            </a:stretch>
          </p:blipFill>
          <p:spPr>
            <a:xfrm>
              <a:off x="7415921" y="2628987"/>
              <a:ext cx="3791479" cy="2591162"/>
            </a:xfrm>
            <a:prstGeom prst="rect">
              <a:avLst/>
            </a:prstGeom>
          </p:spPr>
        </p:pic>
        <p:pic>
          <p:nvPicPr>
            <p:cNvPr id="5" name="Picture 4">
              <a:extLst>
                <a:ext uri="{FF2B5EF4-FFF2-40B4-BE49-F238E27FC236}">
                  <a16:creationId xmlns:a16="http://schemas.microsoft.com/office/drawing/2014/main" id="{BD6490DF-E32D-531F-784E-EF1EFADBE861}"/>
                </a:ext>
              </a:extLst>
            </p:cNvPr>
            <p:cNvPicPr>
              <a:picLocks noChangeAspect="1"/>
            </p:cNvPicPr>
            <p:nvPr/>
          </p:nvPicPr>
          <p:blipFill rotWithShape="1">
            <a:blip r:embed="rId4"/>
            <a:srcRect r="84020" b="80443"/>
            <a:stretch/>
          </p:blipFill>
          <p:spPr>
            <a:xfrm>
              <a:off x="7454653" y="3159159"/>
              <a:ext cx="605861" cy="506758"/>
            </a:xfrm>
            <a:prstGeom prst="rect">
              <a:avLst/>
            </a:prstGeom>
          </p:spPr>
        </p:pic>
        <p:pic>
          <p:nvPicPr>
            <p:cNvPr id="6" name="Picture 5">
              <a:extLst>
                <a:ext uri="{FF2B5EF4-FFF2-40B4-BE49-F238E27FC236}">
                  <a16:creationId xmlns:a16="http://schemas.microsoft.com/office/drawing/2014/main" id="{75A36E1D-1088-BCA2-ABF4-2B8F39C345A0}"/>
                </a:ext>
              </a:extLst>
            </p:cNvPr>
            <p:cNvPicPr>
              <a:picLocks noChangeAspect="1"/>
            </p:cNvPicPr>
            <p:nvPr/>
          </p:nvPicPr>
          <p:blipFill rotWithShape="1">
            <a:blip r:embed="rId4"/>
            <a:srcRect r="84020" b="80443"/>
            <a:stretch/>
          </p:blipFill>
          <p:spPr>
            <a:xfrm>
              <a:off x="9311660" y="2923991"/>
              <a:ext cx="605861" cy="506758"/>
            </a:xfrm>
            <a:prstGeom prst="rect">
              <a:avLst/>
            </a:prstGeom>
          </p:spPr>
        </p:pic>
      </p:grpSp>
    </p:spTree>
    <p:extLst>
      <p:ext uri="{BB962C8B-B14F-4D97-AF65-F5344CB8AC3E}">
        <p14:creationId xmlns:p14="http://schemas.microsoft.com/office/powerpoint/2010/main" val="19184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79821" y="0"/>
            <a:ext cx="4648200" cy="923330"/>
          </a:xfrm>
          <a:prstGeom prst="rect">
            <a:avLst/>
          </a:prstGeom>
          <a:noFill/>
        </p:spPr>
        <p:txBody>
          <a:bodyPr wrap="square" rtlCol="0">
            <a:spAutoFit/>
          </a:bodyPr>
          <a:lstStyle/>
          <a:p>
            <a:pPr algn="ctr"/>
            <a:r>
              <a:rPr lang="en-US" sz="5400" dirty="0">
                <a:solidFill>
                  <a:schemeClr val="bg1"/>
                </a:solidFill>
              </a:rPr>
              <a:t>The Ashamed</a:t>
            </a:r>
          </a:p>
        </p:txBody>
      </p:sp>
      <p:sp>
        <p:nvSpPr>
          <p:cNvPr id="7" name="TextBox 6"/>
          <p:cNvSpPr txBox="1"/>
          <p:nvPr/>
        </p:nvSpPr>
        <p:spPr>
          <a:xfrm>
            <a:off x="4293606" y="1017760"/>
            <a:ext cx="5728580" cy="646331"/>
          </a:xfrm>
          <a:prstGeom prst="rect">
            <a:avLst/>
          </a:prstGeom>
          <a:noFill/>
        </p:spPr>
        <p:txBody>
          <a:bodyPr wrap="square" rtlCol="0">
            <a:spAutoFit/>
          </a:bodyPr>
          <a:lstStyle/>
          <a:p>
            <a:r>
              <a:rPr lang="en-US" sz="3600" dirty="0">
                <a:solidFill>
                  <a:schemeClr val="bg1"/>
                </a:solidFill>
              </a:rPr>
              <a:t>Barely clinging to the rod</a:t>
            </a:r>
          </a:p>
        </p:txBody>
      </p:sp>
      <p:sp>
        <p:nvSpPr>
          <p:cNvPr id="11" name="TextBox 10"/>
          <p:cNvSpPr txBox="1"/>
          <p:nvPr/>
        </p:nvSpPr>
        <p:spPr>
          <a:xfrm>
            <a:off x="4160822" y="1879349"/>
            <a:ext cx="5589760" cy="646331"/>
          </a:xfrm>
          <a:prstGeom prst="rect">
            <a:avLst/>
          </a:prstGeom>
          <a:noFill/>
        </p:spPr>
        <p:txBody>
          <a:bodyPr wrap="square" rtlCol="0">
            <a:spAutoFit/>
          </a:bodyPr>
          <a:lstStyle/>
          <a:p>
            <a:r>
              <a:rPr lang="en-US" sz="3600" dirty="0">
                <a:solidFill>
                  <a:schemeClr val="bg1"/>
                </a:solidFill>
              </a:rPr>
              <a:t>Questioning the fruit</a:t>
            </a:r>
          </a:p>
        </p:txBody>
      </p:sp>
      <p:sp>
        <p:nvSpPr>
          <p:cNvPr id="12" name="TextBox 11"/>
          <p:cNvSpPr txBox="1"/>
          <p:nvPr/>
        </p:nvSpPr>
        <p:spPr>
          <a:xfrm>
            <a:off x="0" y="6410845"/>
            <a:ext cx="4648200" cy="369332"/>
          </a:xfrm>
          <a:prstGeom prst="rect">
            <a:avLst/>
          </a:prstGeom>
          <a:noFill/>
        </p:spPr>
        <p:txBody>
          <a:bodyPr wrap="square" rtlCol="0">
            <a:spAutoFit/>
          </a:bodyPr>
          <a:lstStyle/>
          <a:p>
            <a:r>
              <a:rPr lang="en-US" dirty="0">
                <a:solidFill>
                  <a:schemeClr val="bg1"/>
                </a:solidFill>
              </a:rPr>
              <a:t>1 Nephi 8:24-28</a:t>
            </a:r>
          </a:p>
        </p:txBody>
      </p:sp>
      <p:sp>
        <p:nvSpPr>
          <p:cNvPr id="13" name="TextBox 12"/>
          <p:cNvSpPr txBox="1"/>
          <p:nvPr/>
        </p:nvSpPr>
        <p:spPr>
          <a:xfrm>
            <a:off x="532645" y="4187228"/>
            <a:ext cx="4519189" cy="1200329"/>
          </a:xfrm>
          <a:prstGeom prst="rect">
            <a:avLst/>
          </a:prstGeom>
          <a:noFill/>
        </p:spPr>
        <p:txBody>
          <a:bodyPr wrap="square" rtlCol="0">
            <a:spAutoFit/>
          </a:bodyPr>
          <a:lstStyle/>
          <a:p>
            <a:pPr algn="ctr"/>
            <a:r>
              <a:rPr lang="en-US" sz="3600" dirty="0">
                <a:solidFill>
                  <a:schemeClr val="bg1"/>
                </a:solidFill>
              </a:rPr>
              <a:t>Looking to other side of the river</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63" y="933402"/>
            <a:ext cx="3320406" cy="2335477"/>
          </a:xfrm>
          <a:prstGeom prst="rect">
            <a:avLst/>
          </a:prstGeom>
        </p:spPr>
      </p:pic>
      <p:grpSp>
        <p:nvGrpSpPr>
          <p:cNvPr id="17" name="Group 3"/>
          <p:cNvGrpSpPr/>
          <p:nvPr/>
        </p:nvGrpSpPr>
        <p:grpSpPr>
          <a:xfrm>
            <a:off x="9763839" y="3870248"/>
            <a:ext cx="2017059" cy="2301261"/>
            <a:chOff x="71718" y="1120588"/>
            <a:chExt cx="3048000" cy="4572000"/>
          </a:xfrm>
        </p:grpSpPr>
        <p:grpSp>
          <p:nvGrpSpPr>
            <p:cNvPr id="18" name="Group 13"/>
            <p:cNvGrpSpPr/>
            <p:nvPr/>
          </p:nvGrpSpPr>
          <p:grpSpPr>
            <a:xfrm>
              <a:off x="71718" y="1120588"/>
              <a:ext cx="3048000" cy="4572000"/>
              <a:chOff x="838200" y="1066800"/>
              <a:chExt cx="2438400" cy="3352800"/>
            </a:xfrm>
          </p:grpSpPr>
          <p:sp>
            <p:nvSpPr>
              <p:cNvPr id="20"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877745" y="1405571"/>
              <a:ext cx="2149362" cy="3607679"/>
            </a:xfrm>
            <a:prstGeom prst="rect">
              <a:avLst/>
            </a:prstGeom>
            <a:noFill/>
          </p:spPr>
          <p:txBody>
            <a:bodyPr wrap="square" rtlCol="0">
              <a:spAutoFit/>
            </a:bodyPr>
            <a:lstStyle/>
            <a:p>
              <a:pPr algn="ctr"/>
              <a:r>
                <a:rPr lang="en-US" sz="1400" b="1" dirty="0"/>
                <a:t>If we are ashamed of Jesus Christ and His gospel, we can fall away into forbidden paths and become lost</a:t>
              </a:r>
              <a:endParaRPr lang="en-US" sz="1400" b="1" dirty="0">
                <a:solidFill>
                  <a:schemeClr val="bg2">
                    <a:lumMod val="25000"/>
                  </a:schemeClr>
                </a:solidFill>
                <a:latin typeface="Tempus Sans ITC" pitchFamily="82" charset="0"/>
              </a:endParaRPr>
            </a:p>
          </p:txBody>
        </p:sp>
      </p:gr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17842" b="26596"/>
          <a:stretch/>
        </p:blipFill>
        <p:spPr>
          <a:xfrm>
            <a:off x="8378407" y="1678051"/>
            <a:ext cx="2166618" cy="1282432"/>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550" y="3565431"/>
            <a:ext cx="4503596" cy="2622521"/>
          </a:xfrm>
          <a:prstGeom prst="rect">
            <a:avLst/>
          </a:prstGeom>
        </p:spPr>
      </p:pic>
    </p:spTree>
    <p:extLst>
      <p:ext uri="{BB962C8B-B14F-4D97-AF65-F5344CB8AC3E}">
        <p14:creationId xmlns:p14="http://schemas.microsoft.com/office/powerpoint/2010/main" val="15048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2731" y="1150976"/>
            <a:ext cx="1752600" cy="408623"/>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8:26</a:t>
            </a:r>
          </a:p>
        </p:txBody>
      </p:sp>
      <p:sp>
        <p:nvSpPr>
          <p:cNvPr id="5" name="TextBox 4"/>
          <p:cNvSpPr txBox="1"/>
          <p:nvPr/>
        </p:nvSpPr>
        <p:spPr>
          <a:xfrm>
            <a:off x="9328626" y="888426"/>
            <a:ext cx="2057400" cy="715089"/>
          </a:xfrm>
          <a:prstGeom prst="roundRect">
            <a:avLst>
              <a:gd name="adj" fmla="val 16667"/>
            </a:avLst>
          </a:prstGeom>
          <a:solidFill>
            <a:schemeClr val="bg1">
              <a:lumMod val="95000"/>
            </a:schemeClr>
          </a:solidFill>
          <a:ln>
            <a:solidFill>
              <a:schemeClr val="tx1"/>
            </a:solidFill>
          </a:ln>
        </p:spPr>
        <p:txBody>
          <a:bodyPr wrap="square" rtlCol="0">
            <a:spAutoFit/>
          </a:bodyPr>
          <a:lstStyle/>
          <a:p>
            <a:pPr algn="ctr"/>
            <a:r>
              <a:rPr lang="en-US" dirty="0"/>
              <a:t>1 Nephi 11:35-36; 12:18</a:t>
            </a:r>
          </a:p>
        </p:txBody>
      </p:sp>
      <p:sp>
        <p:nvSpPr>
          <p:cNvPr id="7" name="TextBox 6"/>
          <p:cNvSpPr txBox="1"/>
          <p:nvPr/>
        </p:nvSpPr>
        <p:spPr>
          <a:xfrm>
            <a:off x="2068286" y="0"/>
            <a:ext cx="8153400" cy="769441"/>
          </a:xfrm>
          <a:prstGeom prst="rect">
            <a:avLst/>
          </a:prstGeom>
          <a:noFill/>
        </p:spPr>
        <p:txBody>
          <a:bodyPr wrap="square" rtlCol="0">
            <a:spAutoFit/>
          </a:bodyPr>
          <a:lstStyle/>
          <a:p>
            <a:pPr algn="ctr"/>
            <a:r>
              <a:rPr lang="en-US" sz="4400" dirty="0">
                <a:solidFill>
                  <a:schemeClr val="bg1"/>
                </a:solidFill>
              </a:rPr>
              <a:t>The Great and Spacious Building</a:t>
            </a:r>
          </a:p>
        </p:txBody>
      </p:sp>
      <p:sp>
        <p:nvSpPr>
          <p:cNvPr id="8" name="Rectangle 7"/>
          <p:cNvSpPr/>
          <p:nvPr/>
        </p:nvSpPr>
        <p:spPr>
          <a:xfrm>
            <a:off x="2666245" y="740121"/>
            <a:ext cx="6703374" cy="523220"/>
          </a:xfrm>
          <a:prstGeom prst="rect">
            <a:avLst/>
          </a:prstGeom>
        </p:spPr>
        <p:txBody>
          <a:bodyPr wrap="none">
            <a:spAutoFit/>
          </a:bodyPr>
          <a:lstStyle/>
          <a:p>
            <a:r>
              <a:rPr lang="en-US" sz="2800" dirty="0">
                <a:solidFill>
                  <a:srgbClr val="FFFFFF"/>
                </a:solidFill>
                <a:latin typeface="Calibri" panose="020F0502020204030204" pitchFamily="34" charset="0"/>
              </a:rPr>
              <a:t>The pride and vain imaginations of the world</a:t>
            </a:r>
            <a:endParaRPr lang="en-US" sz="2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614" y="1666215"/>
            <a:ext cx="5199115" cy="3847345"/>
          </a:xfrm>
          <a:prstGeom prst="rect">
            <a:avLst/>
          </a:prstGeom>
        </p:spPr>
      </p:pic>
    </p:spTree>
    <p:extLst>
      <p:ext uri="{BB962C8B-B14F-4D97-AF65-F5344CB8AC3E}">
        <p14:creationId xmlns:p14="http://schemas.microsoft.com/office/powerpoint/2010/main" val="6837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228600"/>
            <a:ext cx="6400800" cy="923330"/>
          </a:xfrm>
          <a:prstGeom prst="rect">
            <a:avLst/>
          </a:prstGeom>
          <a:noFill/>
        </p:spPr>
        <p:txBody>
          <a:bodyPr wrap="square" rtlCol="0">
            <a:spAutoFit/>
          </a:bodyPr>
          <a:lstStyle/>
          <a:p>
            <a:pPr algn="ctr"/>
            <a:r>
              <a:rPr lang="en-US" sz="5400" dirty="0">
                <a:solidFill>
                  <a:schemeClr val="bg1"/>
                </a:solidFill>
              </a:rPr>
              <a:t>The Intent</a:t>
            </a:r>
          </a:p>
        </p:txBody>
      </p:sp>
      <p:sp>
        <p:nvSpPr>
          <p:cNvPr id="7" name="TextBox 6"/>
          <p:cNvSpPr txBox="1"/>
          <p:nvPr/>
        </p:nvSpPr>
        <p:spPr>
          <a:xfrm>
            <a:off x="1238435" y="1403540"/>
            <a:ext cx="2986724" cy="830997"/>
          </a:xfrm>
          <a:prstGeom prst="rect">
            <a:avLst/>
          </a:prstGeom>
          <a:noFill/>
        </p:spPr>
        <p:txBody>
          <a:bodyPr wrap="square" rtlCol="0">
            <a:spAutoFit/>
          </a:bodyPr>
          <a:lstStyle/>
          <a:p>
            <a:pPr algn="ctr"/>
            <a:r>
              <a:rPr lang="en-US" sz="2400" dirty="0">
                <a:solidFill>
                  <a:schemeClr val="bg1"/>
                </a:solidFill>
              </a:rPr>
              <a:t>Persuade---To Come unto Jesus Christ</a:t>
            </a:r>
          </a:p>
        </p:txBody>
      </p:sp>
      <p:sp>
        <p:nvSpPr>
          <p:cNvPr id="8" name="TextBox 7"/>
          <p:cNvSpPr txBox="1"/>
          <p:nvPr/>
        </p:nvSpPr>
        <p:spPr>
          <a:xfrm>
            <a:off x="7567448" y="5200980"/>
            <a:ext cx="2743200" cy="1200329"/>
          </a:xfrm>
          <a:prstGeom prst="rect">
            <a:avLst/>
          </a:prstGeom>
          <a:noFill/>
        </p:spPr>
        <p:txBody>
          <a:bodyPr wrap="square" rtlCol="0">
            <a:spAutoFit/>
          </a:bodyPr>
          <a:lstStyle/>
          <a:p>
            <a:pPr algn="ctr"/>
            <a:r>
              <a:rPr lang="en-US" sz="2400" dirty="0">
                <a:solidFill>
                  <a:schemeClr val="bg1"/>
                </a:solidFill>
              </a:rPr>
              <a:t>“…and not things which are pleasing unto the world.”</a:t>
            </a:r>
          </a:p>
        </p:txBody>
      </p:sp>
      <p:sp>
        <p:nvSpPr>
          <p:cNvPr id="9" name="TextBox 8"/>
          <p:cNvSpPr txBox="1"/>
          <p:nvPr/>
        </p:nvSpPr>
        <p:spPr>
          <a:xfrm>
            <a:off x="-152400" y="6379697"/>
            <a:ext cx="2438400" cy="461665"/>
          </a:xfrm>
          <a:prstGeom prst="rect">
            <a:avLst/>
          </a:prstGeom>
          <a:noFill/>
        </p:spPr>
        <p:txBody>
          <a:bodyPr wrap="square" rtlCol="0">
            <a:spAutoFit/>
          </a:bodyPr>
          <a:lstStyle/>
          <a:p>
            <a:pPr algn="ctr"/>
            <a:r>
              <a:rPr lang="en-US" sz="2400" dirty="0">
                <a:solidFill>
                  <a:srgbClr val="FFFF00"/>
                </a:solidFill>
              </a:rPr>
              <a:t>1 Nephi 6:4-5</a:t>
            </a:r>
          </a:p>
        </p:txBody>
      </p:sp>
      <p:sp>
        <p:nvSpPr>
          <p:cNvPr id="10" name="TextBox 9"/>
          <p:cNvSpPr txBox="1"/>
          <p:nvPr/>
        </p:nvSpPr>
        <p:spPr>
          <a:xfrm>
            <a:off x="7483366" y="1535667"/>
            <a:ext cx="2680138" cy="830997"/>
          </a:xfrm>
          <a:prstGeom prst="rect">
            <a:avLst/>
          </a:prstGeom>
          <a:noFill/>
        </p:spPr>
        <p:txBody>
          <a:bodyPr wrap="square" rtlCol="0">
            <a:spAutoFit/>
          </a:bodyPr>
          <a:lstStyle/>
          <a:p>
            <a:pPr algn="ctr"/>
            <a:r>
              <a:rPr lang="en-US" sz="2400" dirty="0">
                <a:solidFill>
                  <a:schemeClr val="bg1"/>
                </a:solidFill>
              </a:rPr>
              <a:t>“…which are pleasing unto God”</a:t>
            </a:r>
          </a:p>
        </p:txBody>
      </p:sp>
      <p:pic>
        <p:nvPicPr>
          <p:cNvPr id="11" name="Picture 10" descr="man surrounded by angels.JPG"/>
          <p:cNvPicPr>
            <a:picLocks noChangeAspect="1"/>
          </p:cNvPicPr>
          <p:nvPr/>
        </p:nvPicPr>
        <p:blipFill rotWithShape="1">
          <a:blip r:embed="rId3" cstate="print"/>
          <a:srcRect t="3915" r="1681"/>
          <a:stretch/>
        </p:blipFill>
        <p:spPr>
          <a:xfrm>
            <a:off x="1238435" y="3350106"/>
            <a:ext cx="4095565" cy="2251414"/>
          </a:xfrm>
          <a:prstGeom prst="rect">
            <a:avLst/>
          </a:prstGeom>
        </p:spPr>
      </p:pic>
      <p:pic>
        <p:nvPicPr>
          <p:cNvPr id="12" name="Picture 11" descr="world of ideas.jpg"/>
          <p:cNvPicPr>
            <a:picLocks noChangeAspect="1"/>
          </p:cNvPicPr>
          <p:nvPr/>
        </p:nvPicPr>
        <p:blipFill>
          <a:blip r:embed="rId4" cstate="print"/>
          <a:stretch>
            <a:fillRect/>
          </a:stretch>
        </p:blipFill>
        <p:spPr>
          <a:xfrm>
            <a:off x="6572435" y="2687597"/>
            <a:ext cx="4495038" cy="2251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32" y="1423327"/>
            <a:ext cx="3705225" cy="3305175"/>
          </a:xfrm>
          <a:prstGeom prst="rect">
            <a:avLst/>
          </a:prstGeom>
        </p:spPr>
      </p:pic>
      <p:sp>
        <p:nvSpPr>
          <p:cNvPr id="15" name="TextBox 14"/>
          <p:cNvSpPr txBox="1"/>
          <p:nvPr/>
        </p:nvSpPr>
        <p:spPr>
          <a:xfrm>
            <a:off x="3698341" y="9053"/>
            <a:ext cx="4648200" cy="923330"/>
          </a:xfrm>
          <a:prstGeom prst="rect">
            <a:avLst/>
          </a:prstGeom>
          <a:noFill/>
        </p:spPr>
        <p:txBody>
          <a:bodyPr wrap="square" rtlCol="0">
            <a:spAutoFit/>
          </a:bodyPr>
          <a:lstStyle/>
          <a:p>
            <a:pPr algn="ctr"/>
            <a:r>
              <a:rPr lang="en-US" sz="5400" dirty="0">
                <a:solidFill>
                  <a:schemeClr val="bg1"/>
                </a:solidFill>
              </a:rPr>
              <a:t>The Holders</a:t>
            </a:r>
          </a:p>
        </p:txBody>
      </p:sp>
      <p:sp>
        <p:nvSpPr>
          <p:cNvPr id="17" name="TextBox 16"/>
          <p:cNvSpPr txBox="1"/>
          <p:nvPr/>
        </p:nvSpPr>
        <p:spPr>
          <a:xfrm>
            <a:off x="3839424" y="736348"/>
            <a:ext cx="4648200" cy="646331"/>
          </a:xfrm>
          <a:prstGeom prst="rect">
            <a:avLst/>
          </a:prstGeom>
          <a:noFill/>
        </p:spPr>
        <p:txBody>
          <a:bodyPr wrap="square" rtlCol="0">
            <a:spAutoFit/>
          </a:bodyPr>
          <a:lstStyle/>
          <a:p>
            <a:pPr algn="ctr"/>
            <a:r>
              <a:rPr lang="en-US" sz="3600" dirty="0">
                <a:solidFill>
                  <a:schemeClr val="bg1"/>
                </a:solidFill>
              </a:rPr>
              <a:t>Iron Rod</a:t>
            </a:r>
          </a:p>
        </p:txBody>
      </p:sp>
      <p:sp>
        <p:nvSpPr>
          <p:cNvPr id="18" name="TextBox 17"/>
          <p:cNvSpPr txBox="1"/>
          <p:nvPr/>
        </p:nvSpPr>
        <p:spPr>
          <a:xfrm>
            <a:off x="0" y="6488668"/>
            <a:ext cx="4648200" cy="369332"/>
          </a:xfrm>
          <a:prstGeom prst="rect">
            <a:avLst/>
          </a:prstGeom>
          <a:noFill/>
        </p:spPr>
        <p:txBody>
          <a:bodyPr wrap="square" rtlCol="0">
            <a:spAutoFit/>
          </a:bodyPr>
          <a:lstStyle/>
          <a:p>
            <a:r>
              <a:rPr lang="en-US" dirty="0">
                <a:solidFill>
                  <a:schemeClr val="bg1"/>
                </a:solidFill>
              </a:rPr>
              <a:t>1 Nephi 8:30</a:t>
            </a:r>
          </a:p>
        </p:txBody>
      </p:sp>
      <p:sp>
        <p:nvSpPr>
          <p:cNvPr id="23" name="TextBox 22"/>
          <p:cNvSpPr txBox="1"/>
          <p:nvPr/>
        </p:nvSpPr>
        <p:spPr>
          <a:xfrm>
            <a:off x="950614" y="4689695"/>
            <a:ext cx="4648200" cy="646331"/>
          </a:xfrm>
          <a:prstGeom prst="rect">
            <a:avLst/>
          </a:prstGeom>
          <a:noFill/>
        </p:spPr>
        <p:txBody>
          <a:bodyPr wrap="square" rtlCol="0">
            <a:spAutoFit/>
          </a:bodyPr>
          <a:lstStyle/>
          <a:p>
            <a:r>
              <a:rPr lang="en-US" sz="3600" dirty="0">
                <a:solidFill>
                  <a:schemeClr val="bg1"/>
                </a:solidFill>
              </a:rPr>
              <a:t>Holding fast</a:t>
            </a:r>
          </a:p>
        </p:txBody>
      </p:sp>
      <p:sp>
        <p:nvSpPr>
          <p:cNvPr id="5" name="Rectangle 4"/>
          <p:cNvSpPr/>
          <p:nvPr/>
        </p:nvSpPr>
        <p:spPr>
          <a:xfrm>
            <a:off x="3698341" y="5047493"/>
            <a:ext cx="7351973" cy="1200329"/>
          </a:xfrm>
          <a:prstGeom prst="rect">
            <a:avLst/>
          </a:prstGeom>
        </p:spPr>
        <p:txBody>
          <a:bodyPr wrap="square">
            <a:spAutoFit/>
          </a:bodyPr>
          <a:lstStyle/>
          <a:p>
            <a:r>
              <a:rPr lang="en-US" i="1" dirty="0">
                <a:solidFill>
                  <a:srgbClr val="FFFF00"/>
                </a:solidFill>
              </a:rPr>
              <a:t>'However diligent we may be in other areas, certain blessings are to be found only in the scriptures, only in coming to the word of the Lord and holding fast to it as we make our way through the mists of darkness to the tree of life.'" </a:t>
            </a:r>
          </a:p>
          <a:p>
            <a:r>
              <a:rPr lang="en-US" i="1" dirty="0">
                <a:solidFill>
                  <a:srgbClr val="FFFF00"/>
                </a:solidFill>
              </a:rPr>
              <a:t>–President Ezra Taft Benson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944" y="5464822"/>
            <a:ext cx="898335" cy="1270956"/>
          </a:xfrm>
          <a:prstGeom prst="rect">
            <a:avLst/>
          </a:prstGeom>
        </p:spPr>
      </p:pic>
      <p:grpSp>
        <p:nvGrpSpPr>
          <p:cNvPr id="25" name="Group 3"/>
          <p:cNvGrpSpPr/>
          <p:nvPr/>
        </p:nvGrpSpPr>
        <p:grpSpPr>
          <a:xfrm>
            <a:off x="5154994" y="2414670"/>
            <a:ext cx="2017059" cy="2301261"/>
            <a:chOff x="71718" y="1120588"/>
            <a:chExt cx="3048000" cy="4572000"/>
          </a:xfrm>
        </p:grpSpPr>
        <p:grpSp>
          <p:nvGrpSpPr>
            <p:cNvPr id="26" name="Group 13"/>
            <p:cNvGrpSpPr/>
            <p:nvPr/>
          </p:nvGrpSpPr>
          <p:grpSpPr>
            <a:xfrm>
              <a:off x="71718" y="1120588"/>
              <a:ext cx="3048000" cy="4572000"/>
              <a:chOff x="838200" y="1066800"/>
              <a:chExt cx="2438400" cy="3352800"/>
            </a:xfrm>
          </p:grpSpPr>
          <p:sp>
            <p:nvSpPr>
              <p:cNvPr id="28"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877745" y="1405571"/>
              <a:ext cx="2149362" cy="3607680"/>
            </a:xfrm>
            <a:prstGeom prst="rect">
              <a:avLst/>
            </a:prstGeom>
            <a:noFill/>
          </p:spPr>
          <p:txBody>
            <a:bodyPr wrap="square" rtlCol="0">
              <a:spAutoFit/>
            </a:bodyPr>
            <a:lstStyle/>
            <a:p>
              <a:pPr algn="ctr"/>
              <a:r>
                <a:rPr lang="en-US" sz="1400" b="1" dirty="0">
                  <a:solidFill>
                    <a:srgbClr val="000000"/>
                  </a:solidFill>
                </a:rPr>
                <a:t>I</a:t>
              </a:r>
              <a:r>
                <a:rPr lang="en-US" sz="1400" b="1" i="0" dirty="0">
                  <a:solidFill>
                    <a:srgbClr val="000000"/>
                  </a:solidFill>
                  <a:effectLst/>
                </a:rPr>
                <a:t>f we hearken and hold fast to the word of the Lord, the adversary’s temptations will not overpower us</a:t>
              </a:r>
              <a:r>
                <a:rPr lang="en-US" sz="1400" b="0" i="0" dirty="0">
                  <a:solidFill>
                    <a:srgbClr val="000000"/>
                  </a:solidFill>
                  <a:effectLst/>
                </a:rPr>
                <a:t>.</a:t>
              </a:r>
              <a:endParaRPr lang="en-US" sz="1400" b="1" dirty="0">
                <a:solidFill>
                  <a:schemeClr val="bg2">
                    <a:lumMod val="25000"/>
                  </a:schemeClr>
                </a:solidFill>
              </a:endParaRPr>
            </a:p>
          </p:txBody>
        </p:sp>
      </p:grpSp>
      <p:pic>
        <p:nvPicPr>
          <p:cNvPr id="7" name="Picture 6">
            <a:extLst>
              <a:ext uri="{FF2B5EF4-FFF2-40B4-BE49-F238E27FC236}">
                <a16:creationId xmlns:a16="http://schemas.microsoft.com/office/drawing/2014/main" id="{B0AE2412-2171-37EC-F724-816157FE13FE}"/>
              </a:ext>
            </a:extLst>
          </p:cNvPr>
          <p:cNvPicPr>
            <a:picLocks noChangeAspect="1"/>
          </p:cNvPicPr>
          <p:nvPr/>
        </p:nvPicPr>
        <p:blipFill>
          <a:blip r:embed="rId5"/>
          <a:stretch>
            <a:fillRect/>
          </a:stretch>
        </p:blipFill>
        <p:spPr>
          <a:xfrm>
            <a:off x="8761401" y="272958"/>
            <a:ext cx="2874656" cy="4506023"/>
          </a:xfrm>
          <a:prstGeom prst="rect">
            <a:avLst/>
          </a:prstGeom>
        </p:spPr>
      </p:pic>
    </p:spTree>
    <p:extLst>
      <p:ext uri="{BB962C8B-B14F-4D97-AF65-F5344CB8AC3E}">
        <p14:creationId xmlns:p14="http://schemas.microsoft.com/office/powerpoint/2010/main" val="346498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7472" y="1429693"/>
            <a:ext cx="4086131" cy="646331"/>
          </a:xfrm>
          <a:prstGeom prst="rect">
            <a:avLst/>
          </a:prstGeom>
          <a:noFill/>
        </p:spPr>
        <p:txBody>
          <a:bodyPr wrap="square" rtlCol="0">
            <a:spAutoFit/>
          </a:bodyPr>
          <a:lstStyle/>
          <a:p>
            <a:r>
              <a:rPr lang="en-US" sz="3600" dirty="0">
                <a:solidFill>
                  <a:schemeClr val="bg1"/>
                </a:solidFill>
              </a:rPr>
              <a:t>Feeling their way </a:t>
            </a:r>
          </a:p>
        </p:txBody>
      </p:sp>
      <p:sp>
        <p:nvSpPr>
          <p:cNvPr id="9" name="TextBox 8"/>
          <p:cNvSpPr txBox="1"/>
          <p:nvPr/>
        </p:nvSpPr>
        <p:spPr>
          <a:xfrm>
            <a:off x="3042720" y="5527140"/>
            <a:ext cx="4648200" cy="954107"/>
          </a:xfrm>
          <a:prstGeom prst="rect">
            <a:avLst/>
          </a:prstGeom>
          <a:noFill/>
        </p:spPr>
        <p:txBody>
          <a:bodyPr wrap="square" rtlCol="0">
            <a:spAutoFit/>
          </a:bodyPr>
          <a:lstStyle/>
          <a:p>
            <a:r>
              <a:rPr lang="en-US" sz="2800" dirty="0">
                <a:solidFill>
                  <a:schemeClr val="bg1"/>
                </a:solidFill>
              </a:rPr>
              <a:t>Many drowned and lost and wandering on strange roads</a:t>
            </a:r>
          </a:p>
        </p:txBody>
      </p:sp>
      <p:sp>
        <p:nvSpPr>
          <p:cNvPr id="10" name="TextBox 9"/>
          <p:cNvSpPr txBox="1"/>
          <p:nvPr/>
        </p:nvSpPr>
        <p:spPr>
          <a:xfrm>
            <a:off x="0" y="6488668"/>
            <a:ext cx="4648200" cy="369332"/>
          </a:xfrm>
          <a:prstGeom prst="rect">
            <a:avLst/>
          </a:prstGeom>
          <a:noFill/>
        </p:spPr>
        <p:txBody>
          <a:bodyPr wrap="square" rtlCol="0">
            <a:spAutoFit/>
          </a:bodyPr>
          <a:lstStyle/>
          <a:p>
            <a:r>
              <a:rPr lang="en-US" dirty="0">
                <a:solidFill>
                  <a:schemeClr val="bg1"/>
                </a:solidFill>
              </a:rPr>
              <a:t>1 Nephi 8:31-33</a:t>
            </a:r>
          </a:p>
        </p:txBody>
      </p:sp>
      <p:sp>
        <p:nvSpPr>
          <p:cNvPr id="11" name="TextBox 10"/>
          <p:cNvSpPr txBox="1"/>
          <p:nvPr/>
        </p:nvSpPr>
        <p:spPr>
          <a:xfrm>
            <a:off x="642796" y="9053"/>
            <a:ext cx="10891319" cy="923330"/>
          </a:xfrm>
          <a:prstGeom prst="rect">
            <a:avLst/>
          </a:prstGeom>
          <a:noFill/>
        </p:spPr>
        <p:txBody>
          <a:bodyPr wrap="square" rtlCol="0">
            <a:spAutoFit/>
          </a:bodyPr>
          <a:lstStyle/>
          <a:p>
            <a:pPr algn="ctr"/>
            <a:r>
              <a:rPr lang="en-US" sz="5400" dirty="0">
                <a:solidFill>
                  <a:schemeClr val="bg1"/>
                </a:solidFill>
              </a:rPr>
              <a:t>The Non-Partakers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105" y="1076985"/>
            <a:ext cx="3135894" cy="27808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80" y="2279540"/>
            <a:ext cx="5019675" cy="3095625"/>
          </a:xfrm>
          <a:prstGeom prst="rect">
            <a:avLst/>
          </a:prstGeom>
        </p:spPr>
      </p:pic>
      <p:grpSp>
        <p:nvGrpSpPr>
          <p:cNvPr id="16" name="Group 3"/>
          <p:cNvGrpSpPr/>
          <p:nvPr/>
        </p:nvGrpSpPr>
        <p:grpSpPr>
          <a:xfrm>
            <a:off x="8116107" y="4196173"/>
            <a:ext cx="2017059" cy="2301261"/>
            <a:chOff x="71718" y="1120588"/>
            <a:chExt cx="3048000" cy="4572000"/>
          </a:xfrm>
        </p:grpSpPr>
        <p:grpSp>
          <p:nvGrpSpPr>
            <p:cNvPr id="20" name="Group 13"/>
            <p:cNvGrpSpPr/>
            <p:nvPr/>
          </p:nvGrpSpPr>
          <p:grpSpPr>
            <a:xfrm>
              <a:off x="71718" y="1120588"/>
              <a:ext cx="3048000" cy="4572000"/>
              <a:chOff x="838200" y="1066800"/>
              <a:chExt cx="2438400" cy="3352800"/>
            </a:xfrm>
          </p:grpSpPr>
          <p:sp>
            <p:nvSpPr>
              <p:cNvPr id="22"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77745" y="1405571"/>
              <a:ext cx="2149362" cy="3607679"/>
            </a:xfrm>
            <a:prstGeom prst="rect">
              <a:avLst/>
            </a:prstGeom>
            <a:noFill/>
          </p:spPr>
          <p:txBody>
            <a:bodyPr wrap="square" rtlCol="0">
              <a:spAutoFit/>
            </a:bodyPr>
            <a:lstStyle/>
            <a:p>
              <a:pPr algn="ctr"/>
              <a:r>
                <a:rPr lang="en-US" sz="1400" b="1" dirty="0"/>
                <a:t>We can remain faithful by choosing not to heed those who mock us as we partake of the blessings of the gospel.</a:t>
              </a:r>
              <a:endParaRPr lang="en-US" sz="14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8337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 y="1066800"/>
            <a:ext cx="5334000" cy="1754326"/>
          </a:xfrm>
          <a:prstGeom prst="rect">
            <a:avLst/>
          </a:prstGeom>
        </p:spPr>
        <p:txBody>
          <a:bodyPr wrap="square">
            <a:spAutoFit/>
          </a:bodyPr>
          <a:lstStyle/>
          <a:p>
            <a:r>
              <a:rPr lang="en-US" dirty="0">
                <a:solidFill>
                  <a:schemeClr val="bg1"/>
                </a:solidFill>
              </a:rPr>
              <a:t>•What obstacles did the people in Lehi’s vision face?</a:t>
            </a:r>
          </a:p>
          <a:p>
            <a:endParaRPr lang="en-US" dirty="0">
              <a:solidFill>
                <a:schemeClr val="bg1"/>
              </a:solidFill>
            </a:endParaRPr>
          </a:p>
          <a:p>
            <a:r>
              <a:rPr lang="en-US" dirty="0">
                <a:solidFill>
                  <a:schemeClr val="bg1"/>
                </a:solidFill>
              </a:rPr>
              <a:t>•What do those obstacles represent?</a:t>
            </a:r>
          </a:p>
          <a:p>
            <a:endParaRPr lang="en-US" dirty="0">
              <a:solidFill>
                <a:schemeClr val="bg1"/>
              </a:solidFill>
            </a:endParaRPr>
          </a:p>
          <a:p>
            <a:r>
              <a:rPr lang="en-US" dirty="0">
                <a:solidFill>
                  <a:schemeClr val="bg1"/>
                </a:solidFill>
              </a:rPr>
              <a:t>•What form do those obstacles take today?</a:t>
            </a:r>
          </a:p>
          <a:p>
            <a:endParaRPr lang="en-US" dirty="0">
              <a:solidFill>
                <a:schemeClr val="bg1"/>
              </a:solidFill>
            </a:endParaRPr>
          </a:p>
        </p:txBody>
      </p:sp>
      <p:sp>
        <p:nvSpPr>
          <p:cNvPr id="9" name="Rectangle 8"/>
          <p:cNvSpPr/>
          <p:nvPr/>
        </p:nvSpPr>
        <p:spPr>
          <a:xfrm>
            <a:off x="6569044" y="1105277"/>
            <a:ext cx="5257800" cy="2308324"/>
          </a:xfrm>
          <a:prstGeom prst="rect">
            <a:avLst/>
          </a:prstGeom>
        </p:spPr>
        <p:txBody>
          <a:bodyPr wrap="square">
            <a:spAutoFit/>
          </a:bodyPr>
          <a:lstStyle/>
          <a:p>
            <a:r>
              <a:rPr lang="en-US" dirty="0">
                <a:solidFill>
                  <a:schemeClr val="bg1"/>
                </a:solidFill>
              </a:rPr>
              <a:t>•What helped the people reach the tree and partake of the fruit?</a:t>
            </a:r>
          </a:p>
          <a:p>
            <a:endParaRPr lang="en-US" dirty="0">
              <a:solidFill>
                <a:schemeClr val="bg1"/>
              </a:solidFill>
            </a:endParaRPr>
          </a:p>
          <a:p>
            <a:r>
              <a:rPr lang="en-US" dirty="0">
                <a:solidFill>
                  <a:schemeClr val="bg1"/>
                </a:solidFill>
              </a:rPr>
              <a:t>•In what ways is an iron rod like the word of God?</a:t>
            </a:r>
          </a:p>
          <a:p>
            <a:endParaRPr lang="en-US" dirty="0">
              <a:solidFill>
                <a:schemeClr val="bg1"/>
              </a:solidFill>
            </a:endParaRPr>
          </a:p>
          <a:p>
            <a:r>
              <a:rPr lang="en-US" dirty="0">
                <a:solidFill>
                  <a:schemeClr val="bg1"/>
                </a:solidFill>
              </a:rPr>
              <a:t>•How does the word of God help us overcome obstacles on the path to eternal life?</a:t>
            </a:r>
          </a:p>
          <a:p>
            <a:endParaRPr lang="en-US" dirty="0">
              <a:solidFill>
                <a:schemeClr val="bg1"/>
              </a:solidFill>
            </a:endParaRPr>
          </a:p>
        </p:txBody>
      </p:sp>
      <p:sp>
        <p:nvSpPr>
          <p:cNvPr id="10" name="TextBox 9"/>
          <p:cNvSpPr txBox="1"/>
          <p:nvPr/>
        </p:nvSpPr>
        <p:spPr>
          <a:xfrm>
            <a:off x="2027221" y="0"/>
            <a:ext cx="8153400" cy="923330"/>
          </a:xfrm>
          <a:prstGeom prst="rect">
            <a:avLst/>
          </a:prstGeom>
          <a:noFill/>
        </p:spPr>
        <p:txBody>
          <a:bodyPr wrap="square" rtlCol="0">
            <a:spAutoFit/>
          </a:bodyPr>
          <a:lstStyle/>
          <a:p>
            <a:pPr algn="ctr"/>
            <a:r>
              <a:rPr lang="en-US" sz="5400" dirty="0">
                <a:solidFill>
                  <a:schemeClr val="bg1"/>
                </a:solidFill>
              </a:rPr>
              <a:t>The Test of Life</a:t>
            </a:r>
          </a:p>
        </p:txBody>
      </p:sp>
      <p:sp>
        <p:nvSpPr>
          <p:cNvPr id="11" name="Rectangle 10"/>
          <p:cNvSpPr/>
          <p:nvPr/>
        </p:nvSpPr>
        <p:spPr>
          <a:xfrm>
            <a:off x="6015274" y="4445251"/>
            <a:ext cx="3810000" cy="1015663"/>
          </a:xfrm>
          <a:prstGeom prst="rect">
            <a:avLst/>
          </a:prstGeom>
        </p:spPr>
        <p:txBody>
          <a:bodyPr wrap="square">
            <a:spAutoFit/>
          </a:bodyPr>
          <a:lstStyle/>
          <a:p>
            <a:r>
              <a:rPr lang="en-US" sz="2000" dirty="0">
                <a:solidFill>
                  <a:srgbClr val="FFFF00"/>
                </a:solidFill>
              </a:rPr>
              <a:t>If we hold fast to the word of God, it will help us overcome temptation and worldly influences.</a:t>
            </a:r>
          </a:p>
        </p:txBody>
      </p:sp>
      <p:sp>
        <p:nvSpPr>
          <p:cNvPr id="12" name="Rectangle 11"/>
          <p:cNvSpPr/>
          <p:nvPr/>
        </p:nvSpPr>
        <p:spPr>
          <a:xfrm>
            <a:off x="505484" y="2742447"/>
            <a:ext cx="5053343" cy="1015663"/>
          </a:xfrm>
          <a:prstGeom prst="rect">
            <a:avLst/>
          </a:prstGeom>
        </p:spPr>
        <p:txBody>
          <a:bodyPr wrap="square">
            <a:spAutoFit/>
          </a:bodyPr>
          <a:lstStyle/>
          <a:p>
            <a:r>
              <a:rPr lang="en-US" sz="2000" dirty="0">
                <a:solidFill>
                  <a:srgbClr val="FFFF00"/>
                </a:solidFill>
              </a:rPr>
              <a:t>Holding fast to the word of God helps us grow closer to the Lord and receive the blessings of the Atonement.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444" y="3989862"/>
            <a:ext cx="3651504" cy="256032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3193"/>
          <a:stretch/>
        </p:blipFill>
        <p:spPr>
          <a:xfrm>
            <a:off x="9976917" y="3757187"/>
            <a:ext cx="2007117" cy="2453490"/>
          </a:xfrm>
          <a:prstGeom prst="rect">
            <a:avLst/>
          </a:prstGeom>
        </p:spPr>
      </p:pic>
    </p:spTree>
    <p:extLst>
      <p:ext uri="{BB962C8B-B14F-4D97-AF65-F5344CB8AC3E}">
        <p14:creationId xmlns:p14="http://schemas.microsoft.com/office/powerpoint/2010/main" val="351406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9914" y="1792586"/>
            <a:ext cx="7467600" cy="3416320"/>
          </a:xfrm>
          <a:prstGeom prst="rect">
            <a:avLst/>
          </a:prstGeom>
        </p:spPr>
        <p:txBody>
          <a:bodyPr wrap="square">
            <a:spAutoFit/>
          </a:bodyPr>
          <a:lstStyle/>
          <a:p>
            <a:r>
              <a:rPr lang="en-US" sz="2400" dirty="0">
                <a:solidFill>
                  <a:schemeClr val="bg1"/>
                </a:solidFill>
              </a:rPr>
              <a:t>“The images of Christ and the tree [are] inextricably linked. … At the very outset of the Book of Mormon… </a:t>
            </a:r>
          </a:p>
          <a:p>
            <a:endParaRPr lang="en-US" sz="2400" dirty="0">
              <a:solidFill>
                <a:schemeClr val="bg1"/>
              </a:solidFill>
            </a:endParaRPr>
          </a:p>
          <a:p>
            <a:r>
              <a:rPr lang="en-US" sz="2400" dirty="0">
                <a:solidFill>
                  <a:schemeClr val="bg1"/>
                </a:solidFill>
              </a:rPr>
              <a:t>Christ is portrayed as the source of eternal life and joy, the living evidence of divine love, and the means whereby God will fulfill his covenant with the house of Israel and indeed the entire family of man, returning them to all their eternal promises”</a:t>
            </a:r>
          </a:p>
          <a:p>
            <a:r>
              <a:rPr lang="en-US" sz="2400" dirty="0">
                <a:solidFill>
                  <a:schemeClr val="bg1"/>
                </a:solidFill>
              </a:rPr>
              <a:t> –Jeffrey R. Holland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791" y="2047935"/>
            <a:ext cx="1863436" cy="2327564"/>
          </a:xfrm>
          <a:prstGeom prst="rect">
            <a:avLst/>
          </a:prstGeom>
        </p:spPr>
      </p:pic>
    </p:spTree>
    <p:extLst>
      <p:ext uri="{BB962C8B-B14F-4D97-AF65-F5344CB8AC3E}">
        <p14:creationId xmlns:p14="http://schemas.microsoft.com/office/powerpoint/2010/main" val="283939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4886" y="217716"/>
            <a:ext cx="4572000" cy="954107"/>
          </a:xfrm>
          <a:prstGeom prst="rect">
            <a:avLst/>
          </a:prstGeom>
          <a:solidFill>
            <a:srgbClr val="D0A838"/>
          </a:solidFill>
        </p:spPr>
        <p:txBody>
          <a:bodyPr wrap="square">
            <a:spAutoFit/>
          </a:bodyPr>
          <a:lstStyle/>
          <a:p>
            <a:pPr algn="ctr"/>
            <a:r>
              <a:rPr lang="en-US" sz="2800" dirty="0"/>
              <a:t>Parable of the </a:t>
            </a:r>
            <a:r>
              <a:rPr lang="en-US" sz="2800" dirty="0" err="1"/>
              <a:t>Sower</a:t>
            </a:r>
            <a:endParaRPr lang="en-US" sz="2800" dirty="0"/>
          </a:p>
          <a:p>
            <a:pPr algn="ctr"/>
            <a:r>
              <a:rPr lang="en-US" sz="2800" dirty="0"/>
              <a:t>(planting the seed)</a:t>
            </a:r>
          </a:p>
        </p:txBody>
      </p:sp>
      <p:sp>
        <p:nvSpPr>
          <p:cNvPr id="3" name="Rectangle 2"/>
          <p:cNvSpPr/>
          <p:nvPr/>
        </p:nvSpPr>
        <p:spPr>
          <a:xfrm>
            <a:off x="6106886" y="217716"/>
            <a:ext cx="4572000" cy="954107"/>
          </a:xfrm>
          <a:prstGeom prst="rect">
            <a:avLst/>
          </a:prstGeom>
          <a:solidFill>
            <a:srgbClr val="D0A838"/>
          </a:solidFill>
        </p:spPr>
        <p:txBody>
          <a:bodyPr wrap="square">
            <a:spAutoFit/>
          </a:bodyPr>
          <a:lstStyle/>
          <a:p>
            <a:pPr algn="ctr"/>
            <a:r>
              <a:rPr lang="en-US" sz="2800" dirty="0"/>
              <a:t>Lehi’s Dream</a:t>
            </a:r>
          </a:p>
          <a:p>
            <a:pPr algn="ctr"/>
            <a:r>
              <a:rPr lang="en-US" sz="2800" dirty="0"/>
              <a:t>(reactions to the tree of life)</a:t>
            </a:r>
          </a:p>
        </p:txBody>
      </p:sp>
      <p:sp>
        <p:nvSpPr>
          <p:cNvPr id="6" name="Rectangle 5"/>
          <p:cNvSpPr/>
          <p:nvPr/>
        </p:nvSpPr>
        <p:spPr>
          <a:xfrm>
            <a:off x="1534886" y="1132115"/>
            <a:ext cx="4572000" cy="1200329"/>
          </a:xfrm>
          <a:prstGeom prst="rect">
            <a:avLst/>
          </a:prstGeom>
          <a:solidFill>
            <a:srgbClr val="E4CD8C"/>
          </a:solidFill>
        </p:spPr>
        <p:txBody>
          <a:bodyPr wrap="square">
            <a:spAutoFit/>
          </a:bodyPr>
          <a:lstStyle/>
          <a:p>
            <a:r>
              <a:rPr lang="en-US" sz="2400" dirty="0"/>
              <a:t>Some seeds fell by the way side</a:t>
            </a:r>
          </a:p>
          <a:p>
            <a:r>
              <a:rPr lang="en-US" sz="2400" dirty="0"/>
              <a:t>(Luke 8-5) (Matthew 13:4,19)</a:t>
            </a:r>
          </a:p>
          <a:p>
            <a:endParaRPr lang="en-US" sz="2400" dirty="0"/>
          </a:p>
        </p:txBody>
      </p:sp>
      <p:sp>
        <p:nvSpPr>
          <p:cNvPr id="7" name="Rectangle 6"/>
          <p:cNvSpPr/>
          <p:nvPr/>
        </p:nvSpPr>
        <p:spPr>
          <a:xfrm>
            <a:off x="6106886" y="1132115"/>
            <a:ext cx="4572000" cy="1200329"/>
          </a:xfrm>
          <a:prstGeom prst="rect">
            <a:avLst/>
          </a:prstGeom>
          <a:solidFill>
            <a:srgbClr val="E4CD8C"/>
          </a:solidFill>
        </p:spPr>
        <p:txBody>
          <a:bodyPr wrap="square">
            <a:spAutoFit/>
          </a:bodyPr>
          <a:lstStyle/>
          <a:p>
            <a:r>
              <a:rPr lang="en-US" sz="2400" dirty="0"/>
              <a:t>Some went directly to the great and spacious building</a:t>
            </a:r>
          </a:p>
          <a:p>
            <a:r>
              <a:rPr lang="en-US" sz="2400" dirty="0"/>
              <a:t>(1 Nephi 8:31:32)</a:t>
            </a:r>
          </a:p>
          <a:p>
            <a:endParaRPr lang="en-US" sz="2400" dirty="0"/>
          </a:p>
        </p:txBody>
      </p:sp>
      <p:sp>
        <p:nvSpPr>
          <p:cNvPr id="8" name="Rectangle 7"/>
          <p:cNvSpPr/>
          <p:nvPr/>
        </p:nvSpPr>
        <p:spPr>
          <a:xfrm>
            <a:off x="1534886" y="2427515"/>
            <a:ext cx="4572000" cy="1200329"/>
          </a:xfrm>
          <a:prstGeom prst="rect">
            <a:avLst/>
          </a:prstGeom>
          <a:solidFill>
            <a:srgbClr val="ECDCAE"/>
          </a:solidFill>
        </p:spPr>
        <p:txBody>
          <a:bodyPr wrap="square">
            <a:spAutoFit/>
          </a:bodyPr>
          <a:lstStyle/>
          <a:p>
            <a:r>
              <a:rPr lang="en-US" sz="2400" dirty="0"/>
              <a:t>Some seeds grew, then withered in the sun</a:t>
            </a:r>
          </a:p>
          <a:p>
            <a:r>
              <a:rPr lang="en-US" sz="2400" dirty="0"/>
              <a:t>(Matthew 13:5-6, 20-21)</a:t>
            </a:r>
          </a:p>
          <a:p>
            <a:endParaRPr lang="en-US" sz="2400" dirty="0"/>
          </a:p>
        </p:txBody>
      </p:sp>
      <p:sp>
        <p:nvSpPr>
          <p:cNvPr id="9" name="Rectangle 8"/>
          <p:cNvSpPr/>
          <p:nvPr/>
        </p:nvSpPr>
        <p:spPr>
          <a:xfrm>
            <a:off x="6106886" y="2427515"/>
            <a:ext cx="4572000" cy="1200329"/>
          </a:xfrm>
          <a:prstGeom prst="rect">
            <a:avLst/>
          </a:prstGeom>
          <a:solidFill>
            <a:srgbClr val="ECDCAE"/>
          </a:solidFill>
        </p:spPr>
        <p:txBody>
          <a:bodyPr wrap="square">
            <a:spAutoFit/>
          </a:bodyPr>
          <a:lstStyle/>
          <a:p>
            <a:r>
              <a:rPr lang="en-US" sz="2400" dirty="0"/>
              <a:t>Some partook of the fruit, then fell away</a:t>
            </a:r>
          </a:p>
          <a:p>
            <a:r>
              <a:rPr lang="en-US" sz="2400"/>
              <a:t>(1 Nephi </a:t>
            </a:r>
            <a:r>
              <a:rPr lang="en-US" sz="2400" dirty="0"/>
              <a:t>8:25)</a:t>
            </a:r>
          </a:p>
          <a:p>
            <a:endParaRPr lang="en-US" sz="2400" dirty="0"/>
          </a:p>
        </p:txBody>
      </p:sp>
      <p:sp>
        <p:nvSpPr>
          <p:cNvPr id="10" name="Rectangle 9"/>
          <p:cNvSpPr/>
          <p:nvPr/>
        </p:nvSpPr>
        <p:spPr>
          <a:xfrm>
            <a:off x="1534886" y="3875315"/>
            <a:ext cx="4572000" cy="1200329"/>
          </a:xfrm>
          <a:prstGeom prst="rect">
            <a:avLst/>
          </a:prstGeom>
          <a:solidFill>
            <a:srgbClr val="F2E8CA"/>
          </a:solidFill>
        </p:spPr>
        <p:txBody>
          <a:bodyPr wrap="square">
            <a:spAutoFit/>
          </a:bodyPr>
          <a:lstStyle/>
          <a:p>
            <a:r>
              <a:rPr lang="en-US" sz="2400" dirty="0"/>
              <a:t>Some grew among thorns and choked</a:t>
            </a:r>
          </a:p>
          <a:p>
            <a:r>
              <a:rPr lang="en-US" sz="2400" dirty="0"/>
              <a:t>(Luke 8:7) (Matthew 13:7, 22)</a:t>
            </a:r>
          </a:p>
          <a:p>
            <a:endParaRPr lang="en-US" sz="2400" dirty="0"/>
          </a:p>
        </p:txBody>
      </p:sp>
      <p:sp>
        <p:nvSpPr>
          <p:cNvPr id="11" name="Rectangle 10"/>
          <p:cNvSpPr/>
          <p:nvPr/>
        </p:nvSpPr>
        <p:spPr>
          <a:xfrm>
            <a:off x="6106886" y="3875315"/>
            <a:ext cx="4572000" cy="1200329"/>
          </a:xfrm>
          <a:prstGeom prst="rect">
            <a:avLst/>
          </a:prstGeom>
          <a:solidFill>
            <a:srgbClr val="F2E8CA"/>
          </a:solidFill>
        </p:spPr>
        <p:txBody>
          <a:bodyPr wrap="square">
            <a:spAutoFit/>
          </a:bodyPr>
          <a:lstStyle/>
          <a:p>
            <a:r>
              <a:rPr lang="en-US" sz="2400" dirty="0"/>
              <a:t>Some started on the path, then wandered off</a:t>
            </a:r>
          </a:p>
          <a:p>
            <a:r>
              <a:rPr lang="en-US" sz="2400" dirty="0"/>
              <a:t>(1 Nephi 8:23)</a:t>
            </a:r>
          </a:p>
          <a:p>
            <a:endParaRPr lang="en-US" sz="2400" dirty="0"/>
          </a:p>
        </p:txBody>
      </p:sp>
      <p:sp>
        <p:nvSpPr>
          <p:cNvPr id="13" name="Rectangle 12"/>
          <p:cNvSpPr/>
          <p:nvPr/>
        </p:nvSpPr>
        <p:spPr>
          <a:xfrm>
            <a:off x="1534886" y="5422927"/>
            <a:ext cx="4572000" cy="1200329"/>
          </a:xfrm>
          <a:prstGeom prst="rect">
            <a:avLst/>
          </a:prstGeom>
          <a:solidFill>
            <a:srgbClr val="FAF6EA"/>
          </a:solidFill>
        </p:spPr>
        <p:txBody>
          <a:bodyPr wrap="square">
            <a:spAutoFit/>
          </a:bodyPr>
          <a:lstStyle/>
          <a:p>
            <a:r>
              <a:rPr lang="en-US" sz="2400" dirty="0"/>
              <a:t>Some grew in good soil and brought forth fruit</a:t>
            </a:r>
          </a:p>
          <a:p>
            <a:r>
              <a:rPr lang="en-US" sz="2400" dirty="0"/>
              <a:t>(Luke 8:8) (Matthew 13:8, 23)</a:t>
            </a:r>
          </a:p>
          <a:p>
            <a:endParaRPr lang="en-US" sz="2400" dirty="0"/>
          </a:p>
        </p:txBody>
      </p:sp>
      <p:sp>
        <p:nvSpPr>
          <p:cNvPr id="14" name="Rectangle 13"/>
          <p:cNvSpPr/>
          <p:nvPr/>
        </p:nvSpPr>
        <p:spPr>
          <a:xfrm>
            <a:off x="6106886" y="5422334"/>
            <a:ext cx="4572000" cy="1200329"/>
          </a:xfrm>
          <a:prstGeom prst="rect">
            <a:avLst/>
          </a:prstGeom>
          <a:solidFill>
            <a:srgbClr val="FAF6EA"/>
          </a:solidFill>
        </p:spPr>
        <p:txBody>
          <a:bodyPr wrap="square">
            <a:spAutoFit/>
          </a:bodyPr>
          <a:lstStyle/>
          <a:p>
            <a:r>
              <a:rPr lang="en-US" sz="2400" dirty="0"/>
              <a:t>Some partook of the fruit and stayed by the tree</a:t>
            </a:r>
          </a:p>
          <a:p>
            <a:r>
              <a:rPr lang="en-US" sz="2400" dirty="0"/>
              <a:t>(1 Nephi 8:30)</a:t>
            </a:r>
          </a:p>
          <a:p>
            <a:endParaRPr lang="en-US" sz="2400" dirty="0"/>
          </a:p>
        </p:txBody>
      </p:sp>
      <p:cxnSp>
        <p:nvCxnSpPr>
          <p:cNvPr id="5" name="Straight Connector 4"/>
          <p:cNvCxnSpPr>
            <a:cxnSpLocks/>
          </p:cNvCxnSpPr>
          <p:nvPr/>
        </p:nvCxnSpPr>
        <p:spPr>
          <a:xfrm>
            <a:off x="6106886" y="217715"/>
            <a:ext cx="0" cy="66402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rot="1527900">
            <a:off x="0" y="3522429"/>
            <a:ext cx="320815" cy="117025"/>
          </a:xfrm>
          <a:prstGeom prst="ellipse">
            <a:avLst/>
          </a:prstGeom>
          <a:solidFill>
            <a:srgbClr val="DBD4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7510" y="3525096"/>
            <a:ext cx="308769" cy="112631"/>
          </a:xfrm>
          <a:prstGeom prst="ellipse">
            <a:avLst/>
          </a:prstGeom>
          <a:solidFill>
            <a:srgbClr val="DBD4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1023498">
            <a:off x="343356" y="3825445"/>
            <a:ext cx="308769" cy="112631"/>
          </a:xfrm>
          <a:prstGeom prst="ellipse">
            <a:avLst/>
          </a:prstGeom>
          <a:solidFill>
            <a:srgbClr val="DBD4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58BD545D-FD26-5B65-FEB1-90F161B1DA16}"/>
              </a:ext>
            </a:extLst>
          </p:cNvPr>
          <p:cNvGrpSpPr/>
          <p:nvPr/>
        </p:nvGrpSpPr>
        <p:grpSpPr>
          <a:xfrm>
            <a:off x="10514064" y="703746"/>
            <a:ext cx="1291705" cy="1535703"/>
            <a:chOff x="6309360" y="621552"/>
            <a:chExt cx="4495800" cy="5345038"/>
          </a:xfrm>
        </p:grpSpPr>
        <p:sp>
          <p:nvSpPr>
            <p:cNvPr id="95" name="Freeform: Shape 94">
              <a:extLst>
                <a:ext uri="{FF2B5EF4-FFF2-40B4-BE49-F238E27FC236}">
                  <a16:creationId xmlns:a16="http://schemas.microsoft.com/office/drawing/2014/main" id="{737B98DC-026F-8167-7CE5-BBA692931265}"/>
                </a:ext>
              </a:extLst>
            </p:cNvPr>
            <p:cNvSpPr/>
            <p:nvPr/>
          </p:nvSpPr>
          <p:spPr>
            <a:xfrm rot="14132626">
              <a:off x="6083383" y="1454582"/>
              <a:ext cx="5050544" cy="3973472"/>
            </a:xfrm>
            <a:custGeom>
              <a:avLst/>
              <a:gdLst>
                <a:gd name="connsiteX0" fmla="*/ 5050544 w 5050544"/>
                <a:gd name="connsiteY0" fmla="*/ 1782818 h 3973472"/>
                <a:gd name="connsiteX1" fmla="*/ 3523589 w 5050544"/>
                <a:gd name="connsiteY1" fmla="*/ 1782818 h 3973472"/>
                <a:gd name="connsiteX2" fmla="*/ 2950981 w 5050544"/>
                <a:gd name="connsiteY2" fmla="*/ 1798045 h 3973472"/>
                <a:gd name="connsiteX3" fmla="*/ 2926568 w 5050544"/>
                <a:gd name="connsiteY3" fmla="*/ 1796097 h 3973472"/>
                <a:gd name="connsiteX4" fmla="*/ 2990888 w 5050544"/>
                <a:gd name="connsiteY4" fmla="*/ 1847526 h 3973472"/>
                <a:gd name="connsiteX5" fmla="*/ 3393137 w 5050544"/>
                <a:gd name="connsiteY5" fmla="*/ 2069384 h 3973472"/>
                <a:gd name="connsiteX6" fmla="*/ 3015906 w 5050544"/>
                <a:gd name="connsiteY6" fmla="*/ 2619159 h 3973472"/>
                <a:gd name="connsiteX7" fmla="*/ 2261929 w 5050544"/>
                <a:gd name="connsiteY7" fmla="*/ 2101812 h 3973472"/>
                <a:gd name="connsiteX8" fmla="*/ 2191167 w 5050544"/>
                <a:gd name="connsiteY8" fmla="*/ 2039393 h 3973472"/>
                <a:gd name="connsiteX9" fmla="*/ 2225729 w 5050544"/>
                <a:gd name="connsiteY9" fmla="*/ 2116787 h 3973472"/>
                <a:gd name="connsiteX10" fmla="*/ 2419615 w 5050544"/>
                <a:gd name="connsiteY10" fmla="*/ 2446524 h 3973472"/>
                <a:gd name="connsiteX11" fmla="*/ 3108181 w 5050544"/>
                <a:gd name="connsiteY11" fmla="*/ 3809413 h 3973472"/>
                <a:gd name="connsiteX12" fmla="*/ 2783457 w 5050544"/>
                <a:gd name="connsiteY12" fmla="*/ 3973472 h 3973472"/>
                <a:gd name="connsiteX13" fmla="*/ 2094892 w 5050544"/>
                <a:gd name="connsiteY13" fmla="*/ 2610582 h 3973472"/>
                <a:gd name="connsiteX14" fmla="*/ 1678129 w 5050544"/>
                <a:gd name="connsiteY14" fmla="*/ 1751909 h 3973472"/>
                <a:gd name="connsiteX15" fmla="*/ 1625390 w 5050544"/>
                <a:gd name="connsiteY15" fmla="*/ 1633809 h 3973472"/>
                <a:gd name="connsiteX16" fmla="*/ 1616015 w 5050544"/>
                <a:gd name="connsiteY16" fmla="*/ 1629001 h 3973472"/>
                <a:gd name="connsiteX17" fmla="*/ 1507953 w 5050544"/>
                <a:gd name="connsiteY17" fmla="*/ 1584466 h 3973472"/>
                <a:gd name="connsiteX18" fmla="*/ 0 w 5050544"/>
                <a:gd name="connsiteY18" fmla="*/ 549774 h 3973472"/>
                <a:gd name="connsiteX19" fmla="*/ 377232 w 5050544"/>
                <a:gd name="connsiteY19" fmla="*/ 0 h 3973472"/>
                <a:gd name="connsiteX20" fmla="*/ 1885185 w 5050544"/>
                <a:gd name="connsiteY20" fmla="*/ 1034692 h 3973472"/>
                <a:gd name="connsiteX21" fmla="*/ 2287434 w 5050544"/>
                <a:gd name="connsiteY21" fmla="*/ 1256550 h 3973472"/>
                <a:gd name="connsiteX22" fmla="*/ 2465344 w 5050544"/>
                <a:gd name="connsiteY22" fmla="*/ 1398804 h 3973472"/>
                <a:gd name="connsiteX23" fmla="*/ 2569242 w 5050544"/>
                <a:gd name="connsiteY23" fmla="*/ 1403777 h 3973472"/>
                <a:gd name="connsiteX24" fmla="*/ 3523589 w 5050544"/>
                <a:gd name="connsiteY24" fmla="*/ 1419004 h 3973472"/>
                <a:gd name="connsiteX25" fmla="*/ 5050544 w 5050544"/>
                <a:gd name="connsiteY25" fmla="*/ 1419004 h 39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50544" h="3973472">
                  <a:moveTo>
                    <a:pt x="5050544" y="1782818"/>
                  </a:moveTo>
                  <a:cubicBezTo>
                    <a:pt x="4541559" y="1869441"/>
                    <a:pt x="4032574" y="1696196"/>
                    <a:pt x="3523589" y="1782818"/>
                  </a:cubicBezTo>
                  <a:cubicBezTo>
                    <a:pt x="3332720" y="1815302"/>
                    <a:pt x="3141850" y="1811241"/>
                    <a:pt x="2950981" y="1798045"/>
                  </a:cubicBezTo>
                  <a:lnTo>
                    <a:pt x="2926568" y="1796097"/>
                  </a:lnTo>
                  <a:lnTo>
                    <a:pt x="2990888" y="1847526"/>
                  </a:lnTo>
                  <a:cubicBezTo>
                    <a:pt x="3113744" y="1937841"/>
                    <a:pt x="3245020" y="2015884"/>
                    <a:pt x="3393137" y="2069384"/>
                  </a:cubicBezTo>
                  <a:lnTo>
                    <a:pt x="3015906" y="2619159"/>
                  </a:lnTo>
                  <a:cubicBezTo>
                    <a:pt x="2719672" y="2512159"/>
                    <a:pt x="2490800" y="2306986"/>
                    <a:pt x="2261929" y="2101812"/>
                  </a:cubicBezTo>
                  <a:lnTo>
                    <a:pt x="2191167" y="2039393"/>
                  </a:lnTo>
                  <a:lnTo>
                    <a:pt x="2225729" y="2116787"/>
                  </a:lnTo>
                  <a:cubicBezTo>
                    <a:pt x="2280693" y="2231582"/>
                    <a:pt x="2342906" y="2342715"/>
                    <a:pt x="2419615" y="2446524"/>
                  </a:cubicBezTo>
                  <a:cubicBezTo>
                    <a:pt x="2726452" y="2861759"/>
                    <a:pt x="2801344" y="3394178"/>
                    <a:pt x="3108181" y="3809413"/>
                  </a:cubicBezTo>
                  <a:lnTo>
                    <a:pt x="2783457" y="3973472"/>
                  </a:lnTo>
                  <a:cubicBezTo>
                    <a:pt x="2476619" y="3558237"/>
                    <a:pt x="2401728" y="3025817"/>
                    <a:pt x="2094892" y="2610582"/>
                  </a:cubicBezTo>
                  <a:cubicBezTo>
                    <a:pt x="1903118" y="2351060"/>
                    <a:pt x="1801949" y="2045763"/>
                    <a:pt x="1678129" y="1751909"/>
                  </a:cubicBezTo>
                  <a:lnTo>
                    <a:pt x="1625390" y="1633809"/>
                  </a:lnTo>
                  <a:lnTo>
                    <a:pt x="1616015" y="1629001"/>
                  </a:lnTo>
                  <a:cubicBezTo>
                    <a:pt x="1580959" y="1612750"/>
                    <a:pt x="1544982" y="1597841"/>
                    <a:pt x="1507953" y="1584466"/>
                  </a:cubicBezTo>
                  <a:cubicBezTo>
                    <a:pt x="915485" y="1370468"/>
                    <a:pt x="592468" y="763773"/>
                    <a:pt x="0" y="549774"/>
                  </a:cubicBezTo>
                  <a:lnTo>
                    <a:pt x="377232" y="0"/>
                  </a:lnTo>
                  <a:cubicBezTo>
                    <a:pt x="969700" y="213998"/>
                    <a:pt x="1292717" y="820693"/>
                    <a:pt x="1885185" y="1034692"/>
                  </a:cubicBezTo>
                  <a:cubicBezTo>
                    <a:pt x="2033302" y="1088192"/>
                    <a:pt x="2164578" y="1166235"/>
                    <a:pt x="2287434" y="1256550"/>
                  </a:cubicBezTo>
                  <a:lnTo>
                    <a:pt x="2465344" y="1398804"/>
                  </a:lnTo>
                  <a:lnTo>
                    <a:pt x="2569242" y="1403777"/>
                  </a:lnTo>
                  <a:cubicBezTo>
                    <a:pt x="2887358" y="1425771"/>
                    <a:pt x="3205473" y="1473143"/>
                    <a:pt x="3523589" y="1419004"/>
                  </a:cubicBezTo>
                  <a:cubicBezTo>
                    <a:pt x="4032574" y="1332381"/>
                    <a:pt x="4541559" y="1505626"/>
                    <a:pt x="5050544" y="141900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Cloud 95">
              <a:extLst>
                <a:ext uri="{FF2B5EF4-FFF2-40B4-BE49-F238E27FC236}">
                  <a16:creationId xmlns:a16="http://schemas.microsoft.com/office/drawing/2014/main" id="{B3D2FCA7-2173-7CA8-EFBD-C603C80CB126}"/>
                </a:ext>
              </a:extLst>
            </p:cNvPr>
            <p:cNvSpPr/>
            <p:nvPr/>
          </p:nvSpPr>
          <p:spPr>
            <a:xfrm>
              <a:off x="6309360" y="2221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oud 103">
              <a:extLst>
                <a:ext uri="{FF2B5EF4-FFF2-40B4-BE49-F238E27FC236}">
                  <a16:creationId xmlns:a16="http://schemas.microsoft.com/office/drawing/2014/main" id="{969F8255-63AE-4C0B-7751-AA7EE366F5A9}"/>
                </a:ext>
              </a:extLst>
            </p:cNvPr>
            <p:cNvSpPr/>
            <p:nvPr/>
          </p:nvSpPr>
          <p:spPr>
            <a:xfrm>
              <a:off x="6461760" y="13073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oud 104">
              <a:extLst>
                <a:ext uri="{FF2B5EF4-FFF2-40B4-BE49-F238E27FC236}">
                  <a16:creationId xmlns:a16="http://schemas.microsoft.com/office/drawing/2014/main" id="{701A3D56-BBCB-E18E-B603-9C1F8B473EEB}"/>
                </a:ext>
              </a:extLst>
            </p:cNvPr>
            <p:cNvSpPr/>
            <p:nvPr/>
          </p:nvSpPr>
          <p:spPr>
            <a:xfrm>
              <a:off x="9052560" y="2221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oud 105">
              <a:extLst>
                <a:ext uri="{FF2B5EF4-FFF2-40B4-BE49-F238E27FC236}">
                  <a16:creationId xmlns:a16="http://schemas.microsoft.com/office/drawing/2014/main" id="{D2ED8AD2-3EC3-80EE-8E1E-2915B5C7FEE6}"/>
                </a:ext>
              </a:extLst>
            </p:cNvPr>
            <p:cNvSpPr/>
            <p:nvPr/>
          </p:nvSpPr>
          <p:spPr>
            <a:xfrm>
              <a:off x="8595360" y="1459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oud 106">
              <a:extLst>
                <a:ext uri="{FF2B5EF4-FFF2-40B4-BE49-F238E27FC236}">
                  <a16:creationId xmlns:a16="http://schemas.microsoft.com/office/drawing/2014/main" id="{FDC7C4CF-BC51-7E4E-0956-D5DCAEC33BE1}"/>
                </a:ext>
              </a:extLst>
            </p:cNvPr>
            <p:cNvSpPr/>
            <p:nvPr/>
          </p:nvSpPr>
          <p:spPr>
            <a:xfrm>
              <a:off x="7985760" y="697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a:extLst>
                <a:ext uri="{FF2B5EF4-FFF2-40B4-BE49-F238E27FC236}">
                  <a16:creationId xmlns:a16="http://schemas.microsoft.com/office/drawing/2014/main" id="{93D71BF6-EEF0-FC15-7C8C-AD910696AEE0}"/>
                </a:ext>
              </a:extLst>
            </p:cNvPr>
            <p:cNvSpPr/>
            <p:nvPr/>
          </p:nvSpPr>
          <p:spPr>
            <a:xfrm>
              <a:off x="7223760" y="6215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108">
              <a:extLst>
                <a:ext uri="{FF2B5EF4-FFF2-40B4-BE49-F238E27FC236}">
                  <a16:creationId xmlns:a16="http://schemas.microsoft.com/office/drawing/2014/main" id="{C452B5BE-EC71-3C6C-96CB-9431B8A1D663}"/>
                </a:ext>
              </a:extLst>
            </p:cNvPr>
            <p:cNvSpPr/>
            <p:nvPr/>
          </p:nvSpPr>
          <p:spPr>
            <a:xfrm>
              <a:off x="7452360" y="1840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04249C9-3189-9D8D-5E65-A03992FE629E}"/>
                </a:ext>
              </a:extLst>
            </p:cNvPr>
            <p:cNvSpPr/>
            <p:nvPr/>
          </p:nvSpPr>
          <p:spPr>
            <a:xfrm>
              <a:off x="6918960" y="27551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677DAEFE-F1DF-E515-772B-E2AFD605F66C}"/>
                </a:ext>
              </a:extLst>
            </p:cNvPr>
            <p:cNvSpPr/>
            <p:nvPr/>
          </p:nvSpPr>
          <p:spPr>
            <a:xfrm>
              <a:off x="9509760" y="29075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5709314B-4C2A-067F-952D-A3FAD5C119F9}"/>
                </a:ext>
              </a:extLst>
            </p:cNvPr>
            <p:cNvSpPr/>
            <p:nvPr/>
          </p:nvSpPr>
          <p:spPr>
            <a:xfrm>
              <a:off x="9281160" y="22979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8501F390-A1B0-7DB9-2688-F9AF5A636185}"/>
                </a:ext>
              </a:extLst>
            </p:cNvPr>
            <p:cNvSpPr/>
            <p:nvPr/>
          </p:nvSpPr>
          <p:spPr>
            <a:xfrm>
              <a:off x="6690360" y="1840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8178578C-AC72-C9F0-1E53-C6FD6412DED3}"/>
                </a:ext>
              </a:extLst>
            </p:cNvPr>
            <p:cNvSpPr/>
            <p:nvPr/>
          </p:nvSpPr>
          <p:spPr>
            <a:xfrm>
              <a:off x="7757160" y="1459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AA66CCF-858F-ED68-C998-62B82A1D5C48}"/>
                </a:ext>
              </a:extLst>
            </p:cNvPr>
            <p:cNvSpPr/>
            <p:nvPr/>
          </p:nvSpPr>
          <p:spPr>
            <a:xfrm>
              <a:off x="8976360" y="1459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ABE76E9-A9B4-0045-2E67-798382B6FA89}"/>
                </a:ext>
              </a:extLst>
            </p:cNvPr>
            <p:cNvSpPr/>
            <p:nvPr/>
          </p:nvSpPr>
          <p:spPr>
            <a:xfrm>
              <a:off x="7757160" y="24503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FB166BA-97BC-EFA1-7609-DDB5BE1AD9A2}"/>
                </a:ext>
              </a:extLst>
            </p:cNvPr>
            <p:cNvSpPr/>
            <p:nvPr/>
          </p:nvSpPr>
          <p:spPr>
            <a:xfrm>
              <a:off x="8671560" y="20693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3038B895-476E-A24A-7659-232CE4C07101}"/>
              </a:ext>
            </a:extLst>
          </p:cNvPr>
          <p:cNvGrpSpPr/>
          <p:nvPr/>
        </p:nvGrpSpPr>
        <p:grpSpPr>
          <a:xfrm>
            <a:off x="11001301" y="1821890"/>
            <a:ext cx="1004584" cy="2040337"/>
            <a:chOff x="4847870" y="1415932"/>
            <a:chExt cx="2215815" cy="4500383"/>
          </a:xfrm>
        </p:grpSpPr>
        <p:sp>
          <p:nvSpPr>
            <p:cNvPr id="78" name="Oval 77">
              <a:extLst>
                <a:ext uri="{FF2B5EF4-FFF2-40B4-BE49-F238E27FC236}">
                  <a16:creationId xmlns:a16="http://schemas.microsoft.com/office/drawing/2014/main" id="{906DC91F-D04F-204F-5C98-D48F3CC48C04}"/>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2BD9A7CF-861A-0D2F-2015-DB8F8FE55589}"/>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80EF2F2-15CA-207F-734C-BE4A3FB10E97}"/>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apezoid 82">
              <a:extLst>
                <a:ext uri="{FF2B5EF4-FFF2-40B4-BE49-F238E27FC236}">
                  <a16:creationId xmlns:a16="http://schemas.microsoft.com/office/drawing/2014/main" id="{E8259F8F-736F-09D2-98BE-18D15BDE891C}"/>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81F15AC6-8A63-F35F-0D2A-2DC350B90DAE}"/>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8444F09-05CF-4F07-F9AD-65E253DAFEE9}"/>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apezoid 85">
              <a:extLst>
                <a:ext uri="{FF2B5EF4-FFF2-40B4-BE49-F238E27FC236}">
                  <a16:creationId xmlns:a16="http://schemas.microsoft.com/office/drawing/2014/main" id="{50F8C452-2516-6A79-A13C-D1826AB75D83}"/>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4FC01F4-3A4D-E272-9E74-8889F426A448}"/>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6410C5A-70D7-65AF-8DD1-4A09E35E5E59}"/>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9CF17081-D771-F732-7168-700E33D16F36}"/>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Double Wave 89">
              <a:extLst>
                <a:ext uri="{FF2B5EF4-FFF2-40B4-BE49-F238E27FC236}">
                  <a16:creationId xmlns:a16="http://schemas.microsoft.com/office/drawing/2014/main" id="{5601E629-145B-D230-FDED-6326F262725A}"/>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ouble Wave 90">
              <a:extLst>
                <a:ext uri="{FF2B5EF4-FFF2-40B4-BE49-F238E27FC236}">
                  <a16:creationId xmlns:a16="http://schemas.microsoft.com/office/drawing/2014/main" id="{F4503DC8-3511-2058-C48A-43DF911AFB21}"/>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Delay 91">
              <a:extLst>
                <a:ext uri="{FF2B5EF4-FFF2-40B4-BE49-F238E27FC236}">
                  <a16:creationId xmlns:a16="http://schemas.microsoft.com/office/drawing/2014/main" id="{14275139-7DEB-F85E-2350-4B19C79D8782}"/>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22C031A4-7170-3688-6B59-80961430D422}"/>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30">
            <a:extLst>
              <a:ext uri="{FF2B5EF4-FFF2-40B4-BE49-F238E27FC236}">
                <a16:creationId xmlns:a16="http://schemas.microsoft.com/office/drawing/2014/main" id="{7461C9A3-74B0-3B86-1788-F44387C9756A}"/>
              </a:ext>
            </a:extLst>
          </p:cNvPr>
          <p:cNvGrpSpPr/>
          <p:nvPr/>
        </p:nvGrpSpPr>
        <p:grpSpPr>
          <a:xfrm>
            <a:off x="388592" y="1584050"/>
            <a:ext cx="1009243" cy="2158922"/>
            <a:chOff x="2438400" y="609600"/>
            <a:chExt cx="2140198" cy="4671220"/>
          </a:xfrm>
        </p:grpSpPr>
        <p:sp>
          <p:nvSpPr>
            <p:cNvPr id="119" name="Cloud 118">
              <a:extLst>
                <a:ext uri="{FF2B5EF4-FFF2-40B4-BE49-F238E27FC236}">
                  <a16:creationId xmlns:a16="http://schemas.microsoft.com/office/drawing/2014/main" id="{EB76E75D-F755-C085-4B6A-81AFB79EFFDB}"/>
                </a:ext>
              </a:extLst>
            </p:cNvPr>
            <p:cNvSpPr/>
            <p:nvPr/>
          </p:nvSpPr>
          <p:spPr>
            <a:xfrm rot="10454674">
              <a:off x="2770921" y="681191"/>
              <a:ext cx="1652278" cy="1835845"/>
            </a:xfrm>
            <a:prstGeom prst="cloud">
              <a:avLst/>
            </a:prstGeom>
            <a:solidFill>
              <a:srgbClr val="FAE5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7C5737D6-C82B-DD09-75C8-3D7189BFE858}"/>
                </a:ext>
              </a:extLst>
            </p:cNvPr>
            <p:cNvSpPr/>
            <p:nvPr/>
          </p:nvSpPr>
          <p:spPr>
            <a:xfrm rot="20516082">
              <a:off x="3590213" y="4632522"/>
              <a:ext cx="489875" cy="626167"/>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A9A8197F-A4E4-87E7-7410-B9CAAFE9BCD0}"/>
                </a:ext>
              </a:extLst>
            </p:cNvPr>
            <p:cNvSpPr/>
            <p:nvPr/>
          </p:nvSpPr>
          <p:spPr>
            <a:xfrm rot="2607219">
              <a:off x="3120000" y="4654653"/>
              <a:ext cx="489875" cy="626167"/>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33180E4F-2289-47FD-BCEB-989397308098}"/>
                </a:ext>
              </a:extLst>
            </p:cNvPr>
            <p:cNvSpPr/>
            <p:nvPr/>
          </p:nvSpPr>
          <p:spPr>
            <a:xfrm rot="20755392">
              <a:off x="4171907" y="3007839"/>
              <a:ext cx="359811" cy="5140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021DA0E3-FDAA-A55F-C5EA-9D6B1448667D}"/>
                </a:ext>
              </a:extLst>
            </p:cNvPr>
            <p:cNvSpPr/>
            <p:nvPr/>
          </p:nvSpPr>
          <p:spPr>
            <a:xfrm rot="1808905">
              <a:off x="2771745" y="3103588"/>
              <a:ext cx="359811" cy="5140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5E78F4B2-0781-32E4-D9BB-98ED97913407}"/>
                </a:ext>
              </a:extLst>
            </p:cNvPr>
            <p:cNvSpPr/>
            <p:nvPr/>
          </p:nvSpPr>
          <p:spPr>
            <a:xfrm>
              <a:off x="2971800" y="2438400"/>
              <a:ext cx="1295400" cy="2438400"/>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BE2BF50F-AFC1-0DA3-4FB9-4E7FD97C2018}"/>
                </a:ext>
              </a:extLst>
            </p:cNvPr>
            <p:cNvSpPr/>
            <p:nvPr/>
          </p:nvSpPr>
          <p:spPr>
            <a:xfrm rot="20518649">
              <a:off x="3737025" y="2009530"/>
              <a:ext cx="654908" cy="1353777"/>
            </a:xfrm>
            <a:prstGeom prst="trapezoid">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a:extLst>
                <a:ext uri="{FF2B5EF4-FFF2-40B4-BE49-F238E27FC236}">
                  <a16:creationId xmlns:a16="http://schemas.microsoft.com/office/drawing/2014/main" id="{9F400301-508B-8114-439D-B76DB6243C6C}"/>
                </a:ext>
              </a:extLst>
            </p:cNvPr>
            <p:cNvSpPr/>
            <p:nvPr/>
          </p:nvSpPr>
          <p:spPr>
            <a:xfrm rot="992742">
              <a:off x="2905040" y="2125149"/>
              <a:ext cx="654908" cy="1231823"/>
            </a:xfrm>
            <a:prstGeom prst="trapezoid">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BF56E984-B307-FFE5-7110-262DE68F16FA}"/>
                </a:ext>
              </a:extLst>
            </p:cNvPr>
            <p:cNvSpPr/>
            <p:nvPr/>
          </p:nvSpPr>
          <p:spPr>
            <a:xfrm>
              <a:off x="3048000" y="2133600"/>
              <a:ext cx="1143000" cy="1752600"/>
            </a:xfrm>
            <a:prstGeom prst="trapezoid">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Isosceles Triangle 127">
              <a:extLst>
                <a:ext uri="{FF2B5EF4-FFF2-40B4-BE49-F238E27FC236}">
                  <a16:creationId xmlns:a16="http://schemas.microsoft.com/office/drawing/2014/main" id="{936312E6-E9A5-EA4F-D23F-285F205D8A07}"/>
                </a:ext>
              </a:extLst>
            </p:cNvPr>
            <p:cNvSpPr/>
            <p:nvPr/>
          </p:nvSpPr>
          <p:spPr>
            <a:xfrm rot="10800000">
              <a:off x="3455773" y="2121243"/>
              <a:ext cx="3048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C1E4BF9D-BAD5-B133-AF9C-932F8FF6FA7A}"/>
                </a:ext>
              </a:extLst>
            </p:cNvPr>
            <p:cNvSpPr/>
            <p:nvPr/>
          </p:nvSpPr>
          <p:spPr>
            <a:xfrm rot="806324">
              <a:off x="3200177" y="2075490"/>
              <a:ext cx="235976" cy="681627"/>
            </a:xfrm>
            <a:prstGeom prst="rect">
              <a:avLst/>
            </a:prstGeom>
            <a:solidFill>
              <a:srgbClr val="DDD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9C15B9C9-5548-3BB2-070F-B095765AF7E4}"/>
                </a:ext>
              </a:extLst>
            </p:cNvPr>
            <p:cNvSpPr/>
            <p:nvPr/>
          </p:nvSpPr>
          <p:spPr>
            <a:xfrm rot="20793676" flipH="1">
              <a:off x="3809776" y="2075490"/>
              <a:ext cx="235976" cy="681627"/>
            </a:xfrm>
            <a:prstGeom prst="rect">
              <a:avLst/>
            </a:prstGeom>
            <a:solidFill>
              <a:srgbClr val="DDD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3323D31-D047-C99C-B13D-2DE2B26838C4}"/>
                </a:ext>
              </a:extLst>
            </p:cNvPr>
            <p:cNvSpPr/>
            <p:nvPr/>
          </p:nvSpPr>
          <p:spPr>
            <a:xfrm>
              <a:off x="3099487" y="799070"/>
              <a:ext cx="1066800" cy="1524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6">
              <a:extLst>
                <a:ext uri="{FF2B5EF4-FFF2-40B4-BE49-F238E27FC236}">
                  <a16:creationId xmlns:a16="http://schemas.microsoft.com/office/drawing/2014/main" id="{11DF6B63-5406-7209-5E23-4C9134DB9D3B}"/>
                </a:ext>
              </a:extLst>
            </p:cNvPr>
            <p:cNvGrpSpPr/>
            <p:nvPr/>
          </p:nvGrpSpPr>
          <p:grpSpPr>
            <a:xfrm rot="10800000">
              <a:off x="4190999" y="1295400"/>
              <a:ext cx="380999" cy="3810000"/>
              <a:chOff x="5172127" y="1004117"/>
              <a:chExt cx="862086" cy="3090773"/>
            </a:xfrm>
          </p:grpSpPr>
          <p:sp>
            <p:nvSpPr>
              <p:cNvPr id="155" name="Rounded Rectangle 11">
                <a:extLst>
                  <a:ext uri="{FF2B5EF4-FFF2-40B4-BE49-F238E27FC236}">
                    <a16:creationId xmlns:a16="http://schemas.microsoft.com/office/drawing/2014/main" id="{AC57261E-E1D0-30B1-8100-3364E5F5D02B}"/>
                  </a:ext>
                </a:extLst>
              </p:cNvPr>
              <p:cNvSpPr/>
              <p:nvPr/>
            </p:nvSpPr>
            <p:spPr>
              <a:xfrm>
                <a:off x="5424616" y="1664043"/>
                <a:ext cx="290384" cy="243084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2">
                <a:extLst>
                  <a:ext uri="{FF2B5EF4-FFF2-40B4-BE49-F238E27FC236}">
                    <a16:creationId xmlns:a16="http://schemas.microsoft.com/office/drawing/2014/main" id="{BB4B7971-6575-D698-FFEE-6F11337B780F}"/>
                  </a:ext>
                </a:extLst>
              </p:cNvPr>
              <p:cNvSpPr/>
              <p:nvPr/>
            </p:nvSpPr>
            <p:spPr>
              <a:xfrm>
                <a:off x="5172127" y="1056503"/>
                <a:ext cx="133865" cy="64255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3">
                <a:extLst>
                  <a:ext uri="{FF2B5EF4-FFF2-40B4-BE49-F238E27FC236}">
                    <a16:creationId xmlns:a16="http://schemas.microsoft.com/office/drawing/2014/main" id="{FA0C87BD-7034-88DF-4BFF-05A0DFACBC9E}"/>
                  </a:ext>
                </a:extLst>
              </p:cNvPr>
              <p:cNvSpPr/>
              <p:nvPr/>
            </p:nvSpPr>
            <p:spPr>
              <a:xfrm>
                <a:off x="5514819" y="1004117"/>
                <a:ext cx="133865" cy="64255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4">
                <a:extLst>
                  <a:ext uri="{FF2B5EF4-FFF2-40B4-BE49-F238E27FC236}">
                    <a16:creationId xmlns:a16="http://schemas.microsoft.com/office/drawing/2014/main" id="{91C6923C-B8A1-6345-E80D-4B7A88BB7DE8}"/>
                  </a:ext>
                </a:extLst>
              </p:cNvPr>
              <p:cNvSpPr/>
              <p:nvPr/>
            </p:nvSpPr>
            <p:spPr>
              <a:xfrm>
                <a:off x="5900348" y="1056503"/>
                <a:ext cx="133865" cy="64255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
                <a:extLst>
                  <a:ext uri="{FF2B5EF4-FFF2-40B4-BE49-F238E27FC236}">
                    <a16:creationId xmlns:a16="http://schemas.microsoft.com/office/drawing/2014/main" id="{CFDEB83B-8FA1-08F9-76B8-CC4B298727B5}"/>
                  </a:ext>
                </a:extLst>
              </p:cNvPr>
              <p:cNvSpPr/>
              <p:nvPr/>
            </p:nvSpPr>
            <p:spPr>
              <a:xfrm rot="5400000">
                <a:off x="5484374" y="1245426"/>
                <a:ext cx="232235" cy="85673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25">
              <a:extLst>
                <a:ext uri="{FF2B5EF4-FFF2-40B4-BE49-F238E27FC236}">
                  <a16:creationId xmlns:a16="http://schemas.microsoft.com/office/drawing/2014/main" id="{DCBF72D7-4DC2-DB41-822A-5CDB61362373}"/>
                </a:ext>
              </a:extLst>
            </p:cNvPr>
            <p:cNvGrpSpPr/>
            <p:nvPr/>
          </p:nvGrpSpPr>
          <p:grpSpPr>
            <a:xfrm>
              <a:off x="2438400" y="3352800"/>
              <a:ext cx="914400" cy="1066800"/>
              <a:chOff x="3124200" y="3339059"/>
              <a:chExt cx="3169098" cy="2745328"/>
            </a:xfrm>
          </p:grpSpPr>
          <p:sp>
            <p:nvSpPr>
              <p:cNvPr id="141" name="Oval 140">
                <a:extLst>
                  <a:ext uri="{FF2B5EF4-FFF2-40B4-BE49-F238E27FC236}">
                    <a16:creationId xmlns:a16="http://schemas.microsoft.com/office/drawing/2014/main" id="{27DCCBED-4A9E-8035-2F42-05F12AD74A5B}"/>
                  </a:ext>
                </a:extLst>
              </p:cNvPr>
              <p:cNvSpPr/>
              <p:nvPr/>
            </p:nvSpPr>
            <p:spPr>
              <a:xfrm>
                <a:off x="3124200" y="3798386"/>
                <a:ext cx="2743200" cy="2286001"/>
              </a:xfrm>
              <a:prstGeom prst="ellipse">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78166C37-447F-4DB8-602C-4593B63E0122}"/>
                  </a:ext>
                </a:extLst>
              </p:cNvPr>
              <p:cNvSpPr/>
              <p:nvPr/>
            </p:nvSpPr>
            <p:spPr>
              <a:xfrm rot="10800000">
                <a:off x="3352799" y="3339059"/>
                <a:ext cx="2208551" cy="685800"/>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28">
                <a:extLst>
                  <a:ext uri="{FF2B5EF4-FFF2-40B4-BE49-F238E27FC236}">
                    <a16:creationId xmlns:a16="http://schemas.microsoft.com/office/drawing/2014/main" id="{AA483E5C-5663-E517-82E4-2458856DE084}"/>
                  </a:ext>
                </a:extLst>
              </p:cNvPr>
              <p:cNvGrpSpPr/>
              <p:nvPr/>
            </p:nvGrpSpPr>
            <p:grpSpPr>
              <a:xfrm>
                <a:off x="3342807" y="3901190"/>
                <a:ext cx="2230868" cy="191125"/>
                <a:chOff x="2819400" y="1600200"/>
                <a:chExt cx="5029200" cy="381000"/>
              </a:xfrm>
            </p:grpSpPr>
            <p:sp>
              <p:nvSpPr>
                <p:cNvPr id="151" name="Flowchart: Summing Junction 150">
                  <a:extLst>
                    <a:ext uri="{FF2B5EF4-FFF2-40B4-BE49-F238E27FC236}">
                      <a16:creationId xmlns:a16="http://schemas.microsoft.com/office/drawing/2014/main" id="{C98CD83A-C580-4442-5E02-76A994A1039B}"/>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Summing Junction 151">
                  <a:extLst>
                    <a:ext uri="{FF2B5EF4-FFF2-40B4-BE49-F238E27FC236}">
                      <a16:creationId xmlns:a16="http://schemas.microsoft.com/office/drawing/2014/main" id="{3C40C3A3-A0D3-5697-872F-85CB5BBA24DC}"/>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Summing Junction 152">
                  <a:extLst>
                    <a:ext uri="{FF2B5EF4-FFF2-40B4-BE49-F238E27FC236}">
                      <a16:creationId xmlns:a16="http://schemas.microsoft.com/office/drawing/2014/main" id="{CD3CA7A9-441B-DA68-4430-702CD8B8130C}"/>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Summing Junction 153">
                  <a:extLst>
                    <a:ext uri="{FF2B5EF4-FFF2-40B4-BE49-F238E27FC236}">
                      <a16:creationId xmlns:a16="http://schemas.microsoft.com/office/drawing/2014/main" id="{40262677-93CF-ACDE-6225-B88D076549E2}"/>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Flowchart: Summing Junction 143">
                <a:extLst>
                  <a:ext uri="{FF2B5EF4-FFF2-40B4-BE49-F238E27FC236}">
                    <a16:creationId xmlns:a16="http://schemas.microsoft.com/office/drawing/2014/main" id="{2058B114-DFFC-1406-416C-FD878491A3C1}"/>
                  </a:ext>
                </a:extLst>
              </p:cNvPr>
              <p:cNvSpPr/>
              <p:nvPr/>
            </p:nvSpPr>
            <p:spPr>
              <a:xfrm rot="4046290">
                <a:off x="5226723" y="4107874"/>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Summing Junction 144">
                <a:extLst>
                  <a:ext uri="{FF2B5EF4-FFF2-40B4-BE49-F238E27FC236}">
                    <a16:creationId xmlns:a16="http://schemas.microsoft.com/office/drawing/2014/main" id="{409BE39D-F7D7-F0D2-D9E5-C8E6FEBDF009}"/>
                  </a:ext>
                </a:extLst>
              </p:cNvPr>
              <p:cNvSpPr/>
              <p:nvPr/>
            </p:nvSpPr>
            <p:spPr>
              <a:xfrm rot="4046290">
                <a:off x="5434614" y="4465706"/>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Summing Junction 145">
                <a:extLst>
                  <a:ext uri="{FF2B5EF4-FFF2-40B4-BE49-F238E27FC236}">
                    <a16:creationId xmlns:a16="http://schemas.microsoft.com/office/drawing/2014/main" id="{AFDBC40E-8D85-2E9C-384A-E571E429859C}"/>
                  </a:ext>
                </a:extLst>
              </p:cNvPr>
              <p:cNvSpPr/>
              <p:nvPr/>
            </p:nvSpPr>
            <p:spPr>
              <a:xfrm rot="6068395">
                <a:off x="5443357" y="4875436"/>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Summing Junction 146">
                <a:extLst>
                  <a:ext uri="{FF2B5EF4-FFF2-40B4-BE49-F238E27FC236}">
                    <a16:creationId xmlns:a16="http://schemas.microsoft.com/office/drawing/2014/main" id="{9D12E07B-6CD1-C221-DDD3-0C4743B6F083}"/>
                  </a:ext>
                </a:extLst>
              </p:cNvPr>
              <p:cNvSpPr/>
              <p:nvPr/>
            </p:nvSpPr>
            <p:spPr>
              <a:xfrm rot="5972274">
                <a:off x="5391790" y="5212132"/>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Summing Junction 147">
                <a:extLst>
                  <a:ext uri="{FF2B5EF4-FFF2-40B4-BE49-F238E27FC236}">
                    <a16:creationId xmlns:a16="http://schemas.microsoft.com/office/drawing/2014/main" id="{BCE7E19B-A8A6-15EC-51C5-3260476C44CE}"/>
                  </a:ext>
                </a:extLst>
              </p:cNvPr>
              <p:cNvSpPr/>
              <p:nvPr/>
            </p:nvSpPr>
            <p:spPr>
              <a:xfrm rot="1743546">
                <a:off x="5339969" y="4052115"/>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Summing Junction 26">
                <a:extLst>
                  <a:ext uri="{FF2B5EF4-FFF2-40B4-BE49-F238E27FC236}">
                    <a16:creationId xmlns:a16="http://schemas.microsoft.com/office/drawing/2014/main" id="{615E27A9-898E-1D39-90C1-5F64D7B4CFD7}"/>
                  </a:ext>
                </a:extLst>
              </p:cNvPr>
              <p:cNvSpPr/>
              <p:nvPr/>
            </p:nvSpPr>
            <p:spPr>
              <a:xfrm rot="4046290">
                <a:off x="5643950" y="4441405"/>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Summing Junction 149">
                <a:extLst>
                  <a:ext uri="{FF2B5EF4-FFF2-40B4-BE49-F238E27FC236}">
                    <a16:creationId xmlns:a16="http://schemas.microsoft.com/office/drawing/2014/main" id="{BD28227A-1E57-FCF1-89B7-7B7500CF6194}"/>
                  </a:ext>
                </a:extLst>
              </p:cNvPr>
              <p:cNvSpPr/>
              <p:nvPr/>
            </p:nvSpPr>
            <p:spPr>
              <a:xfrm rot="4046290">
                <a:off x="5815613" y="4694304"/>
                <a:ext cx="739209" cy="21616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Oval 133">
              <a:extLst>
                <a:ext uri="{FF2B5EF4-FFF2-40B4-BE49-F238E27FC236}">
                  <a16:creationId xmlns:a16="http://schemas.microsoft.com/office/drawing/2014/main" id="{E5CBA649-6F6B-5E16-CF9C-C461650A4C87}"/>
                </a:ext>
              </a:extLst>
            </p:cNvPr>
            <p:cNvSpPr/>
            <p:nvPr/>
          </p:nvSpPr>
          <p:spPr>
            <a:xfrm rot="20755392">
              <a:off x="2586044" y="3224136"/>
              <a:ext cx="237454" cy="3424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EF46EB0E-773E-EBBF-D334-EC418C687148}"/>
                </a:ext>
              </a:extLst>
            </p:cNvPr>
            <p:cNvSpPr/>
            <p:nvPr/>
          </p:nvSpPr>
          <p:spPr>
            <a:xfrm rot="20755392">
              <a:off x="4306752" y="3228072"/>
              <a:ext cx="271846" cy="358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a:extLst>
                <a:ext uri="{FF2B5EF4-FFF2-40B4-BE49-F238E27FC236}">
                  <a16:creationId xmlns:a16="http://schemas.microsoft.com/office/drawing/2014/main" id="{EBA83915-F950-797A-6AC3-CDA62E813172}"/>
                </a:ext>
              </a:extLst>
            </p:cNvPr>
            <p:cNvSpPr/>
            <p:nvPr/>
          </p:nvSpPr>
          <p:spPr>
            <a:xfrm>
              <a:off x="2971800" y="609600"/>
              <a:ext cx="1295400" cy="609600"/>
            </a:xfrm>
            <a:prstGeom prst="cloud">
              <a:avLst/>
            </a:prstGeom>
            <a:solidFill>
              <a:srgbClr val="FAE5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a:extLst>
                <a:ext uri="{FF2B5EF4-FFF2-40B4-BE49-F238E27FC236}">
                  <a16:creationId xmlns:a16="http://schemas.microsoft.com/office/drawing/2014/main" id="{EA1236AB-1807-8271-A6DD-6BD2D45F86C2}"/>
                </a:ext>
              </a:extLst>
            </p:cNvPr>
            <p:cNvSpPr/>
            <p:nvPr/>
          </p:nvSpPr>
          <p:spPr>
            <a:xfrm>
              <a:off x="3124200" y="1828800"/>
              <a:ext cx="990600" cy="609600"/>
            </a:xfrm>
            <a:prstGeom prst="cloud">
              <a:avLst/>
            </a:prstGeom>
            <a:solidFill>
              <a:srgbClr val="FAE5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4564F9D-BF1A-C2B7-DFFF-BC60990DAC0C}"/>
                </a:ext>
              </a:extLst>
            </p:cNvPr>
            <p:cNvSpPr/>
            <p:nvPr/>
          </p:nvSpPr>
          <p:spPr>
            <a:xfrm>
              <a:off x="3429000" y="1905000"/>
              <a:ext cx="387930" cy="1457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77B7F717-314C-9747-7F20-22B8D96E1856}"/>
                </a:ext>
              </a:extLst>
            </p:cNvPr>
            <p:cNvSpPr/>
            <p:nvPr/>
          </p:nvSpPr>
          <p:spPr>
            <a:xfrm rot="17749413">
              <a:off x="2790053" y="1362125"/>
              <a:ext cx="405713" cy="178147"/>
            </a:xfrm>
            <a:prstGeom prst="ellipse">
              <a:avLst/>
            </a:prstGeom>
            <a:solidFill>
              <a:srgbClr val="FAE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54">
              <a:extLst>
                <a:ext uri="{FF2B5EF4-FFF2-40B4-BE49-F238E27FC236}">
                  <a16:creationId xmlns:a16="http://schemas.microsoft.com/office/drawing/2014/main" id="{3F3D23EE-4042-B46B-D682-36D9AD4E1C25}"/>
                </a:ext>
              </a:extLst>
            </p:cNvPr>
            <p:cNvSpPr/>
            <p:nvPr/>
          </p:nvSpPr>
          <p:spPr>
            <a:xfrm rot="5400000">
              <a:off x="3543299" y="342901"/>
              <a:ext cx="152400" cy="1295400"/>
            </a:xfrm>
            <a:prstGeom prst="roundRect">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3193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live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203018" y="0"/>
            <a:ext cx="8839200" cy="249299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u="none" strike="noStrike" cap="none" normalizeH="0" baseline="0" dirty="0">
                <a:ln>
                  <a:noFill/>
                </a:ln>
                <a:solidFill>
                  <a:schemeClr val="bg1"/>
                </a:solidFill>
                <a:effectLst/>
                <a:cs typeface="Arial" pitchFamily="34" charset="0"/>
              </a:rPr>
              <a:t>Sources: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u="none" strike="noStrike" cap="none" normalizeH="0" baseline="0" dirty="0">
              <a:ln>
                <a:noFill/>
              </a:ln>
              <a:solidFill>
                <a:schemeClr val="bg1"/>
              </a:solidFill>
              <a:effectLst/>
              <a:cs typeface="Arial" pitchFamily="34" charset="0"/>
            </a:endParaRPr>
          </a:p>
          <a:p>
            <a:pPr eaLnBrk="0" fontAlgn="base" hangingPunct="0">
              <a:spcBef>
                <a:spcPct val="0"/>
              </a:spcBef>
              <a:spcAft>
                <a:spcPct val="0"/>
              </a:spcAft>
            </a:pPr>
            <a:r>
              <a:rPr lang="en-US" dirty="0">
                <a:solidFill>
                  <a:schemeClr val="bg1"/>
                </a:solidFill>
              </a:rPr>
              <a:t>David A. Bednar, “Come and See,” Ensign or Liahona, Nov. 2014, 109; Lehi’s Dream: Holding Fast to the Rod Ensign, Oct. 2011, 34</a:t>
            </a:r>
          </a:p>
          <a:p>
            <a:pPr lvl="0" eaLnBrk="0" fontAlgn="base" hangingPunct="0">
              <a:spcBef>
                <a:spcPct val="0"/>
              </a:spcBef>
              <a:spcAft>
                <a:spcPct val="0"/>
              </a:spcAft>
            </a:pPr>
            <a:r>
              <a:rPr kumimoji="0" lang="en-US" u="none" strike="noStrike" cap="none" normalizeH="0" baseline="0" dirty="0">
                <a:ln>
                  <a:noFill/>
                </a:ln>
                <a:solidFill>
                  <a:schemeClr val="bg1"/>
                </a:solidFill>
                <a:effectLst/>
                <a:cs typeface="Arial" pitchFamily="34" charset="0"/>
              </a:rPr>
              <a:t>Hugh Nibley </a:t>
            </a:r>
            <a:r>
              <a:rPr lang="en-US" dirty="0">
                <a:solidFill>
                  <a:schemeClr val="bg1"/>
                </a:solidFill>
              </a:rPr>
              <a:t>(Lehi in the Desert and The World of the Jaredites, p. 47-8).</a:t>
            </a:r>
          </a:p>
          <a:p>
            <a:pPr lvl="0" eaLnBrk="0" fontAlgn="base" hangingPunct="0">
              <a:spcBef>
                <a:spcPct val="0"/>
              </a:spcBef>
              <a:spcAft>
                <a:spcPct val="0"/>
              </a:spcAft>
            </a:pPr>
            <a:r>
              <a:rPr lang="en-US" dirty="0">
                <a:solidFill>
                  <a:schemeClr val="bg1"/>
                </a:solidFill>
                <a:cs typeface="Arial" pitchFamily="34" charset="0"/>
              </a:rPr>
              <a:t>President Ezra T. Benson 1986 Gen. Conf.</a:t>
            </a:r>
            <a:endParaRPr kumimoji="0" lang="en-US" u="none" strike="noStrike" cap="none" normalizeH="0" baseline="0" dirty="0">
              <a:ln>
                <a:noFill/>
              </a:ln>
              <a:solidFill>
                <a:schemeClr val="bg1"/>
              </a:solidFill>
              <a:effectLs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US" dirty="0">
                <a:solidFill>
                  <a:schemeClr val="bg1"/>
                </a:solidFill>
                <a:cs typeface="Arial" pitchFamily="34" charset="0"/>
              </a:rPr>
              <a:t>Neal A. Maxwell</a:t>
            </a:r>
            <a:r>
              <a:rPr kumimoji="0" lang="en-US" u="none" strike="noStrike" cap="none" normalizeH="0" baseline="0" dirty="0">
                <a:ln>
                  <a:noFill/>
                </a:ln>
                <a:solidFill>
                  <a:schemeClr val="bg1"/>
                </a:solidFill>
                <a:effectLst/>
                <a:cs typeface="Arial" pitchFamily="34" charset="0"/>
              </a:rPr>
              <a:t> (“Lessons from Laman and Lemuel,”  Ensign Nov. 1999</a:t>
            </a:r>
          </a:p>
          <a:p>
            <a:pPr eaLnBrk="0" fontAlgn="base" hangingPunct="0">
              <a:spcBef>
                <a:spcPct val="0"/>
              </a:spcBef>
              <a:spcAft>
                <a:spcPct val="0"/>
              </a:spcAft>
            </a:pPr>
            <a:r>
              <a:rPr lang="en-US" dirty="0">
                <a:solidFill>
                  <a:schemeClr val="bg1"/>
                </a:solidFill>
              </a:rPr>
              <a:t>Jeffrey R. Holland (Christ and the New Covenant [1997], 160, 162).</a:t>
            </a:r>
          </a:p>
          <a:p>
            <a:pPr eaLnBrk="0" fontAlgn="base" hangingPunct="0">
              <a:spcBef>
                <a:spcPct val="0"/>
              </a:spcBef>
              <a:spcAft>
                <a:spcPct val="0"/>
              </a:spcAft>
            </a:pPr>
            <a:r>
              <a:rPr lang="en-US" b="0" dirty="0">
                <a:solidFill>
                  <a:schemeClr val="bg1"/>
                </a:solidFill>
                <a:effectLst/>
              </a:rPr>
              <a:t>Boyd K. Packer, “</a:t>
            </a:r>
            <a:r>
              <a:rPr lang="en-US" b="0" u="none" strike="noStrike" dirty="0">
                <a:solidFill>
                  <a:schemeClr val="bg1"/>
                </a:solidFill>
                <a:effectLst/>
              </a:rPr>
              <a:t>Finding Ourselves in Lehi’s Dream</a:t>
            </a:r>
            <a:r>
              <a:rPr lang="en-US" b="0" dirty="0">
                <a:solidFill>
                  <a:schemeClr val="bg1"/>
                </a:solidFill>
                <a:effectLst/>
              </a:rPr>
              <a:t>,” Ensign or Liahona, Aug. 2010, 22</a:t>
            </a:r>
            <a:endParaRPr lang="en-US" dirty="0">
              <a:solidFill>
                <a:schemeClr val="bg1"/>
              </a:solidFill>
            </a:endParaRPr>
          </a:p>
        </p:txBody>
      </p:sp>
      <p:sp>
        <p:nvSpPr>
          <p:cNvPr id="27" name="Footer Placeholder 14">
            <a:extLst>
              <a:ext uri="{FF2B5EF4-FFF2-40B4-BE49-F238E27FC236}">
                <a16:creationId xmlns:a16="http://schemas.microsoft.com/office/drawing/2014/main" id="{170FCFBF-9FF4-472F-B165-CBEA29A77620}"/>
              </a:ext>
            </a:extLst>
          </p:cNvPr>
          <p:cNvSpPr>
            <a:spLocks noGrp="1"/>
          </p:cNvSpPr>
          <p:nvPr/>
        </p:nvSpPr>
        <p:spPr>
          <a:xfrm>
            <a:off x="91290"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2980099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152400"/>
          <a:ext cx="8382000" cy="463804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150011795"/>
                    </a:ext>
                  </a:extLst>
                </a:gridCol>
                <a:gridCol w="4191000">
                  <a:extLst>
                    <a:ext uri="{9D8B030D-6E8A-4147-A177-3AD203B41FA5}">
                      <a16:colId xmlns:a16="http://schemas.microsoft.com/office/drawing/2014/main" val="630415549"/>
                    </a:ext>
                  </a:extLst>
                </a:gridCol>
              </a:tblGrid>
              <a:tr h="370840">
                <a:tc>
                  <a:txBody>
                    <a:bodyPr/>
                    <a:lstStyle/>
                    <a:p>
                      <a:r>
                        <a:rPr lang="en-US" dirty="0"/>
                        <a:t>What Lehi Saw</a:t>
                      </a:r>
                    </a:p>
                  </a:txBody>
                  <a:tcPr/>
                </a:tc>
                <a:tc>
                  <a:txBody>
                    <a:bodyPr/>
                    <a:lstStyle/>
                    <a:p>
                      <a:r>
                        <a:rPr lang="en-US" dirty="0"/>
                        <a:t>Meaning</a:t>
                      </a:r>
                    </a:p>
                  </a:txBody>
                  <a:tcPr/>
                </a:tc>
                <a:extLst>
                  <a:ext uri="{0D108BD9-81ED-4DB2-BD59-A6C34878D82A}">
                    <a16:rowId xmlns:a16="http://schemas.microsoft.com/office/drawing/2014/main" val="199826769"/>
                  </a:ext>
                </a:extLst>
              </a:tr>
              <a:tr h="370840">
                <a:tc>
                  <a:txBody>
                    <a:bodyPr/>
                    <a:lstStyle/>
                    <a:p>
                      <a:pPr fontAlgn="ctr"/>
                      <a:r>
                        <a:rPr lang="en-US" dirty="0">
                          <a:effectLst/>
                        </a:rPr>
                        <a:t>Large and spacious field (v.9)</a:t>
                      </a:r>
                    </a:p>
                  </a:txBody>
                  <a:tcPr marL="95250" marR="95250" marT="95250" marB="95250" anchor="ctr"/>
                </a:tc>
                <a:tc>
                  <a:txBody>
                    <a:bodyPr/>
                    <a:lstStyle/>
                    <a:p>
                      <a:pPr fontAlgn="ctr"/>
                      <a:r>
                        <a:rPr lang="en-US">
                          <a:effectLst/>
                        </a:rPr>
                        <a:t>the world (v. 20)</a:t>
                      </a:r>
                    </a:p>
                  </a:txBody>
                  <a:tcPr marL="95250" marR="95250" marT="95250" marB="95250" anchor="ctr"/>
                </a:tc>
                <a:extLst>
                  <a:ext uri="{0D108BD9-81ED-4DB2-BD59-A6C34878D82A}">
                    <a16:rowId xmlns:a16="http://schemas.microsoft.com/office/drawing/2014/main" val="3723369209"/>
                  </a:ext>
                </a:extLst>
              </a:tr>
              <a:tr h="370840">
                <a:tc>
                  <a:txBody>
                    <a:bodyPr/>
                    <a:lstStyle/>
                    <a:p>
                      <a:pPr fontAlgn="ctr"/>
                      <a:r>
                        <a:rPr lang="en-US">
                          <a:effectLst/>
                        </a:rPr>
                        <a:t>Tree            (v.10)</a:t>
                      </a:r>
                    </a:p>
                  </a:txBody>
                  <a:tcPr marL="95250" marR="95250" marT="95250" marB="95250" anchor="ctr"/>
                </a:tc>
                <a:tc>
                  <a:txBody>
                    <a:bodyPr/>
                    <a:lstStyle/>
                    <a:p>
                      <a:pPr fontAlgn="ctr"/>
                      <a:r>
                        <a:rPr lang="en-US">
                          <a:effectLst/>
                        </a:rPr>
                        <a:t>the love of God (1 Ne 11:22)</a:t>
                      </a:r>
                    </a:p>
                  </a:txBody>
                  <a:tcPr marL="95250" marR="95250" marT="95250" marB="95250" anchor="ctr"/>
                </a:tc>
                <a:extLst>
                  <a:ext uri="{0D108BD9-81ED-4DB2-BD59-A6C34878D82A}">
                    <a16:rowId xmlns:a16="http://schemas.microsoft.com/office/drawing/2014/main" val="1007245722"/>
                  </a:ext>
                </a:extLst>
              </a:tr>
              <a:tr h="370840">
                <a:tc>
                  <a:txBody>
                    <a:bodyPr/>
                    <a:lstStyle/>
                    <a:p>
                      <a:pPr fontAlgn="ctr"/>
                      <a:r>
                        <a:rPr lang="en-US" dirty="0">
                          <a:effectLst/>
                        </a:rPr>
                        <a:t>Fruit            (v.10)</a:t>
                      </a:r>
                    </a:p>
                  </a:txBody>
                  <a:tcPr marL="95250" marR="95250" marT="95250" marB="95250" anchor="ctr"/>
                </a:tc>
                <a:tc>
                  <a:txBody>
                    <a:bodyPr/>
                    <a:lstStyle/>
                    <a:p>
                      <a:pPr fontAlgn="ctr"/>
                      <a:r>
                        <a:rPr lang="en-US">
                          <a:effectLst/>
                        </a:rPr>
                        <a:t>the love of God or eternal life (1 Ne 15:36)</a:t>
                      </a:r>
                    </a:p>
                  </a:txBody>
                  <a:tcPr marL="95250" marR="95250" marT="95250" marB="95250" anchor="ctr"/>
                </a:tc>
                <a:extLst>
                  <a:ext uri="{0D108BD9-81ED-4DB2-BD59-A6C34878D82A}">
                    <a16:rowId xmlns:a16="http://schemas.microsoft.com/office/drawing/2014/main" val="2687925364"/>
                  </a:ext>
                </a:extLst>
              </a:tr>
              <a:tr h="370840">
                <a:tc>
                  <a:txBody>
                    <a:bodyPr/>
                    <a:lstStyle/>
                    <a:p>
                      <a:pPr fontAlgn="ctr"/>
                      <a:r>
                        <a:rPr lang="en-US">
                          <a:effectLst/>
                        </a:rPr>
                        <a:t>River of water (v.13)</a:t>
                      </a:r>
                    </a:p>
                  </a:txBody>
                  <a:tcPr marL="95250" marR="95250" marT="95250" marB="95250" anchor="ctr"/>
                </a:tc>
                <a:tc>
                  <a:txBody>
                    <a:bodyPr/>
                    <a:lstStyle/>
                    <a:p>
                      <a:pPr fontAlgn="ctr"/>
                      <a:r>
                        <a:rPr lang="en-US">
                          <a:effectLst/>
                        </a:rPr>
                        <a:t>depths of the river=depths of hell (1 Ne 12:16)</a:t>
                      </a:r>
                    </a:p>
                  </a:txBody>
                  <a:tcPr marL="95250" marR="95250" marT="95250" marB="95250" anchor="ctr"/>
                </a:tc>
                <a:extLst>
                  <a:ext uri="{0D108BD9-81ED-4DB2-BD59-A6C34878D82A}">
                    <a16:rowId xmlns:a16="http://schemas.microsoft.com/office/drawing/2014/main" val="1005269779"/>
                  </a:ext>
                </a:extLst>
              </a:tr>
              <a:tr h="370840">
                <a:tc>
                  <a:txBody>
                    <a:bodyPr/>
                    <a:lstStyle/>
                    <a:p>
                      <a:pPr fontAlgn="ctr"/>
                      <a:r>
                        <a:rPr lang="en-US">
                          <a:effectLst/>
                        </a:rPr>
                        <a:t>Rod of iron (v.19) </a:t>
                      </a:r>
                    </a:p>
                  </a:txBody>
                  <a:tcPr marL="95250" marR="95250" marT="95250" marB="95250" anchor="ctr"/>
                </a:tc>
                <a:tc>
                  <a:txBody>
                    <a:bodyPr/>
                    <a:lstStyle/>
                    <a:p>
                      <a:pPr fontAlgn="ctr"/>
                      <a:r>
                        <a:rPr lang="en-US">
                          <a:effectLst/>
                        </a:rPr>
                        <a:t>the word of God (1 Ne 11:25)</a:t>
                      </a:r>
                    </a:p>
                  </a:txBody>
                  <a:tcPr marL="95250" marR="95250" marT="95250" marB="95250" anchor="ctr"/>
                </a:tc>
                <a:extLst>
                  <a:ext uri="{0D108BD9-81ED-4DB2-BD59-A6C34878D82A}">
                    <a16:rowId xmlns:a16="http://schemas.microsoft.com/office/drawing/2014/main" val="803992014"/>
                  </a:ext>
                </a:extLst>
              </a:tr>
              <a:tr h="370840">
                <a:tc>
                  <a:txBody>
                    <a:bodyPr/>
                    <a:lstStyle/>
                    <a:p>
                      <a:pPr fontAlgn="ctr"/>
                      <a:r>
                        <a:rPr lang="en-US">
                          <a:effectLst/>
                        </a:rPr>
                        <a:t>Strait and narrow path (v.20)</a:t>
                      </a:r>
                    </a:p>
                  </a:txBody>
                  <a:tcPr marL="95250" marR="95250" marT="95250" marB="95250" anchor="ctr"/>
                </a:tc>
                <a:tc>
                  <a:txBody>
                    <a:bodyPr/>
                    <a:lstStyle/>
                    <a:p>
                      <a:pPr fontAlgn="ctr"/>
                      <a:r>
                        <a:rPr lang="en-US">
                          <a:effectLst/>
                        </a:rPr>
                        <a:t>the way to eternal life (2 Ne 31:18)</a:t>
                      </a:r>
                    </a:p>
                  </a:txBody>
                  <a:tcPr marL="95250" marR="95250" marT="95250" marB="95250" anchor="ctr"/>
                </a:tc>
                <a:extLst>
                  <a:ext uri="{0D108BD9-81ED-4DB2-BD59-A6C34878D82A}">
                    <a16:rowId xmlns:a16="http://schemas.microsoft.com/office/drawing/2014/main" val="302980547"/>
                  </a:ext>
                </a:extLst>
              </a:tr>
              <a:tr h="370840">
                <a:tc>
                  <a:txBody>
                    <a:bodyPr/>
                    <a:lstStyle/>
                    <a:p>
                      <a:pPr fontAlgn="ctr"/>
                      <a:r>
                        <a:rPr lang="en-US">
                          <a:effectLst/>
                        </a:rPr>
                        <a:t>Mist of Darkness (v.23)</a:t>
                      </a:r>
                    </a:p>
                  </a:txBody>
                  <a:tcPr marL="95250" marR="95250" marT="95250" marB="95250" anchor="ctr"/>
                </a:tc>
                <a:tc>
                  <a:txBody>
                    <a:bodyPr/>
                    <a:lstStyle/>
                    <a:p>
                      <a:pPr fontAlgn="ctr"/>
                      <a:r>
                        <a:rPr lang="en-US">
                          <a:effectLst/>
                        </a:rPr>
                        <a:t>the temptations of the devil (1 Ne 12:17)</a:t>
                      </a:r>
                    </a:p>
                  </a:txBody>
                  <a:tcPr marL="95250" marR="95250" marT="95250" marB="95250" anchor="ctr"/>
                </a:tc>
                <a:extLst>
                  <a:ext uri="{0D108BD9-81ED-4DB2-BD59-A6C34878D82A}">
                    <a16:rowId xmlns:a16="http://schemas.microsoft.com/office/drawing/2014/main" val="3001228704"/>
                  </a:ext>
                </a:extLst>
              </a:tr>
              <a:tr h="370840">
                <a:tc>
                  <a:txBody>
                    <a:bodyPr/>
                    <a:lstStyle/>
                    <a:p>
                      <a:pPr fontAlgn="ctr"/>
                      <a:r>
                        <a:rPr lang="en-US">
                          <a:effectLst/>
                        </a:rPr>
                        <a:t>Great and spacious building</a:t>
                      </a:r>
                    </a:p>
                  </a:txBody>
                  <a:tcPr marL="95250" marR="95250" marT="95250" marB="95250" anchor="ctr"/>
                </a:tc>
                <a:tc>
                  <a:txBody>
                    <a:bodyPr/>
                    <a:lstStyle/>
                    <a:p>
                      <a:pPr fontAlgn="ctr"/>
                      <a:r>
                        <a:rPr lang="en-US" dirty="0">
                          <a:effectLst/>
                        </a:rPr>
                        <a:t>the vain imaginations and pride of the world (1 Ne 11:36, 12:18)</a:t>
                      </a:r>
                    </a:p>
                  </a:txBody>
                  <a:tcPr marL="95250" marR="95250" marT="95250" marB="95250" anchor="ctr"/>
                </a:tc>
                <a:extLst>
                  <a:ext uri="{0D108BD9-81ED-4DB2-BD59-A6C34878D82A}">
                    <a16:rowId xmlns:a16="http://schemas.microsoft.com/office/drawing/2014/main" val="1433741923"/>
                  </a:ext>
                </a:extLst>
              </a:tr>
            </a:tbl>
          </a:graphicData>
        </a:graphic>
      </p:graphicFrame>
      <p:graphicFrame>
        <p:nvGraphicFramePr>
          <p:cNvPr id="3" name="Table 2"/>
          <p:cNvGraphicFramePr>
            <a:graphicFrameLocks noGrp="1"/>
          </p:cNvGraphicFramePr>
          <p:nvPr/>
        </p:nvGraphicFramePr>
        <p:xfrm>
          <a:off x="381000" y="5105400"/>
          <a:ext cx="8382000" cy="130048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162892184"/>
                    </a:ext>
                  </a:extLst>
                </a:gridCol>
                <a:gridCol w="4191000">
                  <a:extLst>
                    <a:ext uri="{9D8B030D-6E8A-4147-A177-3AD203B41FA5}">
                      <a16:colId xmlns:a16="http://schemas.microsoft.com/office/drawing/2014/main" val="2120003826"/>
                    </a:ext>
                  </a:extLst>
                </a:gridCol>
              </a:tblGrid>
              <a:tr h="370840">
                <a:tc>
                  <a:txBody>
                    <a:bodyPr/>
                    <a:lstStyle/>
                    <a:p>
                      <a:r>
                        <a:rPr lang="en-US" dirty="0"/>
                        <a:t>What Nephi Saw</a:t>
                      </a:r>
                    </a:p>
                  </a:txBody>
                  <a:tcPr/>
                </a:tc>
                <a:tc>
                  <a:txBody>
                    <a:bodyPr/>
                    <a:lstStyle/>
                    <a:p>
                      <a:r>
                        <a:rPr lang="en-US" dirty="0"/>
                        <a:t>Meaning</a:t>
                      </a:r>
                    </a:p>
                  </a:txBody>
                  <a:tcPr/>
                </a:tc>
                <a:extLst>
                  <a:ext uri="{0D108BD9-81ED-4DB2-BD59-A6C34878D82A}">
                    <a16:rowId xmlns:a16="http://schemas.microsoft.com/office/drawing/2014/main" val="2913773681"/>
                  </a:ext>
                </a:extLst>
              </a:tr>
              <a:tr h="370840">
                <a:tc>
                  <a:txBody>
                    <a:bodyPr/>
                    <a:lstStyle/>
                    <a:p>
                      <a:pPr fontAlgn="ctr"/>
                      <a:r>
                        <a:rPr lang="en-US" dirty="0">
                          <a:effectLst/>
                        </a:rPr>
                        <a:t>Fountain of living waters (1 Ne 11:25)</a:t>
                      </a:r>
                    </a:p>
                  </a:txBody>
                  <a:tcPr marL="95250" marR="95250" marT="95250" marB="95250" anchor="ctr"/>
                </a:tc>
                <a:tc>
                  <a:txBody>
                    <a:bodyPr/>
                    <a:lstStyle/>
                    <a:p>
                      <a:pPr fontAlgn="ctr"/>
                      <a:r>
                        <a:rPr lang="en-US" dirty="0">
                          <a:effectLst/>
                        </a:rPr>
                        <a:t>the love of God (1 Ne 11:25)</a:t>
                      </a:r>
                    </a:p>
                  </a:txBody>
                  <a:tcPr marL="95250" marR="95250" marT="95250" marB="95250" anchor="ctr"/>
                </a:tc>
                <a:extLst>
                  <a:ext uri="{0D108BD9-81ED-4DB2-BD59-A6C34878D82A}">
                    <a16:rowId xmlns:a16="http://schemas.microsoft.com/office/drawing/2014/main" val="826071099"/>
                  </a:ext>
                </a:extLst>
              </a:tr>
              <a:tr h="370840">
                <a:tc>
                  <a:txBody>
                    <a:bodyPr/>
                    <a:lstStyle/>
                    <a:p>
                      <a:pPr fontAlgn="ctr"/>
                      <a:r>
                        <a:rPr lang="fr-FR">
                          <a:effectLst/>
                        </a:rPr>
                        <a:t>Terrible gulf (1 Ne 12:18)</a:t>
                      </a:r>
                    </a:p>
                  </a:txBody>
                  <a:tcPr marL="95250" marR="95250" marT="95250" marB="95250" anchor="ctr"/>
                </a:tc>
                <a:tc>
                  <a:txBody>
                    <a:bodyPr/>
                    <a:lstStyle/>
                    <a:p>
                      <a:pPr fontAlgn="ctr"/>
                      <a:r>
                        <a:rPr lang="en-US" dirty="0">
                          <a:effectLst/>
                        </a:rPr>
                        <a:t>the justice of the Eternal God (1 Ne 12:18)</a:t>
                      </a:r>
                    </a:p>
                  </a:txBody>
                  <a:tcPr marL="95250" marR="95250" marT="95250" marB="95250" anchor="ctr"/>
                </a:tc>
                <a:extLst>
                  <a:ext uri="{0D108BD9-81ED-4DB2-BD59-A6C34878D82A}">
                    <a16:rowId xmlns:a16="http://schemas.microsoft.com/office/drawing/2014/main" val="708447417"/>
                  </a:ext>
                </a:extLst>
              </a:tr>
            </a:tbl>
          </a:graphicData>
        </a:graphic>
      </p:graphicFrame>
    </p:spTree>
    <p:extLst>
      <p:ext uri="{BB962C8B-B14F-4D97-AF65-F5344CB8AC3E}">
        <p14:creationId xmlns:p14="http://schemas.microsoft.com/office/powerpoint/2010/main" val="4105139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8229600" cy="68941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b="1" dirty="0">
                <a:solidFill>
                  <a:srgbClr val="333333"/>
                </a:solidFill>
              </a:rPr>
              <a:t>Joseph Smith’s Dream:</a:t>
            </a:r>
          </a:p>
          <a:p>
            <a:pPr eaLnBrk="0" fontAlgn="base" hangingPunct="0">
              <a:spcBef>
                <a:spcPct val="0"/>
              </a:spcBef>
              <a:spcAft>
                <a:spcPct val="0"/>
              </a:spcAft>
            </a:pPr>
            <a:r>
              <a:rPr lang="en-US" altLang="en-US" sz="1200" dirty="0">
                <a:solidFill>
                  <a:srgbClr val="333333"/>
                </a:solidFill>
              </a:rPr>
              <a:t>According to Lucy Mack Smith, Joseph Smith, Senior, the father of the Prophet, had the following dream in 1811 when the family was living in Lebanon, New Hampshire. Joseph Smith, Junior, would have been 5 years old at the time.</a:t>
            </a:r>
            <a:endParaRPr lang="en-US" altLang="en-US" sz="1200" dirty="0"/>
          </a:p>
          <a:p>
            <a:pPr eaLnBrk="0" fontAlgn="base" hangingPunct="0">
              <a:spcBef>
                <a:spcPct val="0"/>
              </a:spcBef>
              <a:spcAft>
                <a:spcPct val="0"/>
              </a:spcAft>
            </a:pPr>
            <a:r>
              <a:rPr lang="en-US" altLang="en-US" sz="1200" dirty="0"/>
              <a:t>I thought...</a:t>
            </a:r>
            <a:r>
              <a:rPr lang="en-US" altLang="en-US" sz="1200" b="1" dirty="0"/>
              <a:t>I was traveling in an open, desolate field</a:t>
            </a:r>
            <a:r>
              <a:rPr lang="en-US" altLang="en-US" sz="1200" dirty="0"/>
              <a:t>, which appeared to be very barren. As I was thus traveling, the thought suddenly came into my mind that I had better stop and reflect upon what I was doing, before I went any further. So I asked myself, "What motive can I have in traveling here, and what place can this be?" My guide, who was by my side, as before, said, "This is the desolate world; but travel on." The road was so broad and barren that I wondered why I should travel in it; for, said I to myself, "Broad is the road, and wide is the gate that leads to death, and many there be that walk therein; but narrow is the way, and straight is the gate that leads to everlasting' life, and few there be that go in there at."</a:t>
            </a:r>
          </a:p>
          <a:p>
            <a:pPr eaLnBrk="0" fontAlgn="base" hangingPunct="0">
              <a:spcBef>
                <a:spcPct val="0"/>
              </a:spcBef>
              <a:spcAft>
                <a:spcPct val="0"/>
              </a:spcAft>
            </a:pPr>
            <a:r>
              <a:rPr lang="en-US" altLang="en-US" sz="1200" dirty="0"/>
              <a:t>Traveling a short distance farther, I came to </a:t>
            </a:r>
            <a:r>
              <a:rPr lang="en-US" altLang="en-US" sz="1200" b="1" dirty="0"/>
              <a:t>a narrow path</a:t>
            </a:r>
            <a:r>
              <a:rPr lang="en-US" altLang="en-US" sz="1200" dirty="0"/>
              <a:t>. This path I entered, and, when I had traveled a little way in it, I beheld a </a:t>
            </a:r>
            <a:r>
              <a:rPr lang="en-US" altLang="en-US" sz="1200" b="1" dirty="0"/>
              <a:t>beautiful stream of water</a:t>
            </a:r>
            <a:r>
              <a:rPr lang="en-US" altLang="en-US" sz="1200" dirty="0"/>
              <a:t>, which ran from the east to the west. Of this stream I could see neither the source nor yet the termination; but as far as my eyes could extend I could see a </a:t>
            </a:r>
            <a:r>
              <a:rPr lang="en-US" altLang="en-US" sz="1200" b="1" dirty="0"/>
              <a:t>rope </a:t>
            </a:r>
            <a:r>
              <a:rPr lang="en-US" altLang="en-US" sz="1200" dirty="0"/>
              <a:t>running along the bank of it, about as high as a man could reach, and beyond me was a low, but very pleasant valley, in which stood </a:t>
            </a:r>
            <a:r>
              <a:rPr lang="en-US" altLang="en-US" sz="1200" b="1" dirty="0"/>
              <a:t>a tree </a:t>
            </a:r>
            <a:r>
              <a:rPr lang="en-US" altLang="en-US" sz="1200" dirty="0"/>
              <a:t>such as I had never seen before. It was exceedingly handsome, insomuch that I looked upon it with wonder and admiration. Its beautiful branches spread themselves somewhat like an umbrella, and it bore a </a:t>
            </a:r>
            <a:r>
              <a:rPr lang="en-US" altLang="en-US" sz="1200" b="1" dirty="0"/>
              <a:t>kind of fruit</a:t>
            </a:r>
            <a:r>
              <a:rPr lang="en-US" altLang="en-US" sz="1200" dirty="0"/>
              <a:t>, in shape much like a chestnut bur, and as </a:t>
            </a:r>
            <a:r>
              <a:rPr lang="en-US" altLang="en-US" sz="1200" b="1" dirty="0"/>
              <a:t>white as snow</a:t>
            </a:r>
            <a:r>
              <a:rPr lang="en-US" altLang="en-US" sz="1200" dirty="0"/>
              <a:t>, or, if possible whiter. I gazed upon the same with considerable interest, and as I was doing so the burs or shells commenced opening and shedding their particles, or the fruit which they contained, which was of dazzling whiteness. I drew near and began to eat of it, and </a:t>
            </a:r>
            <a:r>
              <a:rPr lang="en-US" altLang="en-US" sz="1200" b="1" dirty="0"/>
              <a:t>I found it delicious beyond description</a:t>
            </a:r>
            <a:r>
              <a:rPr lang="en-US" altLang="en-US" sz="1200" dirty="0"/>
              <a:t>. As I was eating, I said in my heart, "I can not eat this alone, I must bring my wife and children, that they may partake with me." Accordingly, </a:t>
            </a:r>
            <a:r>
              <a:rPr lang="en-US" altLang="en-US" sz="1200" b="1" dirty="0"/>
              <a:t>I went and brought my family</a:t>
            </a:r>
            <a:r>
              <a:rPr lang="en-US" altLang="en-US" sz="1200" dirty="0"/>
              <a:t>, which consisted of a wife and seven children, and we all commenced eating, and praising God for this blessing. We were exceedingly happy, insomuch that our joy could not easily be expressed.</a:t>
            </a:r>
          </a:p>
          <a:p>
            <a:r>
              <a:rPr lang="en-US" sz="1200" dirty="0"/>
              <a:t>While thus engaged, I beheld a </a:t>
            </a:r>
            <a:r>
              <a:rPr lang="en-US" sz="1200" b="1" dirty="0"/>
              <a:t>spacious building </a:t>
            </a:r>
            <a:r>
              <a:rPr lang="en-US" sz="1200" dirty="0"/>
              <a:t>standing opposite the valley which we were in, and it appeared to reach to the very heavens. It was full of doors and windows, and they were filled with people, who were very finely dressed. When these people observed us in the low valley, under the tree, </a:t>
            </a:r>
            <a:r>
              <a:rPr lang="en-US" sz="1200" b="1" dirty="0"/>
              <a:t>they pointed the finger of scorn at us</a:t>
            </a:r>
            <a:r>
              <a:rPr lang="en-US" sz="1200" dirty="0"/>
              <a:t>, and treated us with all manner of disrespect and contempt. But their contumely we utterly disregarded.</a:t>
            </a:r>
          </a:p>
          <a:p>
            <a:r>
              <a:rPr lang="en-US" sz="1200" dirty="0"/>
              <a:t>I presently turned to my guide, and inquired of him the meaning of the fruit that was so delicious. He told me it was the </a:t>
            </a:r>
            <a:r>
              <a:rPr lang="en-US" sz="1200" b="1" dirty="0"/>
              <a:t>pure love of God</a:t>
            </a:r>
            <a:r>
              <a:rPr lang="en-US" sz="1200" dirty="0"/>
              <a:t>, shed abroad in the hearts of all those who love him, and keep his commandments. He then commanded me to go and bring the rest of my children. I told him that we were all there. "No," he replied, "look yonder, you have two more, and you must bring them also." Upon raising my eyes, I saw two small children, standing some distance off. I immediately went to them, and brought them to the tree; upon which they commenced eating with the rest, and we all rejoiced together. The more we ate, the more we seemed to desire, until we even got down upon our knees, and scooped it up, eating it by double handfuls.</a:t>
            </a:r>
          </a:p>
          <a:p>
            <a:r>
              <a:rPr lang="en-US" sz="1200" dirty="0"/>
              <a:t>After feasting in this manner a short time, I asked my guide what was the meaning of the spacious building which I saw. He replied, "It is Babylon, it is Babylon, and it must fall. </a:t>
            </a:r>
            <a:r>
              <a:rPr lang="en-US" sz="1200" b="1" dirty="0"/>
              <a:t>The people in the doors and windows are the inhabitants thereof, who scorn and despise the Saints of God because of their humility."</a:t>
            </a:r>
          </a:p>
          <a:p>
            <a:r>
              <a:rPr lang="en-US" sz="1200" dirty="0"/>
              <a:t>I soon awoke, clapping my hands together for joy.</a:t>
            </a:r>
            <a:endParaRPr lang="en-US" sz="1200" u="sng" baseline="30000" dirty="0"/>
          </a:p>
          <a:p>
            <a:r>
              <a:rPr lang="en-US" sz="1000" dirty="0"/>
              <a:t>Lucy Mack Smith, </a:t>
            </a:r>
            <a:r>
              <a:rPr lang="en-US" sz="1000" i="1" dirty="0"/>
              <a:t>Joseph Smith, The Prophet And His Progenitors For Many Generations</a:t>
            </a:r>
            <a:r>
              <a:rPr lang="en-US" sz="1000" dirty="0"/>
              <a:t>, </a:t>
            </a:r>
            <a:r>
              <a:rPr lang="en-US" sz="1000" u="sng" dirty="0"/>
              <a:t>chapter 14</a:t>
            </a:r>
            <a:endParaRPr lang="en-US" sz="1000" dirty="0"/>
          </a:p>
          <a:p>
            <a:pPr eaLnBrk="0" fontAlgn="base" hangingPunct="0">
              <a:spcBef>
                <a:spcPct val="0"/>
              </a:spcBef>
              <a:spcAft>
                <a:spcPct val="0"/>
              </a:spcAft>
            </a:pPr>
            <a:endParaRPr lang="en-US" altLang="en-US" sz="1200" dirty="0"/>
          </a:p>
        </p:txBody>
      </p:sp>
      <p:sp>
        <p:nvSpPr>
          <p:cNvPr id="3" name="Rectangle 2"/>
          <p:cNvSpPr/>
          <p:nvPr/>
        </p:nvSpPr>
        <p:spPr>
          <a:xfrm>
            <a:off x="8229600" y="0"/>
            <a:ext cx="3962400" cy="3231654"/>
          </a:xfrm>
          <a:prstGeom prst="rect">
            <a:avLst/>
          </a:prstGeom>
          <a:ln>
            <a:solidFill>
              <a:schemeClr val="tx1"/>
            </a:solidFill>
          </a:ln>
        </p:spPr>
        <p:txBody>
          <a:bodyPr wrap="square">
            <a:spAutoFit/>
          </a:bodyPr>
          <a:lstStyle/>
          <a:p>
            <a:r>
              <a:rPr lang="en-US" sz="1200" b="1" dirty="0">
                <a:solidFill>
                  <a:srgbClr val="444444"/>
                </a:solidFill>
              </a:rPr>
              <a:t>Taste the Fruit of the Gospel 1 Nephi 8:12:</a:t>
            </a:r>
          </a:p>
          <a:p>
            <a:r>
              <a:rPr lang="en-US" sz="1200" dirty="0">
                <a:solidFill>
                  <a:srgbClr val="444444"/>
                </a:solidFill>
              </a:rPr>
              <a:t>"There are those whom you love and when anything that is really important happens to you, you want to share it with the people you love. That is the way Lehi was when he tasted the fruit of the gospel. This is the motivation behind the whole missionary, the proselyting, the sharing program of the Church. It is a simple thing, yes, but the longer I live the more impressive it becomes to me that no real Latter-day Saint with convictions can ever retire to a chimney corner, a kind of spiritual isolation, and clasp to his bosom the blessings of the gospel and thank God he has it, and, grieve that others are without it. Rather, if he really tastes the fruit he will not be able to refrain from desiring to share it with those he loves best and with all his brothers and sisters-the children of God. I say this sentiment is as normal and natural as it can be." Marion D. Hanks (BYU Speeches of the Year, May 4, 1960, p. 5.)</a:t>
            </a:r>
            <a:endParaRPr lang="en-US" sz="1200" dirty="0"/>
          </a:p>
        </p:txBody>
      </p:sp>
      <p:sp>
        <p:nvSpPr>
          <p:cNvPr id="4" name="Rectangle 3"/>
          <p:cNvSpPr/>
          <p:nvPr/>
        </p:nvSpPr>
        <p:spPr>
          <a:xfrm>
            <a:off x="8229600" y="3222227"/>
            <a:ext cx="3962400" cy="2677656"/>
          </a:xfrm>
          <a:prstGeom prst="rect">
            <a:avLst/>
          </a:prstGeom>
          <a:ln>
            <a:solidFill>
              <a:schemeClr val="tx1"/>
            </a:solidFill>
          </a:ln>
        </p:spPr>
        <p:txBody>
          <a:bodyPr wrap="square">
            <a:spAutoFit/>
          </a:bodyPr>
          <a:lstStyle/>
          <a:p>
            <a:r>
              <a:rPr lang="en-US" sz="1200" b="1" dirty="0">
                <a:solidFill>
                  <a:srgbClr val="444444"/>
                </a:solidFill>
              </a:rPr>
              <a:t>The Iron Rod 1 Nephi 8:19</a:t>
            </a:r>
          </a:p>
          <a:p>
            <a:r>
              <a:rPr lang="en-US" sz="1200" dirty="0"/>
              <a:t>The fact that the rod of iron is so close to this river is significant. Remember that Nephi later describes a terrible gulf that this river runs through. The depths of the river represent the depths of hell. Therefore, the depths of hell are not far from the rod of iron; it doesn't take many steps off the strait and narrow path before one falls into the terrible gulf and the river. Mormon wrote, thus we can plainly see that after a people have been once enlightened by the Spirit of God, and have had great knowledge of things pertaining to righteousness, and then have fallen away into sin and transgression, they become more hardened, and thus their state becomes worse than though they had never known these things. (Alma 24:30) Gospeldoctrine.com</a:t>
            </a:r>
          </a:p>
        </p:txBody>
      </p:sp>
    </p:spTree>
    <p:extLst>
      <p:ext uri="{BB962C8B-B14F-4D97-AF65-F5344CB8AC3E}">
        <p14:creationId xmlns:p14="http://schemas.microsoft.com/office/powerpoint/2010/main" val="1791384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5513" y="1463064"/>
            <a:ext cx="11159906" cy="498598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u="none" strike="noStrike" cap="none" normalizeH="0" baseline="0" dirty="0">
                <a:ln>
                  <a:noFill/>
                </a:ln>
                <a:effectLst/>
                <a:latin typeface="+mn-lt"/>
              </a:rPr>
              <a:t>The Fruit of the Tree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u="none" strike="noStrike" cap="none" normalizeH="0" baseline="0" dirty="0">
                <a:ln>
                  <a:noFill/>
                </a:ln>
                <a:effectLst/>
                <a:latin typeface="+mn-lt"/>
              </a:rPr>
              <a:t>Lehi’s famous vision of the tree of life includes this memorable feature: “And it came to pass that I did go forth and partake of the fruit [of the tree]; and I beheld that it was most sweet, above all that I ever before tasted. Yea, and I beheld that the fruit thereof was white, to exceed all the whiteness that I had ever seen” (</a:t>
            </a:r>
            <a:r>
              <a:rPr lang="en-US" altLang="en-US" sz="1200" dirty="0">
                <a:latin typeface="+mn-lt"/>
              </a:rPr>
              <a:t>1 Nephi 8:11</a:t>
            </a:r>
            <a:r>
              <a:rPr kumimoji="0" lang="en-US" altLang="en-US" sz="1200" u="none" strike="noStrike" cap="none" normalizeH="0" baseline="0" dirty="0">
                <a:ln>
                  <a:noFill/>
                </a:ln>
                <a:effectLst/>
                <a:latin typeface="+mn-lt"/>
              </a:rPr>
              <a:t>, italics added).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200" u="none" strike="noStrike" cap="none" normalizeH="0" baseline="0" dirty="0">
                <a:ln>
                  <a:noFill/>
                </a:ln>
                <a:effectLst/>
                <a:latin typeface="+mn-lt"/>
              </a:rPr>
              <a:t>This detail about the fruit of the Tree of Life, that it was “white, to exceed all the whiteness” finds an interesting parallel in ancient Judeo-Christian belief. In a 2005 presentation, Margaret Barker, a non-Mormon biblical scholar, asked the question, “Do the revelations to Joseph Smith fit in that context, the reign of King Zedekiah . . . [who] was installed as king in Jerusalem in 597 [BC]?” She then offered a number of examples that, in her mind, affirm “the revelation of history [in the Book of Mormon] to Joseph Smith is not out of character” with the world of the ancient Near East.</a:t>
            </a:r>
          </a:p>
          <a:p>
            <a:pPr lvl="0" fontAlgn="t"/>
            <a:r>
              <a:rPr lang="en-US" sz="1200" dirty="0"/>
              <a:t>One example offered by Barker is the depiction of the white fruit in Lehi’s vision, which finds parallels in ancient Jewish and Christian beliefs. The early Christian (Gnostic) treatise titled </a:t>
            </a:r>
            <a:r>
              <a:rPr lang="en-US" sz="1200" i="1" dirty="0"/>
              <a:t>On the Origin of the World</a:t>
            </a:r>
            <a:r>
              <a:rPr lang="en-US" sz="1200" dirty="0"/>
              <a:t> includes a description of paradise (the Garden of Eden) and the Tree of Life. </a:t>
            </a:r>
          </a:p>
          <a:p>
            <a:pPr lvl="0" fontAlgn="t"/>
            <a:r>
              <a:rPr lang="en-US" sz="1200" dirty="0"/>
              <a:t>“The tree of life looks like the sun, and its branches are lovely,” the text reads. “Its leaves are like the leaves of cypress, its fruit is like a cluster of white grapes, and its height reaches the sky.”</a:t>
            </a:r>
          </a:p>
          <a:p>
            <a:pPr lvl="0" fontAlgn="t"/>
            <a:endParaRPr lang="en-US" sz="1200" dirty="0"/>
          </a:p>
          <a:p>
            <a:pPr lvl="0" fontAlgn="t"/>
            <a:r>
              <a:rPr lang="en-US" sz="1200" dirty="0"/>
              <a:t>This finds a parallel in the non-canonical Jewish text 1 Enoch, which describes the fragrant “tree of wisdom” as containing clusters of grapes (1 Enoch 32:4–6). </a:t>
            </a:r>
          </a:p>
          <a:p>
            <a:r>
              <a:rPr lang="en-US" sz="1200" dirty="0"/>
              <a:t>Along similar lines, C. Wilfred Griggs has drawn attention to the tree of paradise being a white (or possibly shining) cypress tree in ancient Greek religion.</a:t>
            </a:r>
          </a:p>
          <a:p>
            <a:r>
              <a:rPr lang="en-US" sz="1200" dirty="0"/>
              <a:t>Barker mentions that she was unaware of other ancient sources describing the fruit as being white until she encountered the Book of Mormon. “Imagine my surprise,” Barker exclaimed, “when I read the account of Lehi’s vision of the tree whose </a:t>
            </a:r>
            <a:r>
              <a:rPr lang="en-US" sz="1200" i="1" dirty="0"/>
              <a:t>white fruit</a:t>
            </a:r>
            <a:r>
              <a:rPr lang="en-US" sz="1200" dirty="0"/>
              <a:t> made one happy (1 Nephi 11:4–23).” Barker concluded, “This revelation to Joseph Smith was the ancient Wisdom symbolism, intact, and almost certainly as it was known in 600 BCE.”</a:t>
            </a:r>
          </a:p>
          <a:p>
            <a:r>
              <a:rPr lang="en-US" sz="1200" b="0" i="0" dirty="0">
                <a:effectLst/>
                <a:latin typeface="Roboto"/>
              </a:rPr>
              <a:t>Scholars in and outside of the Mormon faith are starting to recognize the fact that the Book of Mormon contains many teachings and symbols in harmony with early Judeo-Christian and other ancient Mediterranean beliefs. These teachings can be found embedded in the text’s narrative and theology. One such religious idea linked the color white to holiness and sacredness. </a:t>
            </a:r>
          </a:p>
          <a:p>
            <a:r>
              <a:rPr lang="en-US" sz="1200" b="0" i="0" dirty="0">
                <a:effectLst/>
                <a:latin typeface="Roboto"/>
              </a:rPr>
              <a:t>The Israelite High Priest, for instance, was clothed in white linen as a sign of his holy calling (</a:t>
            </a:r>
            <a:r>
              <a:rPr lang="en-US" sz="1200" dirty="0">
                <a:latin typeface="Roboto"/>
              </a:rPr>
              <a:t>Leviticus 16:4, 32</a:t>
            </a:r>
            <a:r>
              <a:rPr lang="en-US" sz="1200" b="0" i="0" dirty="0">
                <a:effectLst/>
                <a:latin typeface="Roboto"/>
              </a:rPr>
              <a:t>), and white linen was worn by heavenly beings (angels and the redeemed saints) in John’s revelation (</a:t>
            </a:r>
            <a:r>
              <a:rPr lang="en-US" sz="1200" dirty="0">
                <a:latin typeface="Roboto"/>
              </a:rPr>
              <a:t>Revelation 3:5, 18</a:t>
            </a:r>
            <a:r>
              <a:rPr lang="en-US" sz="1200" b="0" i="0" dirty="0">
                <a:effectLst/>
                <a:latin typeface="Roboto"/>
              </a:rPr>
              <a:t>; </a:t>
            </a:r>
            <a:r>
              <a:rPr lang="en-US" sz="1200" dirty="0">
                <a:latin typeface="Roboto"/>
              </a:rPr>
              <a:t>4:4</a:t>
            </a:r>
            <a:r>
              <a:rPr lang="en-US" sz="1200" b="0" i="0" dirty="0">
                <a:effectLst/>
                <a:latin typeface="Roboto"/>
              </a:rPr>
              <a:t>; </a:t>
            </a:r>
            <a:r>
              <a:rPr lang="en-US" sz="1200" dirty="0">
                <a:latin typeface="Roboto"/>
              </a:rPr>
              <a:t>6:11</a:t>
            </a:r>
            <a:r>
              <a:rPr lang="en-US" sz="1200" b="0" i="0" dirty="0">
                <a:effectLst/>
                <a:latin typeface="Roboto"/>
              </a:rPr>
              <a:t>; </a:t>
            </a:r>
            <a:r>
              <a:rPr lang="en-US" sz="1200" dirty="0">
                <a:latin typeface="Roboto"/>
              </a:rPr>
              <a:t>7:9, 13</a:t>
            </a:r>
            <a:r>
              <a:rPr lang="en-US" sz="1200" b="0" i="0" dirty="0">
                <a:effectLst/>
                <a:latin typeface="Roboto"/>
              </a:rPr>
              <a:t>; </a:t>
            </a:r>
            <a:r>
              <a:rPr lang="en-US" sz="1200" dirty="0">
                <a:latin typeface="Roboto"/>
              </a:rPr>
              <a:t>15:6</a:t>
            </a:r>
            <a:r>
              <a:rPr lang="en-US" sz="1200" b="0" i="0" dirty="0">
                <a:effectLst/>
                <a:latin typeface="Roboto"/>
              </a:rPr>
              <a:t>; </a:t>
            </a:r>
            <a:r>
              <a:rPr lang="en-US" sz="1200" dirty="0">
                <a:latin typeface="Roboto"/>
              </a:rPr>
              <a:t>19:8</a:t>
            </a:r>
            <a:r>
              <a:rPr lang="en-US" sz="1200" b="0" i="0" dirty="0">
                <a:effectLst/>
                <a:latin typeface="Roboto"/>
              </a:rPr>
              <a:t>). The Book of Mormon’s description of </a:t>
            </a:r>
            <a:r>
              <a:rPr lang="en-US" sz="1200" b="0" i="1" dirty="0">
                <a:effectLst/>
                <a:latin typeface="Roboto"/>
              </a:rPr>
              <a:t>white fruit</a:t>
            </a:r>
            <a:r>
              <a:rPr lang="en-US" sz="1200" b="0" i="0" dirty="0">
                <a:effectLst/>
                <a:latin typeface="Roboto"/>
              </a:rPr>
              <a:t> adorning the Tree of Life may therefore be seen as a symbol of something holy and sacred that should be freely picked and gladly eaten by all people who seek righteousness and eternal life.</a:t>
            </a:r>
          </a:p>
          <a:p>
            <a:r>
              <a:rPr lang="en-US" sz="1200" dirty="0"/>
              <a:t>https://knowhy.bookofmormoncentral.org/content/what-fruit-white</a:t>
            </a:r>
          </a:p>
          <a:p>
            <a:endParaRPr lang="en-US" sz="1200" dirty="0"/>
          </a:p>
          <a:p>
            <a:pPr lvl="0" fontAlgn="t"/>
            <a:endParaRPr kumimoji="0" lang="en-US" altLang="en-US" sz="1200" u="none" strike="noStrike" cap="none" normalizeH="0" baseline="0" dirty="0">
              <a:ln>
                <a:noFill/>
              </a:ln>
              <a:effectLst/>
              <a:latin typeface="+mn-lt"/>
            </a:endParaRPr>
          </a:p>
        </p:txBody>
      </p:sp>
      <p:sp>
        <p:nvSpPr>
          <p:cNvPr id="3" name="TextBox 2"/>
          <p:cNvSpPr txBox="1"/>
          <p:nvPr/>
        </p:nvSpPr>
        <p:spPr>
          <a:xfrm>
            <a:off x="4906979" y="389299"/>
            <a:ext cx="4291342" cy="369332"/>
          </a:xfrm>
          <a:prstGeom prst="rect">
            <a:avLst/>
          </a:prstGeom>
          <a:noFill/>
        </p:spPr>
        <p:txBody>
          <a:bodyPr wrap="square" rtlCol="0">
            <a:spAutoFit/>
          </a:bodyPr>
          <a:lstStyle/>
          <a:p>
            <a:r>
              <a:rPr lang="en-US" dirty="0"/>
              <a:t>Something of Interest</a:t>
            </a:r>
          </a:p>
        </p:txBody>
      </p:sp>
    </p:spTree>
    <p:extLst>
      <p:ext uri="{BB962C8B-B14F-4D97-AF65-F5344CB8AC3E}">
        <p14:creationId xmlns:p14="http://schemas.microsoft.com/office/powerpoint/2010/main" val="4145531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C54AD-4664-B38F-741E-E002E9B7E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DF8A5B5-6CB8-C590-F9A8-A1DA1B29A1B8}"/>
              </a:ext>
            </a:extLst>
          </p:cNvPr>
          <p:cNvSpPr txBox="1"/>
          <p:nvPr/>
        </p:nvSpPr>
        <p:spPr>
          <a:xfrm>
            <a:off x="2399146" y="1524000"/>
            <a:ext cx="7620000" cy="2585323"/>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A Desire to Know</a:t>
            </a:r>
          </a:p>
          <a:p>
            <a:pPr algn="ctr"/>
            <a:endParaRPr lang="en-US" sz="5400" dirty="0">
              <a:solidFill>
                <a:schemeClr val="bg1"/>
              </a:solidFill>
              <a:latin typeface="Abadi" panose="020B0604020104020204" pitchFamily="34" charset="0"/>
            </a:endParaRPr>
          </a:p>
          <a:p>
            <a:pPr algn="ctr"/>
            <a:r>
              <a:rPr lang="en-US" sz="5400" dirty="0">
                <a:solidFill>
                  <a:schemeClr val="bg1"/>
                </a:solidFill>
                <a:latin typeface="Abadi" panose="020B0604020104020204" pitchFamily="34" charset="0"/>
              </a:rPr>
              <a:t>1 Nephi 10</a:t>
            </a:r>
          </a:p>
        </p:txBody>
      </p:sp>
      <p:sp>
        <p:nvSpPr>
          <p:cNvPr id="4" name="Cloud 3">
            <a:extLst>
              <a:ext uri="{FF2B5EF4-FFF2-40B4-BE49-F238E27FC236}">
                <a16:creationId xmlns:a16="http://schemas.microsoft.com/office/drawing/2014/main" id="{5B8275A3-A907-3DE2-1430-8A516AB5AF77}"/>
              </a:ext>
            </a:extLst>
          </p:cNvPr>
          <p:cNvSpPr/>
          <p:nvPr/>
        </p:nvSpPr>
        <p:spPr>
          <a:xfrm rot="1027854">
            <a:off x="8878402" y="829150"/>
            <a:ext cx="2681662" cy="2262909"/>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02B015E-E4F6-53EE-6E20-D59DEF01435A}"/>
              </a:ext>
            </a:extLst>
          </p:cNvPr>
          <p:cNvGrpSpPr/>
          <p:nvPr/>
        </p:nvGrpSpPr>
        <p:grpSpPr>
          <a:xfrm>
            <a:off x="9510803" y="1143337"/>
            <a:ext cx="1374833" cy="1634533"/>
            <a:chOff x="6309360" y="621552"/>
            <a:chExt cx="4495800" cy="5345038"/>
          </a:xfrm>
        </p:grpSpPr>
        <p:sp>
          <p:nvSpPr>
            <p:cNvPr id="6" name="Freeform: Shape 5">
              <a:extLst>
                <a:ext uri="{FF2B5EF4-FFF2-40B4-BE49-F238E27FC236}">
                  <a16:creationId xmlns:a16="http://schemas.microsoft.com/office/drawing/2014/main" id="{613DD08F-6042-B417-E3C3-EE45F6AFFA56}"/>
                </a:ext>
              </a:extLst>
            </p:cNvPr>
            <p:cNvSpPr/>
            <p:nvPr/>
          </p:nvSpPr>
          <p:spPr>
            <a:xfrm rot="14132626">
              <a:off x="6083383" y="1454582"/>
              <a:ext cx="5050544" cy="3973472"/>
            </a:xfrm>
            <a:custGeom>
              <a:avLst/>
              <a:gdLst>
                <a:gd name="connsiteX0" fmla="*/ 5050544 w 5050544"/>
                <a:gd name="connsiteY0" fmla="*/ 1782818 h 3973472"/>
                <a:gd name="connsiteX1" fmla="*/ 3523589 w 5050544"/>
                <a:gd name="connsiteY1" fmla="*/ 1782818 h 3973472"/>
                <a:gd name="connsiteX2" fmla="*/ 2950981 w 5050544"/>
                <a:gd name="connsiteY2" fmla="*/ 1798045 h 3973472"/>
                <a:gd name="connsiteX3" fmla="*/ 2926568 w 5050544"/>
                <a:gd name="connsiteY3" fmla="*/ 1796097 h 3973472"/>
                <a:gd name="connsiteX4" fmla="*/ 2990888 w 5050544"/>
                <a:gd name="connsiteY4" fmla="*/ 1847526 h 3973472"/>
                <a:gd name="connsiteX5" fmla="*/ 3393137 w 5050544"/>
                <a:gd name="connsiteY5" fmla="*/ 2069384 h 3973472"/>
                <a:gd name="connsiteX6" fmla="*/ 3015906 w 5050544"/>
                <a:gd name="connsiteY6" fmla="*/ 2619159 h 3973472"/>
                <a:gd name="connsiteX7" fmla="*/ 2261929 w 5050544"/>
                <a:gd name="connsiteY7" fmla="*/ 2101812 h 3973472"/>
                <a:gd name="connsiteX8" fmla="*/ 2191167 w 5050544"/>
                <a:gd name="connsiteY8" fmla="*/ 2039393 h 3973472"/>
                <a:gd name="connsiteX9" fmla="*/ 2225729 w 5050544"/>
                <a:gd name="connsiteY9" fmla="*/ 2116787 h 3973472"/>
                <a:gd name="connsiteX10" fmla="*/ 2419615 w 5050544"/>
                <a:gd name="connsiteY10" fmla="*/ 2446524 h 3973472"/>
                <a:gd name="connsiteX11" fmla="*/ 3108181 w 5050544"/>
                <a:gd name="connsiteY11" fmla="*/ 3809413 h 3973472"/>
                <a:gd name="connsiteX12" fmla="*/ 2783457 w 5050544"/>
                <a:gd name="connsiteY12" fmla="*/ 3973472 h 3973472"/>
                <a:gd name="connsiteX13" fmla="*/ 2094892 w 5050544"/>
                <a:gd name="connsiteY13" fmla="*/ 2610582 h 3973472"/>
                <a:gd name="connsiteX14" fmla="*/ 1678129 w 5050544"/>
                <a:gd name="connsiteY14" fmla="*/ 1751909 h 3973472"/>
                <a:gd name="connsiteX15" fmla="*/ 1625390 w 5050544"/>
                <a:gd name="connsiteY15" fmla="*/ 1633809 h 3973472"/>
                <a:gd name="connsiteX16" fmla="*/ 1616015 w 5050544"/>
                <a:gd name="connsiteY16" fmla="*/ 1629001 h 3973472"/>
                <a:gd name="connsiteX17" fmla="*/ 1507953 w 5050544"/>
                <a:gd name="connsiteY17" fmla="*/ 1584466 h 3973472"/>
                <a:gd name="connsiteX18" fmla="*/ 0 w 5050544"/>
                <a:gd name="connsiteY18" fmla="*/ 549774 h 3973472"/>
                <a:gd name="connsiteX19" fmla="*/ 377232 w 5050544"/>
                <a:gd name="connsiteY19" fmla="*/ 0 h 3973472"/>
                <a:gd name="connsiteX20" fmla="*/ 1885185 w 5050544"/>
                <a:gd name="connsiteY20" fmla="*/ 1034692 h 3973472"/>
                <a:gd name="connsiteX21" fmla="*/ 2287434 w 5050544"/>
                <a:gd name="connsiteY21" fmla="*/ 1256550 h 3973472"/>
                <a:gd name="connsiteX22" fmla="*/ 2465344 w 5050544"/>
                <a:gd name="connsiteY22" fmla="*/ 1398804 h 3973472"/>
                <a:gd name="connsiteX23" fmla="*/ 2569242 w 5050544"/>
                <a:gd name="connsiteY23" fmla="*/ 1403777 h 3973472"/>
                <a:gd name="connsiteX24" fmla="*/ 3523589 w 5050544"/>
                <a:gd name="connsiteY24" fmla="*/ 1419004 h 3973472"/>
                <a:gd name="connsiteX25" fmla="*/ 5050544 w 5050544"/>
                <a:gd name="connsiteY25" fmla="*/ 1419004 h 397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50544" h="3973472">
                  <a:moveTo>
                    <a:pt x="5050544" y="1782818"/>
                  </a:moveTo>
                  <a:cubicBezTo>
                    <a:pt x="4541559" y="1869441"/>
                    <a:pt x="4032574" y="1696196"/>
                    <a:pt x="3523589" y="1782818"/>
                  </a:cubicBezTo>
                  <a:cubicBezTo>
                    <a:pt x="3332720" y="1815302"/>
                    <a:pt x="3141850" y="1811241"/>
                    <a:pt x="2950981" y="1798045"/>
                  </a:cubicBezTo>
                  <a:lnTo>
                    <a:pt x="2926568" y="1796097"/>
                  </a:lnTo>
                  <a:lnTo>
                    <a:pt x="2990888" y="1847526"/>
                  </a:lnTo>
                  <a:cubicBezTo>
                    <a:pt x="3113744" y="1937841"/>
                    <a:pt x="3245020" y="2015884"/>
                    <a:pt x="3393137" y="2069384"/>
                  </a:cubicBezTo>
                  <a:lnTo>
                    <a:pt x="3015906" y="2619159"/>
                  </a:lnTo>
                  <a:cubicBezTo>
                    <a:pt x="2719672" y="2512159"/>
                    <a:pt x="2490800" y="2306986"/>
                    <a:pt x="2261929" y="2101812"/>
                  </a:cubicBezTo>
                  <a:lnTo>
                    <a:pt x="2191167" y="2039393"/>
                  </a:lnTo>
                  <a:lnTo>
                    <a:pt x="2225729" y="2116787"/>
                  </a:lnTo>
                  <a:cubicBezTo>
                    <a:pt x="2280693" y="2231582"/>
                    <a:pt x="2342906" y="2342715"/>
                    <a:pt x="2419615" y="2446524"/>
                  </a:cubicBezTo>
                  <a:cubicBezTo>
                    <a:pt x="2726452" y="2861759"/>
                    <a:pt x="2801344" y="3394178"/>
                    <a:pt x="3108181" y="3809413"/>
                  </a:cubicBezTo>
                  <a:lnTo>
                    <a:pt x="2783457" y="3973472"/>
                  </a:lnTo>
                  <a:cubicBezTo>
                    <a:pt x="2476619" y="3558237"/>
                    <a:pt x="2401728" y="3025817"/>
                    <a:pt x="2094892" y="2610582"/>
                  </a:cubicBezTo>
                  <a:cubicBezTo>
                    <a:pt x="1903118" y="2351060"/>
                    <a:pt x="1801949" y="2045763"/>
                    <a:pt x="1678129" y="1751909"/>
                  </a:cubicBezTo>
                  <a:lnTo>
                    <a:pt x="1625390" y="1633809"/>
                  </a:lnTo>
                  <a:lnTo>
                    <a:pt x="1616015" y="1629001"/>
                  </a:lnTo>
                  <a:cubicBezTo>
                    <a:pt x="1580959" y="1612750"/>
                    <a:pt x="1544982" y="1597841"/>
                    <a:pt x="1507953" y="1584466"/>
                  </a:cubicBezTo>
                  <a:cubicBezTo>
                    <a:pt x="915485" y="1370468"/>
                    <a:pt x="592468" y="763773"/>
                    <a:pt x="0" y="549774"/>
                  </a:cubicBezTo>
                  <a:lnTo>
                    <a:pt x="377232" y="0"/>
                  </a:lnTo>
                  <a:cubicBezTo>
                    <a:pt x="969700" y="213998"/>
                    <a:pt x="1292717" y="820693"/>
                    <a:pt x="1885185" y="1034692"/>
                  </a:cubicBezTo>
                  <a:cubicBezTo>
                    <a:pt x="2033302" y="1088192"/>
                    <a:pt x="2164578" y="1166235"/>
                    <a:pt x="2287434" y="1256550"/>
                  </a:cubicBezTo>
                  <a:lnTo>
                    <a:pt x="2465344" y="1398804"/>
                  </a:lnTo>
                  <a:lnTo>
                    <a:pt x="2569242" y="1403777"/>
                  </a:lnTo>
                  <a:cubicBezTo>
                    <a:pt x="2887358" y="1425771"/>
                    <a:pt x="3205473" y="1473143"/>
                    <a:pt x="3523589" y="1419004"/>
                  </a:cubicBezTo>
                  <a:cubicBezTo>
                    <a:pt x="4032574" y="1332381"/>
                    <a:pt x="4541559" y="1505626"/>
                    <a:pt x="5050544" y="141900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loud 6">
              <a:extLst>
                <a:ext uri="{FF2B5EF4-FFF2-40B4-BE49-F238E27FC236}">
                  <a16:creationId xmlns:a16="http://schemas.microsoft.com/office/drawing/2014/main" id="{F743EBD7-A208-5CF6-8ADC-916C044B9AC3}"/>
                </a:ext>
              </a:extLst>
            </p:cNvPr>
            <p:cNvSpPr/>
            <p:nvPr/>
          </p:nvSpPr>
          <p:spPr>
            <a:xfrm>
              <a:off x="6309360" y="2221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10AA7B7E-3936-3455-DDE8-A9174986B919}"/>
                </a:ext>
              </a:extLst>
            </p:cNvPr>
            <p:cNvSpPr/>
            <p:nvPr/>
          </p:nvSpPr>
          <p:spPr>
            <a:xfrm>
              <a:off x="6461760" y="13073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BD546640-E489-890D-2D06-905E29D53BA6}"/>
                </a:ext>
              </a:extLst>
            </p:cNvPr>
            <p:cNvSpPr/>
            <p:nvPr/>
          </p:nvSpPr>
          <p:spPr>
            <a:xfrm>
              <a:off x="9052560" y="2221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55DEDEA8-2C65-D0D2-64B8-2E73B70E111A}"/>
                </a:ext>
              </a:extLst>
            </p:cNvPr>
            <p:cNvSpPr/>
            <p:nvPr/>
          </p:nvSpPr>
          <p:spPr>
            <a:xfrm>
              <a:off x="8595360" y="1459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8D1BEBF5-A19D-874A-F225-CB98D4367B67}"/>
                </a:ext>
              </a:extLst>
            </p:cNvPr>
            <p:cNvSpPr/>
            <p:nvPr/>
          </p:nvSpPr>
          <p:spPr>
            <a:xfrm>
              <a:off x="7985760" y="697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1A640F44-8AA0-E982-379B-13646FB3522F}"/>
                </a:ext>
              </a:extLst>
            </p:cNvPr>
            <p:cNvSpPr/>
            <p:nvPr/>
          </p:nvSpPr>
          <p:spPr>
            <a:xfrm>
              <a:off x="7223760" y="6215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0013ABB9-F16E-4743-F92F-78538A1233E1}"/>
                </a:ext>
              </a:extLst>
            </p:cNvPr>
            <p:cNvSpPr/>
            <p:nvPr/>
          </p:nvSpPr>
          <p:spPr>
            <a:xfrm>
              <a:off x="7452360" y="1840752"/>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A99248-6454-9246-C179-224FC68BDEAD}"/>
                </a:ext>
              </a:extLst>
            </p:cNvPr>
            <p:cNvSpPr/>
            <p:nvPr/>
          </p:nvSpPr>
          <p:spPr>
            <a:xfrm>
              <a:off x="6918960" y="27551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2738B3-234F-F2D2-DDA7-33CE5A5F0400}"/>
                </a:ext>
              </a:extLst>
            </p:cNvPr>
            <p:cNvSpPr/>
            <p:nvPr/>
          </p:nvSpPr>
          <p:spPr>
            <a:xfrm>
              <a:off x="9509760" y="29075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F61A54-DDD7-C67B-6FEC-E2C9141096B5}"/>
                </a:ext>
              </a:extLst>
            </p:cNvPr>
            <p:cNvSpPr/>
            <p:nvPr/>
          </p:nvSpPr>
          <p:spPr>
            <a:xfrm>
              <a:off x="9281160" y="22979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26FE99-80D9-5894-A8D5-9D51BC47C50D}"/>
                </a:ext>
              </a:extLst>
            </p:cNvPr>
            <p:cNvSpPr/>
            <p:nvPr/>
          </p:nvSpPr>
          <p:spPr>
            <a:xfrm>
              <a:off x="6690360" y="1840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7CE033-DB8B-3E26-59CC-FE15658DC551}"/>
                </a:ext>
              </a:extLst>
            </p:cNvPr>
            <p:cNvSpPr/>
            <p:nvPr/>
          </p:nvSpPr>
          <p:spPr>
            <a:xfrm>
              <a:off x="7757160" y="1459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07A22C-BB29-8022-E087-93138652E0E6}"/>
                </a:ext>
              </a:extLst>
            </p:cNvPr>
            <p:cNvSpPr/>
            <p:nvPr/>
          </p:nvSpPr>
          <p:spPr>
            <a:xfrm>
              <a:off x="8976360" y="14597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A06B8F6-0755-F56A-AC52-8493422C16C9}"/>
                </a:ext>
              </a:extLst>
            </p:cNvPr>
            <p:cNvSpPr/>
            <p:nvPr/>
          </p:nvSpPr>
          <p:spPr>
            <a:xfrm>
              <a:off x="7757160" y="24503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2D46B73-B694-5911-5BA3-AAD502849893}"/>
                </a:ext>
              </a:extLst>
            </p:cNvPr>
            <p:cNvSpPr/>
            <p:nvPr/>
          </p:nvSpPr>
          <p:spPr>
            <a:xfrm>
              <a:off x="8671560" y="2069352"/>
              <a:ext cx="3048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D937FC2-83CF-F452-01B9-C9CEC5DD1DE4}"/>
              </a:ext>
            </a:extLst>
          </p:cNvPr>
          <p:cNvGrpSpPr/>
          <p:nvPr/>
        </p:nvGrpSpPr>
        <p:grpSpPr>
          <a:xfrm>
            <a:off x="8185395" y="2946206"/>
            <a:ext cx="817246" cy="1950006"/>
            <a:chOff x="397451" y="228208"/>
            <a:chExt cx="1468018" cy="3502792"/>
          </a:xfrm>
        </p:grpSpPr>
        <p:sp>
          <p:nvSpPr>
            <p:cNvPr id="23" name="Oval 22">
              <a:extLst>
                <a:ext uri="{FF2B5EF4-FFF2-40B4-BE49-F238E27FC236}">
                  <a16:creationId xmlns:a16="http://schemas.microsoft.com/office/drawing/2014/main" id="{AF13D102-E3BE-7385-080A-9593497225AA}"/>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907A384-6855-2CB1-C12B-379CE677F2FA}"/>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3CFE579F-2979-79F2-E191-ADF1B7FA3D72}"/>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D245DFD-03CD-E830-2AD5-FED92A9014BC}"/>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02F5D496-5227-CF11-9632-BFEF7B915747}"/>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770D53B-57F0-38F1-C4BE-9E12EBBC6A7B}"/>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11B887EE-5A4F-1999-4A39-5A2355515746}"/>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B52A62D-0076-EB96-D9C3-23170195828E}"/>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9BC86F21-5DBE-1BE4-3C9E-D7A3B5693B14}"/>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ounded Rectangle 152">
              <a:extLst>
                <a:ext uri="{FF2B5EF4-FFF2-40B4-BE49-F238E27FC236}">
                  <a16:creationId xmlns:a16="http://schemas.microsoft.com/office/drawing/2014/main" id="{1FBCC4F7-FE86-EC3B-DB25-147A92A6B3C4}"/>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94BEE0E-4191-7FE1-DD02-ADA8559AA0AF}"/>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54">
              <a:extLst>
                <a:ext uri="{FF2B5EF4-FFF2-40B4-BE49-F238E27FC236}">
                  <a16:creationId xmlns:a16="http://schemas.microsoft.com/office/drawing/2014/main" id="{3DD8E95C-12F5-1CF0-8B8F-A55AFDB6199C}"/>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4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
          <p:cNvGrpSpPr/>
          <p:nvPr/>
        </p:nvGrpSpPr>
        <p:grpSpPr>
          <a:xfrm>
            <a:off x="728079" y="1744717"/>
            <a:ext cx="2091321" cy="2743200"/>
            <a:chOff x="71718" y="1120588"/>
            <a:chExt cx="3048000" cy="4572000"/>
          </a:xfrm>
        </p:grpSpPr>
        <p:grpSp>
          <p:nvGrpSpPr>
            <p:cNvPr id="33" name="Group 13"/>
            <p:cNvGrpSpPr/>
            <p:nvPr/>
          </p:nvGrpSpPr>
          <p:grpSpPr>
            <a:xfrm>
              <a:off x="71718" y="1120588"/>
              <a:ext cx="3048000" cy="4572000"/>
              <a:chOff x="838200" y="1066800"/>
              <a:chExt cx="2438400" cy="3352800"/>
            </a:xfrm>
          </p:grpSpPr>
          <p:sp>
            <p:nvSpPr>
              <p:cNvPr id="35"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849123" y="1247588"/>
              <a:ext cx="2212816" cy="4308872"/>
            </a:xfrm>
            <a:prstGeom prst="rect">
              <a:avLst/>
            </a:prstGeom>
            <a:noFill/>
          </p:spPr>
          <p:txBody>
            <a:bodyPr wrap="square" rtlCol="0">
              <a:spAutoFit/>
            </a:bodyPr>
            <a:lstStyle/>
            <a:p>
              <a:pPr algn="ctr"/>
              <a:r>
                <a:rPr lang="en-US" b="1" dirty="0"/>
                <a:t>The messages contained in the Book of Mormon are pleasing to God and are of great worth to His children</a:t>
              </a:r>
              <a:endParaRPr lang="en-US" sz="1100" b="1" dirty="0">
                <a:solidFill>
                  <a:schemeClr val="bg2">
                    <a:lumMod val="25000"/>
                  </a:schemeClr>
                </a:solidFill>
                <a:latin typeface="Tempus Sans ITC" pitchFamily="82" charset="0"/>
              </a:endParaRPr>
            </a:p>
          </p:txBody>
        </p:sp>
      </p:grpSp>
      <p:sp>
        <p:nvSpPr>
          <p:cNvPr id="45" name="TextBox 44"/>
          <p:cNvSpPr txBox="1"/>
          <p:nvPr/>
        </p:nvSpPr>
        <p:spPr>
          <a:xfrm>
            <a:off x="2819400" y="228600"/>
            <a:ext cx="6400800" cy="923330"/>
          </a:xfrm>
          <a:prstGeom prst="rect">
            <a:avLst/>
          </a:prstGeom>
          <a:noFill/>
        </p:spPr>
        <p:txBody>
          <a:bodyPr wrap="square" rtlCol="0">
            <a:spAutoFit/>
          </a:bodyPr>
          <a:lstStyle/>
          <a:p>
            <a:pPr algn="ctr"/>
            <a:r>
              <a:rPr lang="en-US" sz="5400" dirty="0">
                <a:solidFill>
                  <a:schemeClr val="bg1"/>
                </a:solidFill>
              </a:rPr>
              <a:t>An Invitation</a:t>
            </a:r>
          </a:p>
        </p:txBody>
      </p:sp>
      <p:sp>
        <p:nvSpPr>
          <p:cNvPr id="2" name="Rectangle 1"/>
          <p:cNvSpPr/>
          <p:nvPr/>
        </p:nvSpPr>
        <p:spPr>
          <a:xfrm>
            <a:off x="3678187" y="1371601"/>
            <a:ext cx="8166972" cy="4893647"/>
          </a:xfrm>
          <a:prstGeom prst="rect">
            <a:avLst/>
          </a:prstGeom>
        </p:spPr>
        <p:txBody>
          <a:bodyPr wrap="square">
            <a:spAutoFit/>
          </a:bodyPr>
          <a:lstStyle/>
          <a:p>
            <a:r>
              <a:rPr lang="en-US" sz="2400" dirty="0">
                <a:solidFill>
                  <a:schemeClr val="bg1"/>
                </a:solidFill>
              </a:rPr>
              <a:t>By the time Nephi finishes his record of the things of God, the Spirit prompts him to hold the reader responsible for how they receive his writings.</a:t>
            </a:r>
          </a:p>
          <a:p>
            <a:endParaRPr lang="en-US" sz="2400" dirty="0">
              <a:solidFill>
                <a:schemeClr val="bg1"/>
              </a:solidFill>
            </a:endParaRPr>
          </a:p>
          <a:p>
            <a:r>
              <a:rPr lang="en-US" sz="2400" i="1" dirty="0">
                <a:solidFill>
                  <a:srgbClr val="FFFF00"/>
                </a:solidFill>
              </a:rPr>
              <a:t>'And if ye shall believe in Christ ye will believe in these words, for they are the words of Christ, and he hath given them unto me; and they teach all men that they should do good. And if they are not the words of Christ, judge ye--for Christ will show unto you, with power and great glory, that they are his words, at the last day; and you and I shall stand face to face before his bar; and ye shall know that I have been commanded of him to write these things, notwithstanding my weakness....for these words shall condemn you at the last day.' (2 Ne 33:10-11,14)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362200" y="0"/>
            <a:ext cx="7620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Prophesies From Lehi</a:t>
            </a:r>
          </a:p>
        </p:txBody>
      </p:sp>
      <p:sp>
        <p:nvSpPr>
          <p:cNvPr id="5" name="TextBox 4"/>
          <p:cNvSpPr txBox="1"/>
          <p:nvPr/>
        </p:nvSpPr>
        <p:spPr>
          <a:xfrm>
            <a:off x="436075" y="1053220"/>
            <a:ext cx="6324600" cy="5016758"/>
          </a:xfrm>
          <a:prstGeom prst="rect">
            <a:avLst/>
          </a:prstGeom>
          <a:noFill/>
        </p:spPr>
        <p:txBody>
          <a:bodyPr wrap="square" rtlCol="0">
            <a:spAutoFit/>
          </a:bodyPr>
          <a:lstStyle/>
          <a:p>
            <a:r>
              <a:rPr lang="en-US" sz="2000" dirty="0">
                <a:solidFill>
                  <a:schemeClr val="bg1"/>
                </a:solidFill>
              </a:rPr>
              <a:t>The Jews would be destroyed, and many taken captive into Babylon</a:t>
            </a:r>
          </a:p>
          <a:p>
            <a:endParaRPr lang="en-US" sz="2000" dirty="0">
              <a:solidFill>
                <a:schemeClr val="bg1"/>
              </a:solidFill>
            </a:endParaRPr>
          </a:p>
          <a:p>
            <a:r>
              <a:rPr lang="en-US" sz="2000" dirty="0">
                <a:solidFill>
                  <a:schemeClr val="bg1"/>
                </a:solidFill>
              </a:rPr>
              <a:t>Return (according to the own due time of the Lord) again</a:t>
            </a:r>
          </a:p>
          <a:p>
            <a:endParaRPr lang="en-US" sz="2000" dirty="0">
              <a:solidFill>
                <a:schemeClr val="bg1"/>
              </a:solidFill>
            </a:endParaRPr>
          </a:p>
          <a:p>
            <a:r>
              <a:rPr lang="en-US" sz="2000" dirty="0">
                <a:solidFill>
                  <a:schemeClr val="bg1"/>
                </a:solidFill>
              </a:rPr>
              <a:t>The Jews would possess again the land of their inheritance</a:t>
            </a:r>
          </a:p>
          <a:p>
            <a:endParaRPr lang="en-US" sz="2000" dirty="0">
              <a:solidFill>
                <a:schemeClr val="bg1"/>
              </a:solidFill>
            </a:endParaRPr>
          </a:p>
          <a:p>
            <a:r>
              <a:rPr lang="en-US" sz="2000" dirty="0">
                <a:solidFill>
                  <a:schemeClr val="bg1"/>
                </a:solidFill>
              </a:rPr>
              <a:t>A Prophet--A Messiah would be raised</a:t>
            </a:r>
          </a:p>
          <a:p>
            <a:r>
              <a:rPr lang="en-US" sz="2000" dirty="0">
                <a:solidFill>
                  <a:schemeClr val="bg1"/>
                </a:solidFill>
              </a:rPr>
              <a:t>—the Redeemer of the world </a:t>
            </a:r>
            <a:r>
              <a:rPr lang="en-US" sz="2000" dirty="0">
                <a:solidFill>
                  <a:srgbClr val="FFFF00"/>
                </a:solidFill>
              </a:rPr>
              <a:t>(Det. 18:15)</a:t>
            </a:r>
          </a:p>
          <a:p>
            <a:endParaRPr lang="en-US" sz="2000" dirty="0">
              <a:solidFill>
                <a:schemeClr val="bg1"/>
              </a:solidFill>
            </a:endParaRPr>
          </a:p>
          <a:p>
            <a:r>
              <a:rPr lang="en-US" sz="2000" dirty="0">
                <a:solidFill>
                  <a:schemeClr val="bg1"/>
                </a:solidFill>
              </a:rPr>
              <a:t>Mankind were in a “lost and fallen state”</a:t>
            </a:r>
          </a:p>
          <a:p>
            <a:r>
              <a:rPr lang="en-US" sz="2000" dirty="0">
                <a:solidFill>
                  <a:schemeClr val="bg1"/>
                </a:solidFill>
              </a:rPr>
              <a:t>and rely on this Redeemer </a:t>
            </a:r>
            <a:r>
              <a:rPr lang="en-US" sz="2000" dirty="0">
                <a:solidFill>
                  <a:srgbClr val="FFFF00"/>
                </a:solidFill>
              </a:rPr>
              <a:t>(Romans 5:12)</a:t>
            </a:r>
          </a:p>
          <a:p>
            <a:endParaRPr lang="en-US" sz="2000" dirty="0">
              <a:solidFill>
                <a:schemeClr val="bg1"/>
              </a:solidFill>
            </a:endParaRPr>
          </a:p>
          <a:p>
            <a:r>
              <a:rPr lang="en-US" sz="2000" dirty="0">
                <a:solidFill>
                  <a:schemeClr val="bg1"/>
                </a:solidFill>
              </a:rPr>
              <a:t>A Prophet to come to prepare the way</a:t>
            </a:r>
          </a:p>
          <a:p>
            <a:r>
              <a:rPr lang="en-US" sz="2000" dirty="0">
                <a:solidFill>
                  <a:schemeClr val="bg1"/>
                </a:solidFill>
              </a:rPr>
              <a:t>of the Messiah and to baptize Him</a:t>
            </a:r>
          </a:p>
          <a:p>
            <a:r>
              <a:rPr lang="en-US" sz="2000" dirty="0">
                <a:solidFill>
                  <a:schemeClr val="bg1"/>
                </a:solidFill>
              </a:rPr>
              <a:t>with water</a:t>
            </a:r>
          </a:p>
        </p:txBody>
      </p:sp>
      <p:sp>
        <p:nvSpPr>
          <p:cNvPr id="6" name="TextBox 5"/>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10:1-11</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037" y="1911601"/>
            <a:ext cx="4867303" cy="3158339"/>
          </a:xfrm>
          <a:prstGeom prst="rect">
            <a:avLst/>
          </a:prstGeom>
        </p:spPr>
      </p:pic>
    </p:spTree>
    <p:extLst>
      <p:ext uri="{BB962C8B-B14F-4D97-AF65-F5344CB8AC3E}">
        <p14:creationId xmlns:p14="http://schemas.microsoft.com/office/powerpoint/2010/main" val="424946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1000"/>
                                        <p:tgtEl>
                                          <p:spTgt spid="5">
                                            <p:txEl>
                                              <p:pRg st="7" end="7"/>
                                            </p:txEl>
                                          </p:spTgt>
                                        </p:tgtEl>
                                      </p:cBhvr>
                                    </p:animEffect>
                                    <p:anim calcmode="lin" valueType="num">
                                      <p:cBhvr>
                                        <p:cTn id="3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1000"/>
                                        <p:tgtEl>
                                          <p:spTgt spid="5">
                                            <p:txEl>
                                              <p:pRg st="9" end="9"/>
                                            </p:txEl>
                                          </p:spTgt>
                                        </p:tgtEl>
                                      </p:cBhvr>
                                    </p:animEffect>
                                    <p:anim calcmode="lin" valueType="num">
                                      <p:cBhvr>
                                        <p:cTn id="4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9" end="9"/>
                                            </p:txEl>
                                          </p:spTgt>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Effect transition="in" filter="fade">
                                      <p:cBhvr>
                                        <p:cTn id="45" dur="1000"/>
                                        <p:tgtEl>
                                          <p:spTgt spid="5">
                                            <p:txEl>
                                              <p:pRg st="10" end="10"/>
                                            </p:txEl>
                                          </p:spTgt>
                                        </p:tgtEl>
                                      </p:cBhvr>
                                    </p:animEffect>
                                    <p:anim calcmode="lin" valueType="num">
                                      <p:cBhvr>
                                        <p:cTn id="46"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5">
                                            <p:txEl>
                                              <p:pRg st="12" end="12"/>
                                            </p:txEl>
                                          </p:spTgt>
                                        </p:tgtEl>
                                        <p:attrNameLst>
                                          <p:attrName>style.visibility</p:attrName>
                                        </p:attrNameLst>
                                      </p:cBhvr>
                                      <p:to>
                                        <p:strVal val="visible"/>
                                      </p:to>
                                    </p:set>
                                    <p:animEffect transition="in" filter="fade">
                                      <p:cBhvr>
                                        <p:cTn id="52" dur="1000"/>
                                        <p:tgtEl>
                                          <p:spTgt spid="5">
                                            <p:txEl>
                                              <p:pRg st="12" end="12"/>
                                            </p:txEl>
                                          </p:spTgt>
                                        </p:tgtEl>
                                      </p:cBhvr>
                                    </p:animEffect>
                                    <p:anim calcmode="lin" valueType="num">
                                      <p:cBhvr>
                                        <p:cTn id="53"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animEffect transition="in" filter="fade">
                                      <p:cBhvr>
                                        <p:cTn id="57" dur="1000"/>
                                        <p:tgtEl>
                                          <p:spTgt spid="5">
                                            <p:txEl>
                                              <p:pRg st="13" end="13"/>
                                            </p:txEl>
                                          </p:spTgt>
                                        </p:tgtEl>
                                      </p:cBhvr>
                                    </p:animEffect>
                                    <p:anim calcmode="lin" valueType="num">
                                      <p:cBhvr>
                                        <p:cTn id="58"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5">
                                            <p:txEl>
                                              <p:pRg st="14" end="14"/>
                                            </p:txEl>
                                          </p:spTgt>
                                        </p:tgtEl>
                                        <p:attrNameLst>
                                          <p:attrName>style.visibility</p:attrName>
                                        </p:attrNameLst>
                                      </p:cBhvr>
                                      <p:to>
                                        <p:strVal val="visible"/>
                                      </p:to>
                                    </p:set>
                                    <p:animEffect transition="in" filter="fade">
                                      <p:cBhvr>
                                        <p:cTn id="62" dur="1000"/>
                                        <p:tgtEl>
                                          <p:spTgt spid="5">
                                            <p:txEl>
                                              <p:pRg st="14" end="14"/>
                                            </p:txEl>
                                          </p:spTgt>
                                        </p:tgtEl>
                                      </p:cBhvr>
                                    </p:animEffect>
                                    <p:anim calcmode="lin" valueType="num">
                                      <p:cBhvr>
                                        <p:cTn id="63"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72597" y="1187102"/>
            <a:ext cx="5242710" cy="4154984"/>
          </a:xfrm>
          <a:prstGeom prst="rect">
            <a:avLst/>
          </a:prstGeom>
          <a:noFill/>
        </p:spPr>
        <p:txBody>
          <a:bodyPr wrap="square" rtlCol="0">
            <a:spAutoFit/>
          </a:bodyPr>
          <a:lstStyle/>
          <a:p>
            <a:r>
              <a:rPr lang="en-US" sz="2400" dirty="0">
                <a:solidFill>
                  <a:schemeClr val="bg1"/>
                </a:solidFill>
              </a:rPr>
              <a:t>Messiah is “a form of an Aramaic and Hebrew word meaning ‘the anointed.’ </a:t>
            </a:r>
          </a:p>
          <a:p>
            <a:endParaRPr lang="en-US" sz="2400" dirty="0">
              <a:solidFill>
                <a:schemeClr val="bg1"/>
              </a:solidFill>
            </a:endParaRPr>
          </a:p>
          <a:p>
            <a:r>
              <a:rPr lang="en-US" sz="2400" dirty="0">
                <a:solidFill>
                  <a:schemeClr val="bg1"/>
                </a:solidFill>
              </a:rPr>
              <a:t>In the New Testament Jesus is called the Christ, which is the Greek equivalent of Messiah. </a:t>
            </a:r>
          </a:p>
          <a:p>
            <a:endParaRPr lang="en-US" sz="2400" dirty="0">
              <a:solidFill>
                <a:schemeClr val="bg1"/>
              </a:solidFill>
            </a:endParaRPr>
          </a:p>
          <a:p>
            <a:r>
              <a:rPr lang="en-US" sz="2400" dirty="0">
                <a:solidFill>
                  <a:schemeClr val="bg1"/>
                </a:solidFill>
              </a:rPr>
              <a:t>It means the anointed Prophet, Priest, King, and Deliverer whose coming the Jews were eagerly expecting” </a:t>
            </a:r>
          </a:p>
          <a:p>
            <a:r>
              <a:rPr lang="en-US" sz="1600" dirty="0">
                <a:solidFill>
                  <a:schemeClr val="bg1"/>
                </a:solidFill>
              </a:rPr>
              <a:t>--Bible Dictionary</a:t>
            </a:r>
          </a:p>
        </p:txBody>
      </p:sp>
      <p:sp>
        <p:nvSpPr>
          <p:cNvPr id="5" name="TextBox 4"/>
          <p:cNvSpPr txBox="1"/>
          <p:nvPr/>
        </p:nvSpPr>
        <p:spPr>
          <a:xfrm>
            <a:off x="2362200" y="0"/>
            <a:ext cx="7620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Messiah</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10:4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131" y="1473781"/>
            <a:ext cx="4823279" cy="3587107"/>
          </a:xfrm>
          <a:prstGeom prst="rect">
            <a:avLst/>
          </a:prstGeom>
        </p:spPr>
      </p:pic>
    </p:spTree>
    <p:extLst>
      <p:ext uri="{BB962C8B-B14F-4D97-AF65-F5344CB8AC3E}">
        <p14:creationId xmlns:p14="http://schemas.microsoft.com/office/powerpoint/2010/main" val="27803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548611" y="1446292"/>
            <a:ext cx="4114800" cy="1200329"/>
          </a:xfrm>
          <a:prstGeom prst="rect">
            <a:avLst/>
          </a:prstGeom>
          <a:noFill/>
        </p:spPr>
        <p:txBody>
          <a:bodyPr wrap="square" rtlCol="0">
            <a:spAutoFit/>
          </a:bodyPr>
          <a:lstStyle/>
          <a:p>
            <a:r>
              <a:rPr lang="en-US" i="1" dirty="0">
                <a:solidFill>
                  <a:srgbClr val="FFFF00"/>
                </a:solidFill>
              </a:rPr>
              <a:t>“…and of thy brethren that have the testimony of Jesus: worship God: for the testimony of Jesus is the spirit of prophecy” (Revelation 19:10)</a:t>
            </a:r>
          </a:p>
        </p:txBody>
      </p:sp>
      <p:sp>
        <p:nvSpPr>
          <p:cNvPr id="5" name="TextBox 4"/>
          <p:cNvSpPr txBox="1"/>
          <p:nvPr/>
        </p:nvSpPr>
        <p:spPr>
          <a:xfrm>
            <a:off x="2362200" y="0"/>
            <a:ext cx="7620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Prophets Testify</a:t>
            </a:r>
          </a:p>
        </p:txBody>
      </p:sp>
      <p:sp>
        <p:nvSpPr>
          <p:cNvPr id="7" name="TextBox 6"/>
          <p:cNvSpPr txBox="1"/>
          <p:nvPr/>
        </p:nvSpPr>
        <p:spPr>
          <a:xfrm>
            <a:off x="6646752" y="5379269"/>
            <a:ext cx="4114800" cy="1200329"/>
          </a:xfrm>
          <a:prstGeom prst="rect">
            <a:avLst/>
          </a:prstGeom>
          <a:noFill/>
        </p:spPr>
        <p:txBody>
          <a:bodyPr wrap="square" rtlCol="0">
            <a:spAutoFit/>
          </a:bodyPr>
          <a:lstStyle/>
          <a:p>
            <a:r>
              <a:rPr lang="en-US" i="1" dirty="0">
                <a:solidFill>
                  <a:srgbClr val="FFFF00"/>
                </a:solidFill>
              </a:rPr>
              <a:t>“…Behold I say unto you that none of the prophets have written, nor prophesied, save they have spoken concerning this Christ.” (Jacob 7:11)</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rgbClr val="FFFF00"/>
                </a:solidFill>
              </a:rPr>
              <a:t>1 Nephi 10:5</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947" y="2807800"/>
            <a:ext cx="3600450" cy="2419350"/>
          </a:xfrm>
          <a:prstGeom prst="rect">
            <a:avLst/>
          </a:prstGeom>
        </p:spPr>
      </p:pic>
      <p:grpSp>
        <p:nvGrpSpPr>
          <p:cNvPr id="21" name="Group 20"/>
          <p:cNvGrpSpPr/>
          <p:nvPr/>
        </p:nvGrpSpPr>
        <p:grpSpPr>
          <a:xfrm>
            <a:off x="1711106" y="1150167"/>
            <a:ext cx="4114800" cy="5267081"/>
            <a:chOff x="1711106" y="1150167"/>
            <a:chExt cx="4114800" cy="5267081"/>
          </a:xfrm>
        </p:grpSpPr>
        <p:sp>
          <p:nvSpPr>
            <p:cNvPr id="6" name="TextBox 5"/>
            <p:cNvSpPr txBox="1"/>
            <p:nvPr/>
          </p:nvSpPr>
          <p:spPr>
            <a:xfrm>
              <a:off x="1711106" y="3576119"/>
              <a:ext cx="4114800" cy="1354217"/>
            </a:xfrm>
            <a:prstGeom prst="rect">
              <a:avLst/>
            </a:prstGeom>
            <a:noFill/>
          </p:spPr>
          <p:txBody>
            <a:bodyPr wrap="square" rtlCol="0">
              <a:spAutoFit/>
            </a:bodyPr>
            <a:lstStyle/>
            <a:p>
              <a:r>
                <a:rPr lang="en-US" dirty="0">
                  <a:solidFill>
                    <a:schemeClr val="bg1"/>
                  </a:solidFill>
                </a:rPr>
                <a:t>“By definition, any man or woman who has the testimony of Jesus is a prophet, for the testimony of Jesus is the spirit of prophecy.”</a:t>
              </a:r>
            </a:p>
            <a:p>
              <a:r>
                <a:rPr lang="en-US" sz="1000" dirty="0">
                  <a:solidFill>
                    <a:schemeClr val="bg1"/>
                  </a:solidFill>
                </a:rPr>
                <a:t>-- Joseph Fielding McConkie and Robert L. Millet</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197" y="1150167"/>
              <a:ext cx="1796509" cy="224563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1488" y="5033727"/>
              <a:ext cx="1049598" cy="1311998"/>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4761" y="5032124"/>
              <a:ext cx="989374" cy="1385124"/>
            </a:xfrm>
            <a:prstGeom prst="rect">
              <a:avLst/>
            </a:prstGeom>
          </p:spPr>
        </p:pic>
      </p:grpSp>
    </p:spTree>
    <p:extLst>
      <p:ext uri="{BB962C8B-B14F-4D97-AF65-F5344CB8AC3E}">
        <p14:creationId xmlns:p14="http://schemas.microsoft.com/office/powerpoint/2010/main" val="479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08915" y="1659802"/>
            <a:ext cx="8534400" cy="2862322"/>
          </a:xfrm>
          <a:prstGeom prst="rect">
            <a:avLst/>
          </a:prstGeom>
          <a:noFill/>
        </p:spPr>
        <p:txBody>
          <a:bodyPr wrap="square" rtlCol="0">
            <a:spAutoFit/>
          </a:bodyPr>
          <a:lstStyle/>
          <a:p>
            <a:r>
              <a:rPr lang="en-US" dirty="0">
                <a:solidFill>
                  <a:schemeClr val="bg1"/>
                </a:solidFill>
              </a:rPr>
              <a:t>Three young men attend the same Church meeting. </a:t>
            </a:r>
          </a:p>
          <a:p>
            <a:r>
              <a:rPr lang="en-US" dirty="0">
                <a:solidFill>
                  <a:schemeClr val="bg1"/>
                </a:solidFill>
              </a:rPr>
              <a:t>After returning home:</a:t>
            </a:r>
          </a:p>
          <a:p>
            <a:endParaRPr lang="en-US" dirty="0">
              <a:solidFill>
                <a:schemeClr val="bg1"/>
              </a:solidFill>
            </a:endParaRPr>
          </a:p>
          <a:p>
            <a:r>
              <a:rPr lang="en-US" dirty="0">
                <a:solidFill>
                  <a:schemeClr val="bg1"/>
                </a:solidFill>
              </a:rPr>
              <a:t>One young man feels that the meeting was boring and a waste of</a:t>
            </a:r>
          </a:p>
          <a:p>
            <a:r>
              <a:rPr lang="en-US" dirty="0">
                <a:solidFill>
                  <a:schemeClr val="bg1"/>
                </a:solidFill>
              </a:rPr>
              <a:t>his time. </a:t>
            </a:r>
          </a:p>
          <a:p>
            <a:endParaRPr lang="en-US" dirty="0">
              <a:solidFill>
                <a:schemeClr val="bg1"/>
              </a:solidFill>
            </a:endParaRPr>
          </a:p>
          <a:p>
            <a:r>
              <a:rPr lang="en-US" dirty="0">
                <a:solidFill>
                  <a:schemeClr val="bg1"/>
                </a:solidFill>
              </a:rPr>
              <a:t>Another thinks the meeting was nice but is unaffected by it. </a:t>
            </a:r>
          </a:p>
          <a:p>
            <a:endParaRPr lang="en-US" dirty="0">
              <a:solidFill>
                <a:schemeClr val="bg1"/>
              </a:solidFill>
            </a:endParaRPr>
          </a:p>
          <a:p>
            <a:r>
              <a:rPr lang="en-US" dirty="0">
                <a:solidFill>
                  <a:schemeClr val="bg1"/>
                </a:solidFill>
              </a:rPr>
              <a:t>The third returns home uplifted by the Holy Ghost and receives inspiration and direction for his life, even beyond what was taught in the meeting.</a:t>
            </a:r>
          </a:p>
        </p:txBody>
      </p:sp>
      <p:sp>
        <p:nvSpPr>
          <p:cNvPr id="5" name="TextBox 4"/>
          <p:cNvSpPr txBox="1"/>
          <p:nvPr/>
        </p:nvSpPr>
        <p:spPr>
          <a:xfrm>
            <a:off x="2362200" y="0"/>
            <a:ext cx="7620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Differences</a:t>
            </a:r>
          </a:p>
        </p:txBody>
      </p:sp>
      <p:sp>
        <p:nvSpPr>
          <p:cNvPr id="6" name="TextBox 5"/>
          <p:cNvSpPr txBox="1"/>
          <p:nvPr/>
        </p:nvSpPr>
        <p:spPr>
          <a:xfrm>
            <a:off x="1752600" y="5361916"/>
            <a:ext cx="8534400" cy="830997"/>
          </a:xfrm>
          <a:prstGeom prst="rect">
            <a:avLst/>
          </a:prstGeom>
          <a:noFill/>
        </p:spPr>
        <p:txBody>
          <a:bodyPr wrap="square" rtlCol="0">
            <a:spAutoFit/>
          </a:bodyPr>
          <a:lstStyle/>
          <a:p>
            <a:r>
              <a:rPr lang="en-US" sz="2400" dirty="0">
                <a:solidFill>
                  <a:schemeClr val="bg1"/>
                </a:solidFill>
                <a:effectLst>
                  <a:glow rad="139700">
                    <a:schemeClr val="accent6">
                      <a:satMod val="175000"/>
                      <a:alpha val="40000"/>
                    </a:schemeClr>
                  </a:glow>
                </a:effectLst>
              </a:rPr>
              <a:t>How is it possible that the three young men could attend the same meeting but have such different experiences? </a:t>
            </a:r>
            <a:r>
              <a:rPr lang="en-US" sz="2400" dirty="0">
                <a:solidFill>
                  <a:srgbClr val="FFFF00"/>
                </a:solidFill>
                <a:effectLst>
                  <a:glow rad="139700">
                    <a:schemeClr val="accent6">
                      <a:satMod val="175000"/>
                      <a:alpha val="40000"/>
                    </a:schemeClr>
                  </a:glow>
                </a:effectLst>
              </a:rPr>
              <a:t>(1 Nephi 15:2)</a:t>
            </a:r>
          </a:p>
        </p:txBody>
      </p:sp>
      <p:sp>
        <p:nvSpPr>
          <p:cNvPr id="8" name="TextBox 7"/>
          <p:cNvSpPr txBox="1"/>
          <p:nvPr/>
        </p:nvSpPr>
        <p:spPr>
          <a:xfrm>
            <a:off x="93552" y="6488668"/>
            <a:ext cx="2362200" cy="369332"/>
          </a:xfrm>
          <a:prstGeom prst="rect">
            <a:avLst/>
          </a:prstGeom>
          <a:noFill/>
        </p:spPr>
        <p:txBody>
          <a:bodyPr wrap="square" rtlCol="0">
            <a:spAutoFit/>
          </a:bodyPr>
          <a:lstStyle/>
          <a:p>
            <a:r>
              <a:rPr lang="en-US" dirty="0">
                <a:solidFill>
                  <a:srgbClr val="FFFF00"/>
                </a:solidFill>
              </a:rPr>
              <a:t>1 Nephi 10:17</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576" y="1230611"/>
            <a:ext cx="985508" cy="121793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917" y="2160290"/>
            <a:ext cx="1209868" cy="150481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328" y="3440317"/>
            <a:ext cx="1090382" cy="1664573"/>
          </a:xfrm>
          <a:prstGeom prst="rect">
            <a:avLst/>
          </a:prstGeom>
        </p:spPr>
      </p:pic>
    </p:spTree>
    <p:extLst>
      <p:ext uri="{BB962C8B-B14F-4D97-AF65-F5344CB8AC3E}">
        <p14:creationId xmlns:p14="http://schemas.microsoft.com/office/powerpoint/2010/main" val="380584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20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20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2000"/>
                                        <p:tgtEl>
                                          <p:spTgt spid="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62200" y="0"/>
            <a:ext cx="7620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Personal Revelation</a:t>
            </a:r>
          </a:p>
        </p:txBody>
      </p:sp>
      <p:sp>
        <p:nvSpPr>
          <p:cNvPr id="4" name="TextBox 3">
            <a:extLst>
              <a:ext uri="{FF2B5EF4-FFF2-40B4-BE49-F238E27FC236}">
                <a16:creationId xmlns:a16="http://schemas.microsoft.com/office/drawing/2014/main" id="{379EFF41-AF67-156A-7E3F-F673AD11A8E2}"/>
              </a:ext>
            </a:extLst>
          </p:cNvPr>
          <p:cNvSpPr txBox="1"/>
          <p:nvPr/>
        </p:nvSpPr>
        <p:spPr>
          <a:xfrm>
            <a:off x="3155490" y="1516973"/>
            <a:ext cx="6096000" cy="707886"/>
          </a:xfrm>
          <a:prstGeom prst="rect">
            <a:avLst/>
          </a:prstGeom>
          <a:noFill/>
        </p:spPr>
        <p:txBody>
          <a:bodyPr wrap="square">
            <a:spAutoFit/>
          </a:bodyPr>
          <a:lstStyle/>
          <a:p>
            <a:pPr algn="ctr"/>
            <a:r>
              <a:rPr lang="en-US" sz="2000" b="1" dirty="0">
                <a:solidFill>
                  <a:srgbClr val="FFFF00"/>
                </a:solidFill>
                <a:latin typeface="Abadi" panose="020B0604020104020204" pitchFamily="34" charset="0"/>
              </a:rPr>
              <a:t>I</a:t>
            </a:r>
            <a:r>
              <a:rPr lang="en-US" sz="2000" b="1" i="0" dirty="0">
                <a:solidFill>
                  <a:srgbClr val="FFFF00"/>
                </a:solidFill>
                <a:effectLst/>
                <a:latin typeface="Abadi" panose="020B0604020104020204" pitchFamily="34" charset="0"/>
              </a:rPr>
              <a:t>f we hearken and hold fast to the word of the Lord, the adversary’s temptations will not overpower us</a:t>
            </a:r>
            <a:r>
              <a:rPr lang="en-US" sz="2000" b="0" i="0" dirty="0">
                <a:solidFill>
                  <a:srgbClr val="FFFF00"/>
                </a:solidFill>
                <a:effectLst/>
                <a:latin typeface="Abadi" panose="020B0604020104020204" pitchFamily="34" charset="0"/>
              </a:rPr>
              <a:t>.</a:t>
            </a:r>
            <a:endParaRPr lang="en-US" sz="2000" dirty="0">
              <a:solidFill>
                <a:srgbClr val="FFFF00"/>
              </a:solidFill>
              <a:latin typeface="Abadi" panose="020B0604020104020204" pitchFamily="34" charset="0"/>
            </a:endParaRPr>
          </a:p>
        </p:txBody>
      </p:sp>
      <p:pic>
        <p:nvPicPr>
          <p:cNvPr id="13" name="Picture 12">
            <a:extLst>
              <a:ext uri="{FF2B5EF4-FFF2-40B4-BE49-F238E27FC236}">
                <a16:creationId xmlns:a16="http://schemas.microsoft.com/office/drawing/2014/main" id="{D8BC3CA4-ACA3-03DC-F104-6B8036C72742}"/>
              </a:ext>
            </a:extLst>
          </p:cNvPr>
          <p:cNvPicPr>
            <a:picLocks noChangeAspect="1"/>
          </p:cNvPicPr>
          <p:nvPr/>
        </p:nvPicPr>
        <p:blipFill>
          <a:blip r:embed="rId3"/>
          <a:stretch>
            <a:fillRect/>
          </a:stretch>
        </p:blipFill>
        <p:spPr>
          <a:xfrm>
            <a:off x="4814708" y="2419551"/>
            <a:ext cx="2562583" cy="4020111"/>
          </a:xfrm>
          <a:prstGeom prst="rect">
            <a:avLst/>
          </a:prstGeom>
        </p:spPr>
      </p:pic>
    </p:spTree>
    <p:extLst>
      <p:ext uri="{BB962C8B-B14F-4D97-AF65-F5344CB8AC3E}">
        <p14:creationId xmlns:p14="http://schemas.microsoft.com/office/powerpoint/2010/main" val="3124094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175034" y="156172"/>
            <a:ext cx="8915400"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Sources:</a:t>
            </a:r>
          </a:p>
          <a:p>
            <a:endParaRPr lang="en-US" dirty="0">
              <a:solidFill>
                <a:schemeClr val="bg1"/>
              </a:solidFill>
            </a:endParaRPr>
          </a:p>
          <a:p>
            <a:r>
              <a:rPr lang="en-US" dirty="0">
                <a:solidFill>
                  <a:schemeClr val="bg1"/>
                </a:solidFill>
              </a:rPr>
              <a:t>Joseph Fielding </a:t>
            </a:r>
            <a:r>
              <a:rPr lang="en-US" dirty="0" err="1">
                <a:solidFill>
                  <a:schemeClr val="bg1"/>
                </a:solidFill>
              </a:rPr>
              <a:t>McConkie</a:t>
            </a:r>
            <a:r>
              <a:rPr lang="en-US" dirty="0">
                <a:solidFill>
                  <a:schemeClr val="bg1"/>
                </a:solidFill>
              </a:rPr>
              <a:t> and Robert L. Millet “Doctrinal Commentary of the Book of Mormon” Volume 1 page 65</a:t>
            </a:r>
          </a:p>
          <a:p>
            <a:endParaRPr lang="en-US" dirty="0">
              <a:solidFill>
                <a:schemeClr val="bg1"/>
              </a:solidFill>
            </a:endParaRPr>
          </a:p>
          <a:p>
            <a:endParaRPr lang="en-US" dirty="0">
              <a:solidFill>
                <a:schemeClr val="bg1"/>
              </a:solidFill>
            </a:endParaRPr>
          </a:p>
          <a:p>
            <a:r>
              <a:rPr lang="en-US" dirty="0">
                <a:solidFill>
                  <a:schemeClr val="bg1"/>
                </a:solidFill>
              </a:rPr>
              <a:t>Bible Dictionary “Messiah”</a:t>
            </a:r>
          </a:p>
          <a:p>
            <a:endParaRPr lang="en-US" dirty="0">
              <a:solidFill>
                <a:schemeClr val="bg1"/>
              </a:solidFill>
            </a:endParaRPr>
          </a:p>
        </p:txBody>
      </p:sp>
    </p:spTree>
    <p:extLst>
      <p:ext uri="{BB962C8B-B14F-4D97-AF65-F5344CB8AC3E}">
        <p14:creationId xmlns:p14="http://schemas.microsoft.com/office/powerpoint/2010/main" val="7080917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50613"/>
            <a:ext cx="7016436" cy="3046988"/>
          </a:xfrm>
          <a:prstGeom prst="rect">
            <a:avLst/>
          </a:prstGeom>
          <a:ln>
            <a:solidFill>
              <a:schemeClr val="tx1"/>
            </a:solidFill>
          </a:ln>
        </p:spPr>
        <p:txBody>
          <a:bodyPr wrap="square">
            <a:spAutoFit/>
          </a:bodyPr>
          <a:lstStyle/>
          <a:p>
            <a:r>
              <a:rPr lang="en-US" sz="1200" b="1" dirty="0">
                <a:solidFill>
                  <a:srgbClr val="444444"/>
                </a:solidFill>
                <a:effectLst/>
              </a:rPr>
              <a:t>Branches of the Olive Tree or Remnants of the House of Israel 1 Nephi 10:14:</a:t>
            </a:r>
          </a:p>
          <a:p>
            <a:r>
              <a:rPr lang="en-US" sz="1200" dirty="0">
                <a:solidFill>
                  <a:srgbClr val="444444"/>
                </a:solidFill>
                <a:effectLst/>
              </a:rPr>
              <a:t>"A detailed discussion of the destiny of the house of Israel (as depicted through the allegory of the olive-tree) will be undertaken in Jacob 5-6.  For the moment let us make some simple observations.  The Lord chose an olive tree to dramatize the destiny of his chosen people.  An olive tree almost never dies.  It may be pruned and worked with over numerous generations before the fruit is such as to satisfy the owner of the vineyard; this is often after many and varied cuttings and trimmings and </a:t>
            </a:r>
            <a:r>
              <a:rPr lang="en-US" sz="1200" dirty="0" err="1">
                <a:solidFill>
                  <a:srgbClr val="444444"/>
                </a:solidFill>
                <a:effectLst/>
              </a:rPr>
              <a:t>replantings</a:t>
            </a:r>
            <a:r>
              <a:rPr lang="en-US" sz="1200" dirty="0">
                <a:solidFill>
                  <a:srgbClr val="444444"/>
                </a:solidFill>
                <a:effectLst/>
              </a:rPr>
              <a:t>.  So it is with the house of Israel.  That house is stubborn and often requires constant and enduring care. It frequently requires chastening and pruning, actions painful at the time but ultimately accepted as a blessing and perhaps the only means of preservation.  As it is with the dedicated gardener, so it is with the Lord-his mercies and tender regard will simply not allow him to let his chosen people go: he pleads with his people Israel to cleave unto him as he cleaves unto them. (Jacob 6:5.)</a:t>
            </a:r>
          </a:p>
          <a:p>
            <a:r>
              <a:rPr lang="en-US" sz="1200" dirty="0">
                <a:solidFill>
                  <a:srgbClr val="444444"/>
                </a:solidFill>
                <a:effectLst/>
              </a:rPr>
              <a:t>"Whose branches should be broken off? The Lord chooses periodically to 'break off' or separate certain branches or groups of the house of Israel from the main body; through this means-that of scattering-the blood and influence of' the chosen people may be spread throughout the earth.  The Nephite and Mulekite branches are illustrative of this principle." (McConkie, Millet, Doctrinal Commentary on the Book of Mormon, vol. 1, p.69)</a:t>
            </a:r>
          </a:p>
        </p:txBody>
      </p:sp>
      <p:sp>
        <p:nvSpPr>
          <p:cNvPr id="3" name="Rectangle 2"/>
          <p:cNvSpPr/>
          <p:nvPr/>
        </p:nvSpPr>
        <p:spPr>
          <a:xfrm>
            <a:off x="7016436" y="0"/>
            <a:ext cx="5175564" cy="1754326"/>
          </a:xfrm>
          <a:prstGeom prst="rect">
            <a:avLst/>
          </a:prstGeom>
          <a:ln>
            <a:solidFill>
              <a:schemeClr val="tx1"/>
            </a:solidFill>
          </a:ln>
        </p:spPr>
        <p:txBody>
          <a:bodyPr wrap="square">
            <a:spAutoFit/>
          </a:bodyPr>
          <a:lstStyle/>
          <a:p>
            <a:r>
              <a:rPr lang="en-US" sz="1200" b="1" dirty="0"/>
              <a:t>Condescension 1 Nephi 11:16, 26:</a:t>
            </a:r>
          </a:p>
          <a:p>
            <a:r>
              <a:rPr lang="en-US" sz="1200" dirty="0"/>
              <a:t>“Here was Jesus—a member of the Godhead, the Firstborn of the Father, the Creator, Jehovah of the Old Testament—now leaving His divine and holy station; divesting Himself of all that glory and majesty and entering the body of a tiny infant; helpless, completely dependent on His mother and earthly father. That He should not come to the finest of earthly palaces and be … showered with jewels but should come to a lowly stable is astonishing. Little wonder that the angel should say to Nephi, ‘Behold the condescension of God!’ (1 Ne. 11:26.)” (Gerald N. Lund, </a:t>
            </a:r>
            <a:r>
              <a:rPr lang="en-US" sz="1200" i="1" dirty="0"/>
              <a:t>Jesus Christ, Key to the Plan of Salvation</a:t>
            </a:r>
            <a:r>
              <a:rPr lang="en-US" sz="1200" dirty="0"/>
              <a:t> [1991], 16).</a:t>
            </a:r>
            <a:endParaRPr lang="en-US" sz="1200" dirty="0">
              <a:solidFill>
                <a:srgbClr val="444444"/>
              </a:solidFill>
              <a:effectLst/>
            </a:endParaRPr>
          </a:p>
        </p:txBody>
      </p:sp>
      <p:sp>
        <p:nvSpPr>
          <p:cNvPr id="4" name="Rectangle 3"/>
          <p:cNvSpPr/>
          <p:nvPr/>
        </p:nvSpPr>
        <p:spPr>
          <a:xfrm>
            <a:off x="0" y="0"/>
            <a:ext cx="7016436" cy="938719"/>
          </a:xfrm>
          <a:prstGeom prst="rect">
            <a:avLst/>
          </a:prstGeom>
          <a:ln>
            <a:solidFill>
              <a:schemeClr val="tx1"/>
            </a:solidFill>
          </a:ln>
        </p:spPr>
        <p:txBody>
          <a:bodyPr wrap="square">
            <a:spAutoFit/>
          </a:bodyPr>
          <a:lstStyle/>
          <a:p>
            <a:pPr fontAlgn="base"/>
            <a:r>
              <a:rPr lang="en-US" sz="1100" dirty="0"/>
              <a:t>“No man can receive the Holy Ghost without receiving revelations. The Holy Ghost is a revelator” (in </a:t>
            </a:r>
            <a:r>
              <a:rPr lang="en-US" sz="1100" i="1" dirty="0"/>
              <a:t>History of the Church,</a:t>
            </a:r>
            <a:r>
              <a:rPr lang="en-US" sz="1100" dirty="0"/>
              <a:t> 6:58).</a:t>
            </a:r>
          </a:p>
          <a:p>
            <a:pPr fontAlgn="base"/>
            <a:r>
              <a:rPr lang="en-US" sz="1100" dirty="0"/>
              <a:t>“Having a knowledge of God, we begin to know how to approach Him, and how to ask so as to receive an answer.</a:t>
            </a:r>
          </a:p>
          <a:p>
            <a:pPr fontAlgn="base"/>
            <a:r>
              <a:rPr lang="en-US" sz="1100" dirty="0"/>
              <a:t>“When we understand the character of God, and know how to come to Him, he begins to unfold the heavens to us, and to tell us all about it. When we are ready to come to him, he is ready to come to us” (in </a:t>
            </a:r>
            <a:r>
              <a:rPr lang="en-US" sz="1100" i="1" dirty="0"/>
              <a:t>History of the Church,</a:t>
            </a:r>
            <a:r>
              <a:rPr lang="en-US" sz="1100" dirty="0"/>
              <a:t> 6:308).</a:t>
            </a:r>
          </a:p>
        </p:txBody>
      </p:sp>
      <p:sp>
        <p:nvSpPr>
          <p:cNvPr id="5" name="Rectangle 4"/>
          <p:cNvSpPr/>
          <p:nvPr/>
        </p:nvSpPr>
        <p:spPr>
          <a:xfrm>
            <a:off x="0" y="4000123"/>
            <a:ext cx="7034543" cy="2492990"/>
          </a:xfrm>
          <a:prstGeom prst="rect">
            <a:avLst/>
          </a:prstGeom>
          <a:ln>
            <a:solidFill>
              <a:schemeClr val="tx1"/>
            </a:solidFill>
          </a:ln>
        </p:spPr>
        <p:txBody>
          <a:bodyPr wrap="square">
            <a:spAutoFit/>
          </a:bodyPr>
          <a:lstStyle/>
          <a:p>
            <a:r>
              <a:rPr lang="en-US" sz="1200" b="1" i="0" dirty="0">
                <a:solidFill>
                  <a:srgbClr val="444444"/>
                </a:solidFill>
                <a:effectLst/>
                <a:latin typeface="Abadi" panose="020B0604020104020204" pitchFamily="34" charset="0"/>
              </a:rPr>
              <a:t>The Form of a Man 1 Nephi 11:11:</a:t>
            </a:r>
          </a:p>
          <a:p>
            <a:r>
              <a:rPr lang="en-US" sz="1200" b="1" i="0" dirty="0">
                <a:solidFill>
                  <a:srgbClr val="444444"/>
                </a:solidFill>
                <a:effectLst/>
                <a:latin typeface="Abadi" panose="020B0604020104020204" pitchFamily="34" charset="0"/>
              </a:rPr>
              <a:t> </a:t>
            </a:r>
            <a:r>
              <a:rPr lang="en-US" sz="1200" b="0" i="0" dirty="0">
                <a:solidFill>
                  <a:srgbClr val="444444"/>
                </a:solidFill>
                <a:effectLst/>
                <a:latin typeface="Abadi" panose="020B0604020104020204" pitchFamily="34" charset="0"/>
              </a:rPr>
              <a:t>"That the Spirit of the Lord is capable of manifesting Himself in the form and figure of man, is indicated by the wonderful interview between the Spirit and Nephi, in which He revealed Himself to the prophet, questioned him concerning his desires and belief, instructed him in the things of God, speaking face to face with the man [1 Ne 11:11]. However, the Holy Ghost does not possess a body of flesh and bones, as do both the Father and the Son, but is a personage of spirit. Much of the confusion existing in human conceptions concerning the nature of the Holy Ghost arises from the common failure to segregate His person and powers. Plainly, such expressions as being filled with the Holy Ghost, and His falling upon persons, have reference to the powers and influences that emanate from God, and which are characteristic of Him; for the Holy Ghost may in this way operate simultaneously upon many persons even though they be widely separated, whereas the actual person of the Holy Ghost cannot be in more than one place at a time." Elder James E. Talmage (</a:t>
            </a:r>
            <a:r>
              <a:rPr lang="en-US" sz="1200" b="0" i="1" dirty="0">
                <a:solidFill>
                  <a:srgbClr val="444444"/>
                </a:solidFill>
                <a:effectLst/>
                <a:latin typeface="Abadi" panose="020B0604020104020204" pitchFamily="34" charset="0"/>
              </a:rPr>
              <a:t>Articles of Faith,</a:t>
            </a:r>
            <a:r>
              <a:rPr lang="en-US" sz="1200" b="0" i="0" dirty="0">
                <a:solidFill>
                  <a:srgbClr val="444444"/>
                </a:solidFill>
                <a:effectLst/>
                <a:latin typeface="Abadi" panose="020B0604020104020204" pitchFamily="34" charset="0"/>
              </a:rPr>
              <a:t> p. 42, as taken from </a:t>
            </a:r>
            <a:r>
              <a:rPr lang="en-US" sz="1200" b="0" i="1" dirty="0">
                <a:solidFill>
                  <a:srgbClr val="444444"/>
                </a:solidFill>
                <a:effectLst/>
                <a:latin typeface="Abadi" panose="020B0604020104020204" pitchFamily="34" charset="0"/>
              </a:rPr>
              <a:t>Latter-day Commentary on the Book of Mormon</a:t>
            </a:r>
            <a:r>
              <a:rPr lang="en-US" sz="1200" b="0" i="0" dirty="0">
                <a:solidFill>
                  <a:srgbClr val="444444"/>
                </a:solidFill>
                <a:effectLst/>
                <a:latin typeface="Abadi" panose="020B0604020104020204" pitchFamily="34" charset="0"/>
              </a:rPr>
              <a:t> compiled by K. Douglas Bassett, p. 36)</a:t>
            </a:r>
            <a:endParaRPr lang="en-US" sz="1200" dirty="0">
              <a:solidFill>
                <a:srgbClr val="444444"/>
              </a:solidFill>
              <a:effectLst/>
            </a:endParaRPr>
          </a:p>
        </p:txBody>
      </p:sp>
      <p:sp>
        <p:nvSpPr>
          <p:cNvPr id="6" name="Rectangle 5"/>
          <p:cNvSpPr/>
          <p:nvPr/>
        </p:nvSpPr>
        <p:spPr>
          <a:xfrm>
            <a:off x="7016436" y="1763596"/>
            <a:ext cx="5175564" cy="3231654"/>
          </a:xfrm>
          <a:prstGeom prst="rect">
            <a:avLst/>
          </a:prstGeom>
          <a:ln>
            <a:solidFill>
              <a:schemeClr val="tx1"/>
            </a:solidFill>
          </a:ln>
        </p:spPr>
        <p:txBody>
          <a:bodyPr wrap="square">
            <a:spAutoFit/>
          </a:bodyPr>
          <a:lstStyle/>
          <a:p>
            <a:r>
              <a:rPr lang="en-US" sz="1200" b="1" dirty="0">
                <a:solidFill>
                  <a:srgbClr val="444444"/>
                </a:solidFill>
                <a:effectLst/>
              </a:rPr>
              <a:t>Those Against the Apostles of the Lord 1 Nephi 11:35:</a:t>
            </a:r>
          </a:p>
          <a:p>
            <a:r>
              <a:rPr lang="en-US" sz="1200" dirty="0">
                <a:solidFill>
                  <a:srgbClr val="444444"/>
                </a:solidFill>
                <a:effectLst/>
              </a:rPr>
              <a:t>"The world is still fighting the apostles of the Lamb because they represent the truth and the world rejects the truth. Even those of the house of Israel at times will gather to fight against the twelve: 'And the angel of the Lord </a:t>
            </a:r>
            <a:r>
              <a:rPr lang="en-US" sz="1200" dirty="0" err="1">
                <a:solidFill>
                  <a:srgbClr val="444444"/>
                </a:solidFill>
                <a:effectLst/>
              </a:rPr>
              <a:t>spake</a:t>
            </a:r>
            <a:r>
              <a:rPr lang="en-US" sz="1200" dirty="0">
                <a:solidFill>
                  <a:srgbClr val="444444"/>
                </a:solidFill>
                <a:effectLst/>
              </a:rPr>
              <a:t> unto me again saying: Behold the world and the wisdom thereof; yea, behold the house of Israel hath gathered together to fight against the twelve apostles of the Lamb' (v 35). This verse describes the apostasy following Christ's ministry in Jerusalem. The Apostasy was caused by the pride and wisdom of the world, but it will not stand forever: 'And it came to pass that I saw and bear record, that the great and spacious building was the pride of the world; and it fell, and the fall thereof was exceedingly great. And the angel of the Lord </a:t>
            </a:r>
            <a:r>
              <a:rPr lang="en-US" sz="1200" dirty="0" err="1">
                <a:solidFill>
                  <a:srgbClr val="444444"/>
                </a:solidFill>
                <a:effectLst/>
              </a:rPr>
              <a:t>spake</a:t>
            </a:r>
            <a:r>
              <a:rPr lang="en-US" sz="1200" dirty="0">
                <a:solidFill>
                  <a:srgbClr val="444444"/>
                </a:solidFill>
                <a:effectLst/>
              </a:rPr>
              <a:t> unto me again, saying: Thus shall be the destruction of all nations, kindreds, tongues, and people, that shall fight against the twelve apostles of the Lamb' (v 36). The world still fights the Twelve Apostles and their teaching with its own wisdom, but it will eventually fall, and the pride that motivates the fight will be the cause of that fall." (Monte S. Nyman and Charles D. Tate, Jr., eds., Fourth Nephi through Moroni: From Zion to Destruction [Provo: BYU Religious Studies Center, 1995], 210.)</a:t>
            </a:r>
            <a:endParaRPr lang="en-US" sz="1200" dirty="0"/>
          </a:p>
        </p:txBody>
      </p:sp>
    </p:spTree>
    <p:extLst>
      <p:ext uri="{BB962C8B-B14F-4D97-AF65-F5344CB8AC3E}">
        <p14:creationId xmlns:p14="http://schemas.microsoft.com/office/powerpoint/2010/main" val="3830573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44443" y="422318"/>
          <a:ext cx="11724238" cy="6271260"/>
        </p:xfrm>
        <a:graphic>
          <a:graphicData uri="http://schemas.openxmlformats.org/drawingml/2006/table">
            <a:tbl>
              <a:tblPr firstRow="1" bandRow="1">
                <a:tableStyleId>{5940675A-B579-460E-94D1-54222C63F5DA}</a:tableStyleId>
              </a:tblPr>
              <a:tblGrid>
                <a:gridCol w="5862119">
                  <a:extLst>
                    <a:ext uri="{9D8B030D-6E8A-4147-A177-3AD203B41FA5}">
                      <a16:colId xmlns:a16="http://schemas.microsoft.com/office/drawing/2014/main" val="2751918930"/>
                    </a:ext>
                  </a:extLst>
                </a:gridCol>
                <a:gridCol w="5862119">
                  <a:extLst>
                    <a:ext uri="{9D8B030D-6E8A-4147-A177-3AD203B41FA5}">
                      <a16:colId xmlns:a16="http://schemas.microsoft.com/office/drawing/2014/main" val="500338600"/>
                    </a:ext>
                  </a:extLst>
                </a:gridCol>
              </a:tblGrid>
              <a:tr h="311908">
                <a:tc>
                  <a:txBody>
                    <a:bodyPr/>
                    <a:lstStyle/>
                    <a:p>
                      <a:pPr algn="l" fontAlgn="ctr"/>
                      <a:r>
                        <a:rPr lang="en-US" sz="1400" dirty="0">
                          <a:effectLst/>
                        </a:rPr>
                        <a:t>Vision of the Tree of Life</a:t>
                      </a:r>
                      <a:endParaRPr lang="en-US" sz="1400" dirty="0">
                        <a:solidFill>
                          <a:srgbClr val="FFFFFF"/>
                        </a:solidFill>
                        <a:effectLst/>
                      </a:endParaRPr>
                    </a:p>
                  </a:txBody>
                  <a:tcPr marL="95250" marR="95250" marT="95250" marB="95250" anchor="ctr">
                    <a:solidFill>
                      <a:schemeClr val="accent5">
                        <a:lumMod val="20000"/>
                        <a:lumOff val="80000"/>
                      </a:schemeClr>
                    </a:solidFill>
                  </a:tcPr>
                </a:tc>
                <a:tc>
                  <a:txBody>
                    <a:bodyPr/>
                    <a:lstStyle/>
                    <a:p>
                      <a:pPr algn="l" fontAlgn="ctr"/>
                      <a:r>
                        <a:rPr lang="en-US" sz="1400" dirty="0">
                          <a:effectLst/>
                        </a:rPr>
                        <a:t>Vision of the History of the World­­­­</a:t>
                      </a:r>
                      <a:endParaRPr lang="en-US" sz="1400" dirty="0">
                        <a:solidFill>
                          <a:srgbClr val="FFFFFF"/>
                        </a:solidFill>
                        <a:effectLst/>
                      </a:endParaRPr>
                    </a:p>
                  </a:txBody>
                  <a:tcPr marL="95250" marR="95250" marT="95250" marB="95250" anchor="ctr">
                    <a:solidFill>
                      <a:schemeClr val="accent5">
                        <a:lumMod val="20000"/>
                        <a:lumOff val="80000"/>
                      </a:schemeClr>
                    </a:solidFill>
                  </a:tcPr>
                </a:tc>
                <a:extLst>
                  <a:ext uri="{0D108BD9-81ED-4DB2-BD59-A6C34878D82A}">
                    <a16:rowId xmlns:a16="http://schemas.microsoft.com/office/drawing/2014/main" val="974373343"/>
                  </a:ext>
                </a:extLst>
              </a:tr>
              <a:tr h="370840">
                <a:tc>
                  <a:txBody>
                    <a:bodyPr/>
                    <a:lstStyle/>
                    <a:p>
                      <a:pPr fontAlgn="ctr"/>
                      <a:r>
                        <a:rPr lang="en-US" sz="1400">
                          <a:effectLst/>
                        </a:rPr>
                        <a:t>Tree=love of God (v. 8)</a:t>
                      </a:r>
                    </a:p>
                  </a:txBody>
                  <a:tcPr marL="95250" marR="95250" marT="95250" marB="95250" anchor="ctr"/>
                </a:tc>
                <a:tc>
                  <a:txBody>
                    <a:bodyPr/>
                    <a:lstStyle/>
                    <a:p>
                      <a:pPr fontAlgn="ctr"/>
                      <a:r>
                        <a:rPr lang="en-US" sz="1400">
                          <a:effectLst/>
                        </a:rPr>
                        <a:t>The birth of the Lamb of God to a virgin from Nazareth (v. 13-21)</a:t>
                      </a:r>
                    </a:p>
                  </a:txBody>
                  <a:tcPr marL="95250" marR="95250" marT="95250" marB="95250" anchor="ctr"/>
                </a:tc>
                <a:extLst>
                  <a:ext uri="{0D108BD9-81ED-4DB2-BD59-A6C34878D82A}">
                    <a16:rowId xmlns:a16="http://schemas.microsoft.com/office/drawing/2014/main" val="2990242187"/>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The Savior going forth among the children of men (v. 24)</a:t>
                      </a:r>
                    </a:p>
                  </a:txBody>
                  <a:tcPr marL="95250" marR="95250" marT="95250" marB="95250" anchor="ctr"/>
                </a:tc>
                <a:extLst>
                  <a:ext uri="{0D108BD9-81ED-4DB2-BD59-A6C34878D82A}">
                    <a16:rowId xmlns:a16="http://schemas.microsoft.com/office/drawing/2014/main" val="828689986"/>
                  </a:ext>
                </a:extLst>
              </a:tr>
              <a:tr h="370840">
                <a:tc>
                  <a:txBody>
                    <a:bodyPr/>
                    <a:lstStyle/>
                    <a:p>
                      <a:pPr fontAlgn="ctr"/>
                      <a:r>
                        <a:rPr lang="en-US" sz="1400">
                          <a:effectLst/>
                        </a:rPr>
                        <a:t>Rod of iron=word of God (v. 25)</a:t>
                      </a:r>
                    </a:p>
                  </a:txBody>
                  <a:tcPr marL="95250" marR="95250" marT="95250" marB="95250" anchor="ctr"/>
                </a:tc>
                <a:tc>
                  <a:txBody>
                    <a:bodyPr/>
                    <a:lstStyle/>
                    <a:p>
                      <a:pPr fontAlgn="ctr"/>
                      <a:r>
                        <a:rPr lang="en-US" sz="1400">
                          <a:effectLst/>
                        </a:rPr>
                        <a:t>The Lamb of God was baptized (v. 27)</a:t>
                      </a:r>
                    </a:p>
                  </a:txBody>
                  <a:tcPr marL="95250" marR="95250" marT="95250" marB="95250" anchor="ctr"/>
                </a:tc>
                <a:extLst>
                  <a:ext uri="{0D108BD9-81ED-4DB2-BD59-A6C34878D82A}">
                    <a16:rowId xmlns:a16="http://schemas.microsoft.com/office/drawing/2014/main" val="1454339123"/>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He ministers in power and great glory (v. 28)</a:t>
                      </a:r>
                    </a:p>
                  </a:txBody>
                  <a:tcPr marL="95250" marR="95250" marT="95250" marB="95250" anchor="ctr"/>
                </a:tc>
                <a:extLst>
                  <a:ext uri="{0D108BD9-81ED-4DB2-BD59-A6C34878D82A}">
                    <a16:rowId xmlns:a16="http://schemas.microsoft.com/office/drawing/2014/main" val="1188122212"/>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12 apostles and the ministering of angels (v. 29-30)</a:t>
                      </a:r>
                    </a:p>
                  </a:txBody>
                  <a:tcPr marL="95250" marR="95250" marT="95250" marB="95250" anchor="ctr"/>
                </a:tc>
                <a:extLst>
                  <a:ext uri="{0D108BD9-81ED-4DB2-BD59-A6C34878D82A}">
                    <a16:rowId xmlns:a16="http://schemas.microsoft.com/office/drawing/2014/main" val="2104211660"/>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The Lamb of God heals the sick and afflicted (v. 31)</a:t>
                      </a:r>
                    </a:p>
                  </a:txBody>
                  <a:tcPr marL="95250" marR="95250" marT="95250" marB="95250" anchor="ctr"/>
                </a:tc>
                <a:extLst>
                  <a:ext uri="{0D108BD9-81ED-4DB2-BD59-A6C34878D82A}">
                    <a16:rowId xmlns:a16="http://schemas.microsoft.com/office/drawing/2014/main" val="3584498068"/>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He is judged of the world and crucified (v. 32-33)</a:t>
                      </a:r>
                    </a:p>
                  </a:txBody>
                  <a:tcPr marL="95250" marR="95250" marT="95250" marB="95250" anchor="ctr"/>
                </a:tc>
                <a:extLst>
                  <a:ext uri="{0D108BD9-81ED-4DB2-BD59-A6C34878D82A}">
                    <a16:rowId xmlns:a16="http://schemas.microsoft.com/office/drawing/2014/main" val="2318077523"/>
                  </a:ext>
                </a:extLst>
              </a:tr>
              <a:tr h="370840">
                <a:tc>
                  <a:txBody>
                    <a:bodyPr/>
                    <a:lstStyle/>
                    <a:p>
                      <a:pPr fontAlgn="ctr"/>
                      <a:r>
                        <a:rPr lang="en-US" sz="1400">
                          <a:effectLst/>
                        </a:rPr>
                        <a:t>Large and spacious building=pride of the world (v. 35)</a:t>
                      </a:r>
                    </a:p>
                  </a:txBody>
                  <a:tcPr marL="95250" marR="95250" marT="95250" marB="95250" anchor="ctr"/>
                </a:tc>
                <a:tc>
                  <a:txBody>
                    <a:bodyPr/>
                    <a:lstStyle/>
                    <a:p>
                      <a:pPr fontAlgn="ctr"/>
                      <a:r>
                        <a:rPr lang="en-US" sz="1400">
                          <a:effectLst/>
                        </a:rPr>
                        <a:t>The multitudes of the earth gather to fight against the apostles of the Lamb (v. 34-35)</a:t>
                      </a:r>
                    </a:p>
                  </a:txBody>
                  <a:tcPr marL="95250" marR="95250" marT="95250" marB="95250" anchor="ctr"/>
                </a:tc>
                <a:extLst>
                  <a:ext uri="{0D108BD9-81ED-4DB2-BD59-A6C34878D82A}">
                    <a16:rowId xmlns:a16="http://schemas.microsoft.com/office/drawing/2014/main" val="4230312360"/>
                  </a:ext>
                </a:extLst>
              </a:tr>
              <a:tr h="370840">
                <a:tc>
                  <a:txBody>
                    <a:bodyPr/>
                    <a:lstStyle/>
                    <a:p>
                      <a:pPr fontAlgn="ctr"/>
                      <a:r>
                        <a:rPr lang="en-US" sz="1400">
                          <a:effectLst/>
                        </a:rPr>
                        <a:t>Mist of darkness=temptations of the devil (1 Ne 12:4,17)</a:t>
                      </a:r>
                    </a:p>
                  </a:txBody>
                  <a:tcPr marL="95250" marR="95250" marT="95250" marB="95250" anchor="ctr"/>
                </a:tc>
                <a:tc>
                  <a:txBody>
                    <a:bodyPr/>
                    <a:lstStyle/>
                    <a:p>
                      <a:pPr fontAlgn="ctr"/>
                      <a:r>
                        <a:rPr lang="en-US" sz="1400">
                          <a:effectLst/>
                        </a:rPr>
                        <a:t>Vapor of darkness covers the Americas for 3 days (1 Ne 12:5)</a:t>
                      </a:r>
                    </a:p>
                  </a:txBody>
                  <a:tcPr marL="95250" marR="95250" marT="95250" marB="95250" anchor="ctr"/>
                </a:tc>
                <a:extLst>
                  <a:ext uri="{0D108BD9-81ED-4DB2-BD59-A6C34878D82A}">
                    <a16:rowId xmlns:a16="http://schemas.microsoft.com/office/drawing/2014/main" val="643026540"/>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Christ appears to the Nephites (12:6)</a:t>
                      </a:r>
                    </a:p>
                  </a:txBody>
                  <a:tcPr marL="95250" marR="95250" marT="95250" marB="95250" anchor="ctr"/>
                </a:tc>
                <a:extLst>
                  <a:ext uri="{0D108BD9-81ED-4DB2-BD59-A6C34878D82A}">
                    <a16:rowId xmlns:a16="http://schemas.microsoft.com/office/drawing/2014/main" val="83680264"/>
                  </a:ext>
                </a:extLst>
              </a:tr>
              <a:tr h="370840">
                <a:tc>
                  <a:txBody>
                    <a:bodyPr/>
                    <a:lstStyle/>
                    <a:p>
                      <a:pPr fontAlgn="ctr"/>
                      <a:r>
                        <a:rPr lang="en-US" sz="1400">
                          <a:effectLst/>
                        </a:rPr>
                        <a:t> </a:t>
                      </a:r>
                    </a:p>
                  </a:txBody>
                  <a:tcPr marL="95250" marR="95250" marT="95250" marB="95250" anchor="ctr"/>
                </a:tc>
                <a:tc>
                  <a:txBody>
                    <a:bodyPr/>
                    <a:lstStyle/>
                    <a:p>
                      <a:pPr fontAlgn="ctr"/>
                      <a:r>
                        <a:rPr lang="en-US" sz="1400">
                          <a:effectLst/>
                        </a:rPr>
                        <a:t>They are righteous up to the fourth generation (12:12)</a:t>
                      </a:r>
                    </a:p>
                  </a:txBody>
                  <a:tcPr marL="95250" marR="95250" marT="95250" marB="95250" anchor="ctr"/>
                </a:tc>
                <a:extLst>
                  <a:ext uri="{0D108BD9-81ED-4DB2-BD59-A6C34878D82A}">
                    <a16:rowId xmlns:a16="http://schemas.microsoft.com/office/drawing/2014/main" val="4063699817"/>
                  </a:ext>
                </a:extLst>
              </a:tr>
              <a:tr h="370840">
                <a:tc>
                  <a:txBody>
                    <a:bodyPr/>
                    <a:lstStyle/>
                    <a:p>
                      <a:pPr fontAlgn="ctr"/>
                      <a:r>
                        <a:rPr lang="en-US" sz="1400">
                          <a:effectLst/>
                        </a:rPr>
                        <a:t> </a:t>
                      </a:r>
                    </a:p>
                  </a:txBody>
                  <a:tcPr marL="95250" marR="95250" marT="95250" marB="95250" anchor="ctr"/>
                </a:tc>
                <a:tc>
                  <a:txBody>
                    <a:bodyPr/>
                    <a:lstStyle/>
                    <a:p>
                      <a:pPr fontAlgn="ctr"/>
                      <a:r>
                        <a:rPr lang="en-US" sz="1400" dirty="0">
                          <a:effectLst/>
                        </a:rPr>
                        <a:t>They fall prey to the temptations of the devil and are destroyed (12:17-20)</a:t>
                      </a:r>
                    </a:p>
                  </a:txBody>
                  <a:tcPr marL="95250" marR="95250" marT="95250" marB="95250" anchor="ctr"/>
                </a:tc>
                <a:extLst>
                  <a:ext uri="{0D108BD9-81ED-4DB2-BD59-A6C34878D82A}">
                    <a16:rowId xmlns:a16="http://schemas.microsoft.com/office/drawing/2014/main" val="124823535"/>
                  </a:ext>
                </a:extLst>
              </a:tr>
              <a:tr h="370840">
                <a:tc>
                  <a:txBody>
                    <a:bodyPr/>
                    <a:lstStyle/>
                    <a:p>
                      <a:pPr fontAlgn="ctr"/>
                      <a:r>
                        <a:rPr lang="en-US" sz="1400">
                          <a:effectLst/>
                        </a:rPr>
                        <a:t>Filthy water=depths of hell (12:16)</a:t>
                      </a:r>
                    </a:p>
                  </a:txBody>
                  <a:tcPr marL="95250" marR="95250" marT="95250" marB="95250" anchor="ctr"/>
                </a:tc>
                <a:tc>
                  <a:txBody>
                    <a:bodyPr/>
                    <a:lstStyle/>
                    <a:p>
                      <a:pPr fontAlgn="ctr"/>
                      <a:r>
                        <a:rPr lang="en-US" sz="1400">
                          <a:effectLst/>
                        </a:rPr>
                        <a:t>Wickedness and destruction of the Nephites (12:19-20)</a:t>
                      </a:r>
                    </a:p>
                  </a:txBody>
                  <a:tcPr marL="95250" marR="95250" marT="95250" marB="95250" anchor="ctr"/>
                </a:tc>
                <a:extLst>
                  <a:ext uri="{0D108BD9-81ED-4DB2-BD59-A6C34878D82A}">
                    <a16:rowId xmlns:a16="http://schemas.microsoft.com/office/drawing/2014/main" val="2565464164"/>
                  </a:ext>
                </a:extLst>
              </a:tr>
              <a:tr h="370840">
                <a:tc>
                  <a:txBody>
                    <a:bodyPr/>
                    <a:lstStyle/>
                    <a:p>
                      <a:pPr fontAlgn="ctr"/>
                      <a:r>
                        <a:rPr lang="en-US" sz="1400">
                          <a:effectLst/>
                        </a:rPr>
                        <a:t>Terrible gulf=justice of God (12:18)</a:t>
                      </a:r>
                    </a:p>
                  </a:txBody>
                  <a:tcPr marL="95250" marR="95250" marT="95250" marB="95250" anchor="ctr"/>
                </a:tc>
                <a:tc>
                  <a:txBody>
                    <a:bodyPr/>
                    <a:lstStyle/>
                    <a:p>
                      <a:pPr fontAlgn="ctr"/>
                      <a:r>
                        <a:rPr lang="en-US" sz="1400" dirty="0">
                          <a:effectLst/>
                        </a:rPr>
                        <a:t>Nephites destroyed for their wickedness (12:19-20)</a:t>
                      </a:r>
                    </a:p>
                  </a:txBody>
                  <a:tcPr marL="95250" marR="95250" marT="95250" marB="95250" anchor="ctr"/>
                </a:tc>
                <a:extLst>
                  <a:ext uri="{0D108BD9-81ED-4DB2-BD59-A6C34878D82A}">
                    <a16:rowId xmlns:a16="http://schemas.microsoft.com/office/drawing/2014/main" val="4181695008"/>
                  </a:ext>
                </a:extLst>
              </a:tr>
            </a:tbl>
          </a:graphicData>
        </a:graphic>
      </p:graphicFrame>
      <p:sp>
        <p:nvSpPr>
          <p:cNvPr id="3" name="Rectangle 2"/>
          <p:cNvSpPr/>
          <p:nvPr/>
        </p:nvSpPr>
        <p:spPr>
          <a:xfrm>
            <a:off x="2027977" y="0"/>
            <a:ext cx="8193386" cy="338554"/>
          </a:xfrm>
          <a:prstGeom prst="rect">
            <a:avLst/>
          </a:prstGeom>
        </p:spPr>
        <p:txBody>
          <a:bodyPr wrap="square">
            <a:spAutoFit/>
          </a:bodyPr>
          <a:lstStyle/>
          <a:p>
            <a:r>
              <a:rPr lang="en-US" sz="1600" dirty="0">
                <a:solidFill>
                  <a:srgbClr val="444444"/>
                </a:solidFill>
                <a:latin typeface="Abadi" panose="020B0604020104020204" pitchFamily="34" charset="0"/>
              </a:rPr>
              <a:t>H</a:t>
            </a:r>
            <a:r>
              <a:rPr lang="en-US" sz="1600" b="0" i="0" dirty="0">
                <a:solidFill>
                  <a:srgbClr val="444444"/>
                </a:solidFill>
                <a:effectLst/>
                <a:latin typeface="Abadi" panose="020B0604020104020204" pitchFamily="34" charset="0"/>
              </a:rPr>
              <a:t>istorical events Nephi was shown after each portion of Lehi's dream was given.</a:t>
            </a:r>
            <a:endParaRPr lang="en-US" sz="1600" dirty="0"/>
          </a:p>
        </p:txBody>
      </p:sp>
      <p:sp>
        <p:nvSpPr>
          <p:cNvPr id="4" name="Rectangle 3"/>
          <p:cNvSpPr/>
          <p:nvPr/>
        </p:nvSpPr>
        <p:spPr>
          <a:xfrm>
            <a:off x="215775" y="6642556"/>
            <a:ext cx="8193386" cy="215444"/>
          </a:xfrm>
          <a:prstGeom prst="rect">
            <a:avLst/>
          </a:prstGeom>
        </p:spPr>
        <p:txBody>
          <a:bodyPr wrap="square">
            <a:spAutoFit/>
          </a:bodyPr>
          <a:lstStyle/>
          <a:p>
            <a:r>
              <a:rPr lang="en-US" sz="800" dirty="0">
                <a:solidFill>
                  <a:srgbClr val="444444"/>
                </a:solidFill>
                <a:latin typeface="Abadi" panose="020B0604020104020204" pitchFamily="34" charset="0"/>
              </a:rPr>
              <a:t>Source: gospeldoctrine.com</a:t>
            </a:r>
            <a:endParaRPr lang="en-US" sz="800" dirty="0"/>
          </a:p>
        </p:txBody>
      </p:sp>
    </p:spTree>
    <p:extLst>
      <p:ext uri="{BB962C8B-B14F-4D97-AF65-F5344CB8AC3E}">
        <p14:creationId xmlns:p14="http://schemas.microsoft.com/office/powerpoint/2010/main" val="106200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639410" y="76201"/>
            <a:ext cx="8991600" cy="830997"/>
          </a:xfrm>
          <a:prstGeom prst="rect">
            <a:avLst/>
          </a:prstGeom>
          <a:noFill/>
        </p:spPr>
        <p:txBody>
          <a:bodyPr wrap="square" rtlCol="0">
            <a:spAutoFit/>
          </a:bodyPr>
          <a:lstStyle/>
          <a:p>
            <a:pPr algn="ctr"/>
            <a:r>
              <a:rPr lang="en-US" sz="4800" dirty="0">
                <a:solidFill>
                  <a:schemeClr val="bg1"/>
                </a:solidFill>
              </a:rPr>
              <a:t>Not Pleasing to the World</a:t>
            </a:r>
          </a:p>
        </p:txBody>
      </p:sp>
      <p:sp>
        <p:nvSpPr>
          <p:cNvPr id="2" name="Rectangle 1"/>
          <p:cNvSpPr/>
          <p:nvPr/>
        </p:nvSpPr>
        <p:spPr>
          <a:xfrm>
            <a:off x="4752688" y="1371600"/>
            <a:ext cx="6398788" cy="4524315"/>
          </a:xfrm>
          <a:prstGeom prst="rect">
            <a:avLst/>
          </a:prstGeom>
        </p:spPr>
        <p:txBody>
          <a:bodyPr wrap="square">
            <a:spAutoFit/>
          </a:bodyPr>
          <a:lstStyle/>
          <a:p>
            <a:r>
              <a:rPr lang="en-US" sz="2400" dirty="0">
                <a:solidFill>
                  <a:schemeClr val="bg1"/>
                </a:solidFill>
              </a:rPr>
              <a:t>"No wonder these scriptures fail to please or to impress the world. There are those who prefer details on ancient agriculture to the 'bread of life,' who prefer information on the rising of dynasties to insights on the rising of Jesus from the tomb. </a:t>
            </a:r>
          </a:p>
          <a:p>
            <a:endParaRPr lang="en-US" sz="2400" dirty="0">
              <a:solidFill>
                <a:schemeClr val="bg1"/>
              </a:solidFill>
            </a:endParaRPr>
          </a:p>
          <a:p>
            <a:r>
              <a:rPr lang="en-US" sz="2400" dirty="0">
                <a:solidFill>
                  <a:schemeClr val="bg1"/>
                </a:solidFill>
              </a:rPr>
              <a:t>Perhaps this is so because the former type of data is very interesting without being very demanding. </a:t>
            </a:r>
          </a:p>
          <a:p>
            <a:endParaRPr lang="en-US" sz="2400" dirty="0">
              <a:solidFill>
                <a:schemeClr val="bg1"/>
              </a:solidFill>
            </a:endParaRPr>
          </a:p>
          <a:p>
            <a:r>
              <a:rPr lang="en-US" sz="2400" dirty="0">
                <a:solidFill>
                  <a:schemeClr val="bg1"/>
                </a:solidFill>
              </a:rPr>
              <a:t>The second type demands both faith and, thereafter, a certain behavior." </a:t>
            </a:r>
          </a:p>
          <a:p>
            <a:r>
              <a:rPr lang="en-US" sz="2400" dirty="0">
                <a:solidFill>
                  <a:schemeClr val="bg1"/>
                </a:solidFill>
              </a:rPr>
              <a:t>--Elder Neal A. Maxwell </a:t>
            </a:r>
            <a:endParaRPr lang="en-US" sz="2400" i="1" dirty="0">
              <a:solidFill>
                <a:schemeClr val="bg1"/>
              </a:solidFill>
            </a:endParaRPr>
          </a:p>
        </p:txBody>
      </p:sp>
      <p:sp>
        <p:nvSpPr>
          <p:cNvPr id="3" name="Rectangle 2"/>
          <p:cNvSpPr/>
          <p:nvPr/>
        </p:nvSpPr>
        <p:spPr>
          <a:xfrm>
            <a:off x="178675" y="6352720"/>
            <a:ext cx="1265090" cy="369332"/>
          </a:xfrm>
          <a:prstGeom prst="rect">
            <a:avLst/>
          </a:prstGeom>
        </p:spPr>
        <p:txBody>
          <a:bodyPr wrap="none">
            <a:spAutoFit/>
          </a:bodyPr>
          <a:lstStyle/>
          <a:p>
            <a:r>
              <a:rPr lang="en-US" dirty="0">
                <a:solidFill>
                  <a:schemeClr val="bg1"/>
                </a:solidFill>
              </a:rPr>
              <a:t>1 Nephi 6:5</a:t>
            </a:r>
          </a:p>
        </p:txBody>
      </p:sp>
      <p:grpSp>
        <p:nvGrpSpPr>
          <p:cNvPr id="19" name="Group 18"/>
          <p:cNvGrpSpPr/>
          <p:nvPr/>
        </p:nvGrpSpPr>
        <p:grpSpPr>
          <a:xfrm>
            <a:off x="1242849" y="1912884"/>
            <a:ext cx="2630071" cy="2202625"/>
            <a:chOff x="438059" y="353937"/>
            <a:chExt cx="3468271" cy="2904599"/>
          </a:xfrm>
        </p:grpSpPr>
        <p:sp>
          <p:nvSpPr>
            <p:cNvPr id="20" name="Oval 19"/>
            <p:cNvSpPr/>
            <p:nvPr/>
          </p:nvSpPr>
          <p:spPr>
            <a:xfrm>
              <a:off x="438059" y="353937"/>
              <a:ext cx="2667000" cy="2667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5124408">
              <a:off x="1145333" y="47593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Moon 21"/>
            <p:cNvSpPr/>
            <p:nvPr/>
          </p:nvSpPr>
          <p:spPr>
            <a:xfrm rot="5578965">
              <a:off x="2143924" y="473531"/>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p:cNvGrpSpPr/>
            <p:nvPr/>
          </p:nvGrpSpPr>
          <p:grpSpPr>
            <a:xfrm>
              <a:off x="977328" y="969447"/>
              <a:ext cx="545295" cy="745914"/>
              <a:chOff x="977328" y="969447"/>
              <a:chExt cx="545295" cy="745914"/>
            </a:xfrm>
          </p:grpSpPr>
          <p:sp>
            <p:nvSpPr>
              <p:cNvPr id="54" name="Flowchart: Delay 53"/>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Moon 23"/>
            <p:cNvSpPr/>
            <p:nvPr/>
          </p:nvSpPr>
          <p:spPr>
            <a:xfrm rot="16200000" flipH="1" flipV="1">
              <a:off x="1394656" y="1705536"/>
              <a:ext cx="68417" cy="1132544"/>
            </a:xfrm>
            <a:prstGeom prst="moon">
              <a:avLst>
                <a:gd name="adj" fmla="val 86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rot="309822">
              <a:off x="2133599" y="1328441"/>
              <a:ext cx="1772731" cy="1930095"/>
              <a:chOff x="1332328" y="3099105"/>
              <a:chExt cx="1964569" cy="2141353"/>
            </a:xfrm>
          </p:grpSpPr>
          <p:sp>
            <p:nvSpPr>
              <p:cNvPr id="29" name="Rounded Rectangle 15"/>
              <p:cNvSpPr/>
              <p:nvPr/>
            </p:nvSpPr>
            <p:spPr>
              <a:xfrm rot="1521895">
                <a:off x="1332328" y="4447905"/>
                <a:ext cx="1124387" cy="457200"/>
              </a:xfrm>
              <a:prstGeom prst="roundRect">
                <a:avLst>
                  <a:gd name="adj" fmla="val 50000"/>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p:cNvSpPr/>
              <p:nvPr/>
            </p:nvSpPr>
            <p:spPr>
              <a:xfrm rot="14390927">
                <a:off x="1476522" y="3706213"/>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15788879">
                <a:off x="1916742" y="3426031"/>
                <a:ext cx="1099492"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7032419">
                <a:off x="2576917" y="3523701"/>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955152" y="3920002"/>
                <a:ext cx="1320456" cy="132045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847152" y="4423090"/>
                <a:ext cx="630996" cy="63403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630533" y="4486184"/>
                <a:ext cx="523955"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821852" y="4484091"/>
                <a:ext cx="738844" cy="532679"/>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954710" y="4027960"/>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701485" y="3948106"/>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124090" y="4645305"/>
                <a:ext cx="708116" cy="50065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895696" y="955484"/>
              <a:ext cx="545295" cy="745914"/>
              <a:chOff x="977328" y="969447"/>
              <a:chExt cx="545295" cy="745914"/>
            </a:xfrm>
          </p:grpSpPr>
          <p:sp>
            <p:nvSpPr>
              <p:cNvPr id="27" name="Flowchart: Delay 26"/>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2082" y="5349766"/>
            <a:ext cx="1048830" cy="1312607"/>
          </a:xfrm>
          <a:prstGeom prst="rect">
            <a:avLst/>
          </a:prstGeom>
        </p:spPr>
      </p:pic>
    </p:spTree>
    <p:extLst>
      <p:ext uri="{BB962C8B-B14F-4D97-AF65-F5344CB8AC3E}">
        <p14:creationId xmlns:p14="http://schemas.microsoft.com/office/powerpoint/2010/main" val="140249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43400" y="0"/>
            <a:ext cx="3733800" cy="923330"/>
          </a:xfrm>
          <a:prstGeom prst="rect">
            <a:avLst/>
          </a:prstGeom>
          <a:noFill/>
        </p:spPr>
        <p:txBody>
          <a:bodyPr wrap="square" rtlCol="0">
            <a:spAutoFit/>
          </a:bodyPr>
          <a:lstStyle/>
          <a:p>
            <a:r>
              <a:rPr lang="en-US" sz="5400" dirty="0">
                <a:solidFill>
                  <a:schemeClr val="bg1"/>
                </a:solidFill>
              </a:rPr>
              <a:t>The Plates</a:t>
            </a:r>
          </a:p>
        </p:txBody>
      </p:sp>
      <p:sp>
        <p:nvSpPr>
          <p:cNvPr id="6" name="TextBox 5"/>
          <p:cNvSpPr txBox="1"/>
          <p:nvPr/>
        </p:nvSpPr>
        <p:spPr>
          <a:xfrm>
            <a:off x="1045469" y="971194"/>
            <a:ext cx="4191000" cy="5262979"/>
          </a:xfrm>
          <a:prstGeom prst="rect">
            <a:avLst/>
          </a:prstGeom>
          <a:noFill/>
        </p:spPr>
        <p:txBody>
          <a:bodyPr wrap="square" rtlCol="0">
            <a:spAutoFit/>
          </a:bodyPr>
          <a:lstStyle/>
          <a:p>
            <a:pPr algn="ctr"/>
            <a:r>
              <a:rPr lang="en-US" sz="3600" dirty="0">
                <a:solidFill>
                  <a:schemeClr val="bg1"/>
                </a:solidFill>
              </a:rPr>
              <a:t>Small Plates</a:t>
            </a:r>
          </a:p>
          <a:p>
            <a:pPr algn="ctr"/>
            <a:r>
              <a:rPr lang="en-US" sz="3600" dirty="0">
                <a:solidFill>
                  <a:schemeClr val="bg1"/>
                </a:solidFill>
              </a:rPr>
              <a:t>   “these plates”</a:t>
            </a:r>
          </a:p>
          <a:p>
            <a:r>
              <a:rPr lang="en-US" sz="2400" dirty="0">
                <a:solidFill>
                  <a:schemeClr val="bg1"/>
                </a:solidFill>
              </a:rPr>
              <a:t>--Nephi starts to write things of God (about 20 years after Lehi left Jerusalem)</a:t>
            </a:r>
          </a:p>
          <a:p>
            <a:r>
              <a:rPr lang="en-US" sz="2400" dirty="0">
                <a:solidFill>
                  <a:schemeClr val="bg1"/>
                </a:solidFill>
              </a:rPr>
              <a:t>--ministry and revelations </a:t>
            </a:r>
          </a:p>
          <a:p>
            <a:r>
              <a:rPr lang="en-US" sz="2400" dirty="0">
                <a:solidFill>
                  <a:schemeClr val="bg1"/>
                </a:solidFill>
              </a:rPr>
              <a:t>--an abridgement of Lehi’s account</a:t>
            </a:r>
          </a:p>
          <a:p>
            <a:r>
              <a:rPr lang="en-US" sz="2400" dirty="0">
                <a:solidFill>
                  <a:schemeClr val="bg1"/>
                </a:solidFill>
              </a:rPr>
              <a:t>--Mormon includes in compilation of Book of Mormon</a:t>
            </a:r>
          </a:p>
          <a:p>
            <a:r>
              <a:rPr lang="en-US" sz="2400" dirty="0">
                <a:solidFill>
                  <a:schemeClr val="bg1"/>
                </a:solidFill>
              </a:rPr>
              <a:t>--Nephi’s record found in 1 and 2 Nephi</a:t>
            </a:r>
          </a:p>
          <a:p>
            <a:endParaRPr lang="en-US" sz="2400" dirty="0">
              <a:solidFill>
                <a:schemeClr val="bg1"/>
              </a:solidFill>
            </a:endParaRPr>
          </a:p>
        </p:txBody>
      </p:sp>
      <p:sp>
        <p:nvSpPr>
          <p:cNvPr id="7" name="TextBox 6"/>
          <p:cNvSpPr txBox="1"/>
          <p:nvPr/>
        </p:nvSpPr>
        <p:spPr>
          <a:xfrm>
            <a:off x="6762860" y="851188"/>
            <a:ext cx="4114800" cy="5816977"/>
          </a:xfrm>
          <a:prstGeom prst="rect">
            <a:avLst/>
          </a:prstGeom>
          <a:noFill/>
        </p:spPr>
        <p:txBody>
          <a:bodyPr wrap="square" rtlCol="0">
            <a:spAutoFit/>
          </a:bodyPr>
          <a:lstStyle/>
          <a:p>
            <a:pPr algn="ctr"/>
            <a:r>
              <a:rPr lang="en-US" sz="3600" dirty="0">
                <a:solidFill>
                  <a:schemeClr val="bg1"/>
                </a:solidFill>
              </a:rPr>
              <a:t>Large Plates</a:t>
            </a:r>
          </a:p>
          <a:p>
            <a:pPr algn="ctr"/>
            <a:r>
              <a:rPr lang="en-US" sz="3600" dirty="0">
                <a:solidFill>
                  <a:schemeClr val="bg1"/>
                </a:solidFill>
              </a:rPr>
              <a:t>     “the other plates”</a:t>
            </a:r>
          </a:p>
          <a:p>
            <a:r>
              <a:rPr lang="en-US" sz="2400" dirty="0">
                <a:solidFill>
                  <a:schemeClr val="bg1"/>
                </a:solidFill>
              </a:rPr>
              <a:t>--Nephi starts to write from memory of Lehi’s words (about 10 years after Lehi left Jerusalem)</a:t>
            </a:r>
          </a:p>
          <a:p>
            <a:r>
              <a:rPr lang="en-US" sz="2400" dirty="0">
                <a:solidFill>
                  <a:schemeClr val="bg1"/>
                </a:solidFill>
              </a:rPr>
              <a:t>--history—reign of kings, wars, contentions.</a:t>
            </a:r>
          </a:p>
          <a:p>
            <a:endParaRPr lang="en-US" sz="2400" dirty="0">
              <a:solidFill>
                <a:schemeClr val="bg1"/>
              </a:solidFill>
            </a:endParaRPr>
          </a:p>
          <a:p>
            <a:r>
              <a:rPr lang="en-US" sz="2400" dirty="0">
                <a:solidFill>
                  <a:srgbClr val="FFFF00"/>
                </a:solidFill>
              </a:rPr>
              <a:t>However, the first record of Nephi is not included in the  Book of Mormon— </a:t>
            </a:r>
            <a:r>
              <a:rPr lang="en-US" sz="2400" i="1" dirty="0">
                <a:solidFill>
                  <a:srgbClr val="FFFF00"/>
                </a:solidFill>
              </a:rPr>
              <a:t>lost 116 pages</a:t>
            </a:r>
          </a:p>
          <a:p>
            <a:endParaRPr lang="en-US" sz="3600" dirty="0">
              <a:solidFill>
                <a:schemeClr val="bg1"/>
              </a:solidFill>
            </a:endParaRPr>
          </a:p>
        </p:txBody>
      </p:sp>
      <p:grpSp>
        <p:nvGrpSpPr>
          <p:cNvPr id="8" name="Group 57"/>
          <p:cNvGrpSpPr/>
          <p:nvPr/>
        </p:nvGrpSpPr>
        <p:grpSpPr>
          <a:xfrm>
            <a:off x="10668000" y="71322"/>
            <a:ext cx="1066800" cy="1219200"/>
            <a:chOff x="990600" y="914402"/>
            <a:chExt cx="4652682" cy="6575612"/>
          </a:xfrm>
        </p:grpSpPr>
        <p:sp>
          <p:nvSpPr>
            <p:cNvPr id="9" name="Rounded Rectangle 8"/>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1"/>
            <p:cNvGrpSpPr/>
            <p:nvPr/>
          </p:nvGrpSpPr>
          <p:grpSpPr>
            <a:xfrm>
              <a:off x="990600" y="1905000"/>
              <a:ext cx="914400" cy="1371600"/>
              <a:chOff x="838200" y="2133600"/>
              <a:chExt cx="990600" cy="1981200"/>
            </a:xfrm>
          </p:grpSpPr>
          <p:sp>
            <p:nvSpPr>
              <p:cNvPr id="21" name="Bent Arrow 20"/>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42"/>
            <p:cNvGrpSpPr/>
            <p:nvPr/>
          </p:nvGrpSpPr>
          <p:grpSpPr>
            <a:xfrm>
              <a:off x="990600" y="3352800"/>
              <a:ext cx="914400" cy="1371600"/>
              <a:chOff x="838200" y="2133600"/>
              <a:chExt cx="990600" cy="1981200"/>
            </a:xfrm>
          </p:grpSpPr>
          <p:sp>
            <p:nvSpPr>
              <p:cNvPr id="19" name="Bent Arrow 18"/>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45"/>
            <p:cNvGrpSpPr/>
            <p:nvPr/>
          </p:nvGrpSpPr>
          <p:grpSpPr>
            <a:xfrm>
              <a:off x="990600" y="5029200"/>
              <a:ext cx="914400" cy="1371600"/>
              <a:chOff x="838200" y="2133600"/>
              <a:chExt cx="990600" cy="1981200"/>
            </a:xfrm>
          </p:grpSpPr>
          <p:sp>
            <p:nvSpPr>
              <p:cNvPr id="17" name="Bent Arrow 16"/>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09801" y="1981202"/>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23" name="Group 37"/>
          <p:cNvGrpSpPr/>
          <p:nvPr/>
        </p:nvGrpSpPr>
        <p:grpSpPr>
          <a:xfrm>
            <a:off x="381000" y="159327"/>
            <a:ext cx="1066800" cy="1295400"/>
            <a:chOff x="152400" y="381000"/>
            <a:chExt cx="3849028" cy="5410199"/>
          </a:xfrm>
        </p:grpSpPr>
        <p:grpSp>
          <p:nvGrpSpPr>
            <p:cNvPr id="24" name="Group 1"/>
            <p:cNvGrpSpPr/>
            <p:nvPr/>
          </p:nvGrpSpPr>
          <p:grpSpPr>
            <a:xfrm>
              <a:off x="533400" y="381000"/>
              <a:ext cx="3468028" cy="5410199"/>
              <a:chOff x="357468" y="1120587"/>
              <a:chExt cx="2788222" cy="4572001"/>
            </a:xfrm>
          </p:grpSpPr>
          <p:grpSp>
            <p:nvGrpSpPr>
              <p:cNvPr id="29" name="Group 13"/>
              <p:cNvGrpSpPr/>
              <p:nvPr/>
            </p:nvGrpSpPr>
            <p:grpSpPr>
              <a:xfrm>
                <a:off x="357468" y="1120587"/>
                <a:ext cx="2788222" cy="4572001"/>
                <a:chOff x="1066800" y="1066799"/>
                <a:chExt cx="2230577" cy="3352801"/>
              </a:xfrm>
            </p:grpSpPr>
            <p:sp>
              <p:nvSpPr>
                <p:cNvPr id="31" name="Rounded Rectangle 30"/>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086770" y="1491458"/>
                <a:ext cx="1676399" cy="3313127"/>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25" name="Chevron 24"/>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105103" y="6488668"/>
            <a:ext cx="1452642" cy="369332"/>
          </a:xfrm>
          <a:prstGeom prst="rect">
            <a:avLst/>
          </a:prstGeom>
        </p:spPr>
        <p:txBody>
          <a:bodyPr wrap="none">
            <a:spAutoFit/>
          </a:bodyPr>
          <a:lstStyle/>
          <a:p>
            <a:r>
              <a:rPr lang="en-US" dirty="0">
                <a:solidFill>
                  <a:schemeClr val="bg1"/>
                </a:solidFill>
              </a:rPr>
              <a:t>1 Nephi 9:1-5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Effect transition="in" filter="fade">
                                      <p:cBhvr>
                                        <p:cTn id="47" dur="1000"/>
                                        <p:tgtEl>
                                          <p:spTgt spid="7">
                                            <p:txEl>
                                              <p:pRg st="5" end="5"/>
                                            </p:txEl>
                                          </p:spTgt>
                                        </p:tgtEl>
                                      </p:cBhvr>
                                    </p:animEffect>
                                    <p:anim calcmode="lin" valueType="num">
                                      <p:cBhvr>
                                        <p:cTn id="4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95600" y="0"/>
            <a:ext cx="6400800" cy="923330"/>
          </a:xfrm>
          <a:prstGeom prst="rect">
            <a:avLst/>
          </a:prstGeom>
          <a:noFill/>
        </p:spPr>
        <p:txBody>
          <a:bodyPr wrap="square" rtlCol="0">
            <a:spAutoFit/>
          </a:bodyPr>
          <a:lstStyle/>
          <a:p>
            <a:pPr algn="ctr"/>
            <a:r>
              <a:rPr lang="en-US" sz="5400" dirty="0">
                <a:solidFill>
                  <a:schemeClr val="bg1"/>
                </a:solidFill>
              </a:rPr>
              <a:t>A Loss</a:t>
            </a:r>
          </a:p>
        </p:txBody>
      </p:sp>
      <p:sp>
        <p:nvSpPr>
          <p:cNvPr id="9" name="TextBox 8"/>
          <p:cNvSpPr txBox="1"/>
          <p:nvPr/>
        </p:nvSpPr>
        <p:spPr>
          <a:xfrm>
            <a:off x="5181600" y="1219201"/>
            <a:ext cx="5181600" cy="4893647"/>
          </a:xfrm>
          <a:prstGeom prst="rect">
            <a:avLst/>
          </a:prstGeom>
          <a:noFill/>
        </p:spPr>
        <p:txBody>
          <a:bodyPr wrap="square" rtlCol="0">
            <a:spAutoFit/>
          </a:bodyPr>
          <a:lstStyle/>
          <a:p>
            <a:r>
              <a:rPr lang="en-US" sz="2400" dirty="0">
                <a:solidFill>
                  <a:schemeClr val="bg1"/>
                </a:solidFill>
              </a:rPr>
              <a:t>Martin Harris, who had been helping Joseph, wanted to show the translation to his wife and family. Reluctantly, the Prophet allowed Martin to borrow the 116 pages of manuscript that had been completed up to that time. </a:t>
            </a:r>
          </a:p>
          <a:p>
            <a:endParaRPr lang="en-US" sz="2400" dirty="0">
              <a:solidFill>
                <a:schemeClr val="bg1"/>
              </a:solidFill>
            </a:endParaRPr>
          </a:p>
          <a:p>
            <a:r>
              <a:rPr lang="en-US" sz="2400" dirty="0">
                <a:solidFill>
                  <a:schemeClr val="bg1"/>
                </a:solidFill>
              </a:rPr>
              <a:t>The 116 pages were stolen from Martin, and, as a consequence, the plates, the Urim and Thummim, and the gift to translate were temporarily taken from Joseph Smith.</a:t>
            </a:r>
          </a:p>
          <a:p>
            <a:r>
              <a:rPr lang="en-US" sz="2400" dirty="0">
                <a:solidFill>
                  <a:srgbClr val="FFFF00"/>
                </a:solidFill>
              </a:rPr>
              <a:t>D&amp;C 3:14</a:t>
            </a:r>
          </a:p>
        </p:txBody>
      </p:sp>
      <p:sp>
        <p:nvSpPr>
          <p:cNvPr id="5122" name="AutoShape 2"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8" name="AutoShape 8" descr="data:image/jpeg;base64,/9j/4AAQSkZJRgABAQAAAQABAAD/2wBDAAkGBwgHBgkIBwgKCgkLDRYPDQwMDRsUFRAWIB0iIiAdHx8kKDQsJCYxJx8fLT0tMTU3Ojo6Iys/RD84QzQ5Ojf/2wBDAQoKCg0MDRoPDxo3JR8lNzc3Nzc3Nzc3Nzc3Nzc3Nzc3Nzc3Nzc3Nzc3Nzc3Nzc3Nzc3Nzc3Nzc3Nzc3Nzc3Nzf/wAARCAEDAMIDASIAAhEBAxEB/8QAHAAAAAcBAQAAAAAAAAAAAAAAAAECAwUGBwQI/8QAQxAAAQMCAwQGBggFAwQDAAAAAQACAwQRBRIhBhMxQSIyUWFysRQjJEJzkRUzNFNUcYGSB0NSYqElRGM1gpPRF8Hh/8QAGQEAAgMBAAAAAAAAAAAAAAAAAAIBAwQF/8QAJBEAAgICAQUBAQEBAQAAAAAAAAECEQMhMQQSEyJBMlFxFGH/2gAMAwEAAhEDEQA/ALBgOJsrIGU9YQZWjruKlhGwE+uhf3mUBZ+y+6c1pIOQkkFZy6qqXTy+0TWzkDplJZfR6Iyxkaywf+Yf+0gxRaneQ/8AmXn0VNR+Jl/eUoVNR+Il/cUWN2M3/dxEfWQ/+UJBjj4b6Ef94KwZtTUD/cS/uTjZ6nlUy/vKWyfGbmY4x/OhP/cEW7jGu8h/cFiTZqg8amX95S97UD/cy/vKhyGWI2rJBzMJ/wC4It3CdQYvmFjTKiot9ol/eV1CpqA36+S/iKRzLFjNaeyDm6L5hIyQEamL5rKvSKjLpNJ+4ohU1DT0ppLeJI5jeJGrSQ05H8r5pIigAt6r5rM/SZy366T9xRMqKgu+tk/cl8geFGmmnhP3du4hAw0zRYiMfqs6ZLPnPrpP3FO7+YcJn696TyDLEX0w0tuDPmk7ilPJnzVE30x4zO+aNsst/rXfNR5Q8ReTBT9jPmkuhpubWfNUzfS/eu+aPeynjK/5pXlDxFvdBTn3WfNJNPTf0tVTEkv3j/mlZn83v/co8rDxFpbTU+gaxga7vVb2pxiiwqIxQRt37rDTkmo5J3lh3jhZ1uKpmP3djE+Z5dlaCATwVmOfdIryxqJZY56t7Gu3vEAoJdOL08WnuDyQWizMSrQBTOtxDCsyy+ukI4Zz5rTo9aaTwFZmfrpAP6zb5q1lkeQgNUsCxuiAJKXpZQWUKanBdJjbccE6AkZIY4pxouQkMGqdGnOyVjIWwHLcC/cn2Agbxxs3sKZYHSvEcYObuVjoNm2tZvK+d2Y8GBUTyKJbFEIDGbBxIvwTxiDRrcHjrzU+7C6SiBfWtMsZ6rmjq/muKtgEbNS10DjdrhxCr8qY1EfkcQANLpyCF4IJLU9CYo5W3IcwjQ8l0bgPdduQfqllJvgdJIbDTmuWpRYexL3b2vLeY7EHaC19RxS93wBsM7kposUVyNSnGAuHDRBGwwLow25Ri3C6U0WOqRkhZcupKUHAjgkuNzYJy3Q04oskR0rgcsypePADF6jT3QrwbhzbtI6SpW0Avi9R4QtHT/ozZ1otFMD6NFr7g5dyCVS29Gi19weSC10Y6JRotTu+Gswv7S/xu81qLQfRzf7srL7e1SeM+atHjyLbpf8ANKa3Qom8D+aW0XGmiRlguMFPW0F00y45p5hzBQMgBvO6PMS7I1pJKKUtYzNfpA2A7VJ4XQ5nNnedb6NVc5pFkVZMbM4aY4DUOaN9yz8FOtp27syVMuZ/LKmH0hlpxnlcyIjiDwUvgeCtMQDnOdFyc7VcvLJtl6SRFwV9XTOdFNCJKWXokFt7DtXLjuzMZpmT4PUuLXvGZjzwV+bRRbvdBjMre0aqMxTB4sodC9zX/wBqiORxK202ZdWwTmIRO6JYeIUe/wBMjI3D35e1xVxxShJLmB1n34lR0lFWyQ5HsY9n9TRYrXjyxfI9WQ8GK19K8b2ZsjR7tuCnaCshxM2YzdyW6V+aiH4eIWlpDib8ypPAqIz17WxsyWCfL2NWhkjoyOs/nlS2estlFrcUjEHSYZWmOUEsLuK6It3Iz1TxmOpsszRNIaey56CHcU6BljI5pBFw3/KhChBuqU3REHAaJVuaGAVy57fEqbtALY1Ug/0BXaMDeR3HvKl7RC+OVPgCv6d+xR1H5LJTD2eLwDyQSqb7PF4B5ILZZkJhg9ncT92sw/3EunB581qVvUOtw3Z8lljj7RL8Qq5jxSsca0WKNo5ApIdxCUDYgpGWUPR6cUtptew4ptvS1TgCRsYDGB0zc2rb3Pcrjg8DZLTEdBvVHaqnA28rQOJNrK+4Hh7qmIQMfYxjtWXqXSLYLR2zObPNTRREGP32q60sTGU8TGCzRyVYwbCmUtQ4SHePCtML9GjhZc7u2EuDrMLC1znAD8lxTQ3e1zTcW4LqzEMcS6/YFxyvc1wdfusmnJFUUyOrsLhqJDJuxmHJVuvoJiXNySRtHusbe6t0sj3dXo2TRqJnloDWntJHBImXKylDZp0hbK18gH9LgpSjoW0TPVgZxzKm5szwbuAPM2so6aJxuc90zm2i1ELjMcc8bm1FsxHWHEKnQVL8K2hbDNcwS6Nc7RWzEgd4M7uCrm0tM2roYahuklO697clp6dp6ZEourJt7HMmcDYji3vRltxewHcmsNnFbhsNW8aBrRdPdFxOXQJJak0QMmI3vdOuYQ3RKDL87o8t9FFgIaLvYex6pm0ItjdT4AVemx5XNt/UqTtDY43U/DCvwP2Kc/5LFTD2eLwDyQTlMPZ4vAPJBbTGS8Q9mdf7srKpBeplt94VqrfqD8NZa42qZPGfNXsZchEXdon2tGX9Ey3nbtT7XaWSMtQtgs1LBy8U202/JOwtMkgYxpcSfdSSpLY6Qpoa+WOPm4ixV9wzEoKGldEz61rOke9VcYVU07G1DonNy8MwUnHTuhhExPSdxBWPO1OJfFaLrsrVuqKd4mHrAdT3KwtI5Kq7K1FO+EkFu8HEXVmuRG22rnFc6apiSHC45iL20vcph7i9psczr8UdTNT0pZBUPBkk1Db62UVUbR0UYeGSMYG8Qo7ZS4QRO4CQHpDRFUdACwyXUI3a6kc5t3AxnS4K7JcWo6ij3cUoc4njdN2zjyh1F2dr47xG/rO4clGVBcGWLcoHAJ2mxDLW7ouDWWGpXNiddRwSEyTBwJ5FC7n+UWcckBXuDnOsdeShsTc5mHyB50IU3iU0DJRIWEteOioPaKN7cJM0Q63EcbBa8KamrQ8mu0TsZVukp5aJx0tmaO5TTb8DbTRU7ZysZRVkUsh9W5oBIV2GV3rGdR2rU/UwqZn5EhBxy6pWW5RvbmFlnJQbTcjxBUnaBv8ArNR4ArvE0l48QVL2gbbGakf2BXYP2UZuCx0w9ni8A8kEumHs8XgHkgtplJMZRTE6/VlZW8+0Sk/1nzWqxgGmd8MrKZNaiYcg8rUyYvY4ywue1LzAgphjhmc08glE3BskZcjoLrANdwKk8Ad6NWB2S1+DjzURYuYL8l1UMhsWuaS+9m2VWRaLIsus9a+sc2nfLmvr+QUwfQqKmifXFpjcLB3Z+ap+BWlrZYHERyhh6x4rnnrZQTQYkHFhfZg/VYXibdF70Wh7cKpagTUFfndJwjHJXShqclBvptHsGgKqOyWzgpql9VUObNEBeNluCupiFTC6LKMhCy5dOlshozravEqiWeKZpeyqJLYABcOvxuo+i2PY6jkqdocc+j3WLizrG3arpPsvEauOeVzpd1chmbyUDj2D01XRbimmko5CTvvSDfM3sCuxZUvV6Iku5aKriWDx08bZsDxL0+l4Fx0Kn9k8NzvjLJ3SO5tKbGBNMFOyhfl3QsQ09F3er3s/h0dFSROczNJzICfLmjJUi1eiKxt7HUUNC2p+qvpoqXRYTiOKxtfDV3Y7U3dwWn/xIphV4BUMtd0Lc4CzcUUtTsrH9Hve2sa7pBpsLJulacH/AKI5WmxjEsPxmhga6qqg+EGzcrrpdNUy1EM8NRJezNB3Lpkwt0GDwPnnkkkPXYTfVclVako80jLPlGULVGSbH7ajbGcEwiSvAjjd0Guvr2K8tbu4mQgg7sWKhti6QRQSy5z1dApuNpsOBPOyydTk7p6FqkBg7Uq2uiMtIPDRKaO4rNYgQIbIPEqVj5vjVT4ArsADIPEqXjwy4zUeFaMH6Ks35LJTD2eLwDyQSqW3o0XgHkgthlO5oIheL/yysnectTNr/MK1cD1L/hlZPLl9KluP5hWxoWHIoakoNGuvBAgHqjggLAHtS0Xj7XcmpcVQ6nrYHHq31CYBLbFFJdxMhbex0USWh4umi1z4PV1ksmIUjxG2NuYuvZd2zmfHiXvp2vMRtmITlC9+IbMGKkADmsyvHbdd2w1Y2kwmWikiLJo35rnn2rm5JaaZ0JRbWi2UcLqCnEZILniwb2KSpJgIxGesoavq46mGKrhtlj63enaaoE43jVgk2ihJvkm5A0AOJsRzUfUU8Ury+SBj3OGUEhG6dwZZxuDol03QZZ/Scer3JG2wqkc8GAxCUPkGQDWzSu2ItdKWNcA1vBQ+M4y0V8OE0xc+V9jJKNcg5hM1G1uzdBVegy1Z37XZSAwm36q+EHapEO2tkljcQqaSpi0O9blWbYCw076unzG8cpaAFoGN4xSQR05pyx8bjmNjyWf52RY1NLBoyV+ZPh7l3IuxQfbs6pIYi7ePzOcHXA5KKxxkcmIUUM1t25wuAped2VoaOBN1C1o3uLUYB4OCuxN3Y1f0uApaejbuqUWBHYhG2xs0HvT8lt40HiGgJtjjvHX7Vmk/ZspkwEOSSHApbz0kiRyVIRCAbSDxKmY8b4xUeFXA6Ob41TcfN8YqPAFqwfoqzfks9N9mi8A8kEKYj0eLwDyQW0ykgPqX3+7KyWYt9Jl+IVrYHqH/AAysim+1Td0hWxiw5Fl5F8pt2oidL80h/VuEZ+rSItvY6X3ASjfhewKQxmZosUHBxPYENjr+li2YxY4bPuy+8EpFz2HgrTWTxMY+qppWidrdXf1X7lnGUNAu46G4HepWkqo7NfVPJeCMrQbXWTN09u0bcPUfGXfC6mqlwnJJla5xOZo4gKbwmQbjI03PeovA4fRJIq2XK/0no7vsU3I1rMQaxjQy/JczKkmMp2zpcXNFi3pFN1mI/RtG5wGac9Fg706bk6DUHmmJBTbwS1nuajuKpi9h/wCAwDC20dDNUVpzz1pLpHHi0Hl3JMmB4DT0FQ1lECXNJ3kjbuH6lMy7T4XrFHFVTuHHdsJUVVbTzSNkp48KrHNfwJjOgWhOfwrSd7Kzh1O17Zi+YuiDiGgnW111YhDDFHE+kDg0EAgoSYhGyNsceF1LCL5gIzxQ9LhmiERzNde+V/EK52jYku3Qqq6TS8dWwACg3OBx6khYCXZgSpuW5hIZrY3TGzFNTz4vUVTxmexvRHYU0HUWLk0izvHr3B2pASRcm/NI3hc4vPMapbSLDXisj5MjCcCdeaQQeace7K3tTbzpob9yERQ24HM2/wDWqbj4titR4FcXXzN199U7HtcVqPCFpwfoTKvUslN9ni8A8kEdM32eLwDyQW0zUSg+od8MrIJzaqnv94Vr7fqH/DPksilF62a/DOVrZTHkSDfRFckkJTrZ7BEBdzvyUFq5OiIZWglE990TOFiUHgEWby4qGWR4DzNIDSbHkU8GskyXBu0grmzAWFrlPgDcuJve3JQTDk0TZiQ4s6mdTOOanfqDwCsmKxyw10dSb5b6kKufwxqqcYfLHE20rjxKu9RkbBlkItx6S42eNSZepbGjqBK0g35IpYoZQXVEIkbbqk2TdK8SR5OrqeKezNYch6Xes6pFjdhwR01JDmooGxE8TxSZ62ojYckgJtxyhESC7LezeSSZAwdOxuhyfwhclUrpsSfK+WWoexpPIcVGPhjdOJdwBJzeXdZW3FHRSNyhg0VcqmAO7LXsrsc2+TVCSqjle6SNr3Na2xBSdi8xiq5AAS4kArnxGZsFG/p6kGy7tk2mDB2uItvHHVXtVjsTLK9EoMwjAI1txStA0a69iNukdimz0Rr+izIzCg5x0cCPzSbG90kku48EODDqprZKEPeM7QT7yqONn/Vajwqzl2Z7T/cqtjJvik/h/wDtacC9hMnBaqb7PF4B5IIU32eLwDyQWszUSYHq39m7PkshmPtkw/vPmthZpBJ8MrG57+mzH/kK2MojyKHAnvQOmqB0Bb2onHoW7EpaOtsW8AkuORuguSiYTl0ARi/YEDIciYHNzvFrdiW97YgH3OugB4ImudkOYgNXBWT+klkTeDDxHNCWyJzUeC8/w0xFrMQcC1pZHra3FXiorn10shjDXWeAG9gWUbBVLIdtMNbIA2CaUMeCdCFsWK4R9G7VNko3NLZOkIDwtzK5nWYWn3FuPMpKvpIVFO0UQdEWia3VUdLVyUkIdWxtYO1dIxTD6iSqcyQ7+O12Hl+SYoaiPFHTUmIR2Za7C/S6xdqvZanoaZiEEoa5sjXsI5dq55Krp2JvbvTOJ7KzUrd9hUo8BOllzU2z2OTMc/IwtPVdn0Knsiy2LSWx+srI8hIIB5quVldGanM5wLW8l01OzeNhrvSC1jb+66646uijhjDHNGfmeblfCEVodS2QOKyOrp2iK4jB6oVyoWbrBaeEtLddCqLtFXR0joo4WlkzTew4FWDZ7bCixCOGjxAbiUaNLeB+a1ZcUnj0USzQcqZZcunHRIOoNzwTk0bozcODozweDpZc7tQS25bzK5qVliinwJe7QtHFNku/RG4WBdcWHzRdI8P8qyn9AbaOkLf1Kr4uLYlP+StQu1/Dg5VfGR/qc/hV+H9FWTgtNN9ni8A8kEKa/o8XgHkgtZnsl7HdSW4bs+SxyfSsn+IVsjT6iT4Z8ljVSPbqg/8AIVsZmg/oROZxRG44o724BE6wF3nVKW2KbrpexRukZGOkVzSTgaM4plznPPS4qaElk/g7NO54yMNmnikNbktl1N9U2QLi5S7WsRxTFMvbkcfK9jWTwkslgkzNIXpCio4tqtm8HxaOr3da2nDHSt7bagrzg1pMb2kclsH8AcXbLhuI4JK8mQP3kQPIc1TlinF2NH1aFbQYLiuAVoraeldPRxn1hbYk95XJBtVExzJH0zpy7V7rW3Y7Frke8e1zGtD+Ra4aFV7HdisLxuMuNNLSzg3G60aT3rmKMXyjXHN8ZU342ytrmMo5/Vvbqy9uPJT9LWPmoTR2FOIxYdI6/qqZj2w+0WEvZPTRxVULD0RB1x+a56mXGcVpo6Olwytiq8wDpbHKp8UWWd0XtMn6/HY6ClmFTOOhcBt73KjcNgbi2FzYhUMMYjBdGT7ylsJ/h+ykkZiG0rpKqqaAWRsvkB/uXRtFLN9GVT5IWQsYwhjI+rZI1GMlFckvJqzCsRqpK3EpZnmzmGwHddcpHMdF975gUGvD5ZXuOua6MC7rngu3FVGjlNtzstGz221XhTPRaxvplIRbK7QgK6YbimHYowjDpWse4/UHl+qyXiTazTyDuaOB8sEgkhe6KQahzDoCs2XpI5NrRqxdU4aZrk7XwSZahha7kON0R1vrYjiqXhm29bT5Y8UiFVEPfHWVow/HMIxLKaecQTO4tesM+nyQezfjzwnwdeY5z4uarGMa4nOf7Va3wPaSQ0ygO6wVSxYj6SnBPuoxWpUTlXrZbabL6NFr7g8kEVNk9Hi19weSC06MZLsHQl7N2fJYzVZfTai5/mFbM2TLBLb7s8fyWG1r3PrKi5/mHgttGVSocfUZRZnJMOcZNSia0N1FyT2oHU3QiHJhtNkDqUehHeitqpFQANQllAWPHkgdeCCRbXWCsf8ADTHIdndsYKyoc4UrgYnu/NVsjo6cUqMgnI/g7jZQ0miUzWNsP4vVFPiEtBs5BG+CO1p3cSear/8A8v7U21ji7LhpVFu0SFkd7A8+JQmL2gFzcreFwk8cP4Tb+Ggs/jLtI2MMdR07jwuWlR0n8S9ogZHRuZC951ICpTjzIHcnppBJFGW6Ot0lDw438JjOSJyu272jqXknEJ8h4EcFHVOOY1Vx5KjE53Rv4tLlwWs27rEHkBwSWcHBmlkKEFxEhybCytsWtH5k80beFkBm52J7Sg3r25q3diBAG5QbYOtzTljqkjrX0R/gO2JDnAn+nmi6BN2ggpTmk6cijLTltYIshWiTodocUw17XNqHTRni1ykJMapcSqC57TBK5up5Kt5naDMbDkmZgS6/IKt44v4XLNNGzU0T/RorSRkZBz7kFC0bn+iQa/y28u5BL4hv+hlrI9XLb7s+SxGq+3VAH3hW4W9XL8M+SxCqH+oT+Mq4pGxqEVtUbNB+qCAAAbo3BK924SQ7TVABC90u9mlGCLIuBueCACaXOF+ScY05m6JsOs02S2F2RjlAIbcC2cngEp2aQWLrga2RSjM+7jYN1XdRYPLWYdPiLJWNEOuQuAJ/RFhRwCxBz6W5FNtORpBub8O5K3m8cJXjhoQjHQaNOKnQoVi1xtqexGL5teiTyK6KCilr6+CgpGj0id2VjnGwuu/aDZnGtmajdYtSOLDxlYC5v7kWuCVF8kS4G480RFnotL5onEt7DxCN1xx0PegkULkJBJDrJxjhlSL3dwQQGbo7khJc7kgCgkJNynUj8k4mpesfyCCGaXRn2SD4bfJBCjHskHw2+SCCC4W9TL8MrD6v/qE3xCty/lS/DPksNrP+ozfEKBhr/wBoI7an80TtOCAFDQIn8kY4JJ0tdABniEbuqUR5d6M9XVQATeoU436sJsdQp1guAOSAES2tZw5JEJex12vvcWsU9I2wBumXAZhY2UgwgOg4c76lHZ1zrogQDzRWNyOCCFydmD1DaHGqCq5RztJJ4L03iE0dZR07auniqKSphDnMPNeVZRaIEG9jdenaSQ1GyuETttl9Fbc/osvVr1tFuHkz7bD+FNPNE6v2WlIlPSNE46nuaVmOK4XiGDVPo+L0skM3LOdbL0LjONUey2G/SuIP9Y5vqqe9i48rLB9p8frNp8RfiOJODL33QtwHYjp5zkvYnJGK4ItgHI6ckQFiUTDbRGeOi1FAiQIckZ1drwRN1agAJuXiU4m5esf0QBpdH9kg+G3yQR0f2SD4bfJBAFw/lSj/AIz5LDao3xGb4hW6W9XN3xm3yWFVlvpKf4hQAXae9JeUCdP1STqgkUOqhe/EIDq2QFv1QSED0hzS3a68E2Od0u4txQAdrNPelw2txSCRlvdLiZ0bqABN0tP8potbbvTxt2posF+KAYUbRfijtmJuiaMpS47a3NlJAxILREL0XsHiNNL/AA+pq+vlDKWiis5zj2Lzy9oIuPyI7VKux2vfs63Z9kuWkz7wgHrHsKryRU9MfG2to6dtNqZ9rsZdVT9Cmh6MEJPL/wDVAudmcC4Cw4DkEZIIaxuUNGpA7Uh2p7FZFKKpCN7F5hrohzSARZLGqAoS9EDYWSngpICCAJqTrH9E7fRMyHU/ogDTaP7JB8NvkghR/ZIPht8kEAXQ9SS33R8lg9Xf6Qmv94fNbJtBjVNglAZZXAySMIAvzWJyVBknkkPF7iUAOA6n80E0JBe5KMyNQSh0G6J2hTbZWhEZW3QA8ULXTO+twsj3+nJAWPxublIKfafVXDgo8zHllTjagaWA/JAJnWWW4njqm3cUh1Y46ZWAJt0/O7SoJFvKMC44pkT9oakiZwPuqSLOjklEgWN0wZzb3UnfO55UEWPAC5cDdA6pjfH+1Azu7kIB/RKjvzXKJnDsRtndfkgmzrekJgzu7kN+7+1BA+LWTEupJHci35/tROkJt1bHTRAGn0Y9jg+G3yQTdG13okHSH1bfe7kEADaOkgq9oJ4amPeRt6rSTYaqPjwXDcg9kZ8ygggAjg2HB2lKz/KBwfD9PZWf5QQQSgfQ+H/hWf5SDg+H3+ys/wAoIIBg+h8P/Cs/yj+hsOt9lZ8yggggI4Nh34VnzKIYTQAG1Mz/ACgggAm4TQEa0zPmUr6Hw/8ACs+ZQQUDfAhg2HfhWfMpJwjD/wAMz5lBBSKA4Rh9vszPmUX0Ph/4VnzKCCACOEUF/szPmUk4RQfhmfMoIIADMJoLn2ZvzKBwigv9mb8ygggA3YRh/wCGZ8yk/RFB+GZ8ygggAfRFB+GZ8ygcIoA159GbcMJ4lBBAE9BDGIYwG6Bo59yCCCAP/9k="/>
          <p:cNvSpPr>
            <a:spLocks noChangeAspect="1" noChangeArrowheads="1"/>
          </p:cNvSpPr>
          <p:nvPr/>
        </p:nvSpPr>
        <p:spPr bwMode="auto">
          <a:xfrm>
            <a:off x="1587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408D2488-58DA-44D3-B32C-AE56F24EE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42241"/>
            <a:ext cx="2362200" cy="3211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9534</Words>
  <Application>Microsoft Office PowerPoint</Application>
  <PresentationFormat>Widescreen</PresentationFormat>
  <Paragraphs>534</Paragraphs>
  <Slides>67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Calibri Light</vt:lpstr>
      <vt:lpstr>Tempus Sans ITC</vt:lpstr>
      <vt:lpstr>Georgia</vt:lpstr>
      <vt:lpstr>Open Sans</vt:lpstr>
      <vt:lpstr>Calibri</vt:lpstr>
      <vt:lpstr>Arial</vt:lpstr>
      <vt:lpstr>Abadi</vt:lpstr>
      <vt:lpstr>Roboto</vt:lpstr>
      <vt:lpstr>Britannic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6</cp:revision>
  <dcterms:created xsi:type="dcterms:W3CDTF">2023-09-04T15:56:59Z</dcterms:created>
  <dcterms:modified xsi:type="dcterms:W3CDTF">2023-12-01T17:13:35Z</dcterms:modified>
</cp:coreProperties>
</file>