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14" r:id="rId2"/>
    <p:sldId id="258" r:id="rId3"/>
    <p:sldId id="259" r:id="rId4"/>
    <p:sldId id="260" r:id="rId5"/>
    <p:sldId id="261" r:id="rId6"/>
    <p:sldId id="262" r:id="rId7"/>
    <p:sldId id="312" r:id="rId8"/>
    <p:sldId id="315" r:id="rId9"/>
    <p:sldId id="316" r:id="rId10"/>
    <p:sldId id="317" r:id="rId11"/>
    <p:sldId id="318"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1" r:id="rId27"/>
    <p:sldId id="282" r:id="rId28"/>
    <p:sldId id="313" r:id="rId29"/>
    <p:sldId id="284" r:id="rId30"/>
    <p:sldId id="285" r:id="rId31"/>
    <p:sldId id="286" r:id="rId32"/>
    <p:sldId id="287" r:id="rId33"/>
    <p:sldId id="288" r:id="rId34"/>
    <p:sldId id="263" r:id="rId35"/>
    <p:sldId id="289" r:id="rId36"/>
    <p:sldId id="265" r:id="rId37"/>
    <p:sldId id="290" r:id="rId38"/>
    <p:sldId id="291" r:id="rId39"/>
    <p:sldId id="292" r:id="rId40"/>
    <p:sldId id="300" r:id="rId41"/>
    <p:sldId id="294" r:id="rId42"/>
    <p:sldId id="295" r:id="rId43"/>
    <p:sldId id="296" r:id="rId44"/>
    <p:sldId id="297" r:id="rId45"/>
    <p:sldId id="298" r:id="rId46"/>
    <p:sldId id="299" r:id="rId47"/>
    <p:sldId id="301" r:id="rId48"/>
    <p:sldId id="302" r:id="rId49"/>
    <p:sldId id="303" r:id="rId50"/>
    <p:sldId id="304" r:id="rId51"/>
    <p:sldId id="280" r:id="rId52"/>
    <p:sldId id="305" r:id="rId53"/>
    <p:sldId id="319" r:id="rId54"/>
    <p:sldId id="307" r:id="rId55"/>
    <p:sldId id="306" r:id="rId56"/>
    <p:sldId id="308" r:id="rId57"/>
    <p:sldId id="309" r:id="rId58"/>
    <p:sldId id="310" r:id="rId59"/>
    <p:sldId id="311" r:id="rId60"/>
  </p:sldIdLst>
  <p:sldSz cx="12192000" cy="6858000"/>
  <p:notesSz cx="6858000" cy="9144000"/>
  <p:embeddedFontLst>
    <p:embeddedFont>
      <p:font typeface="Abadi" panose="020B0604020104020204" pitchFamily="34" charset="0"/>
      <p:regular r:id="rId61"/>
    </p:embeddedFont>
    <p:embeddedFont>
      <p:font typeface="Berlin Sans FB Demi" panose="020E0802020502020306" pitchFamily="34" charset="0"/>
      <p:bold r:id="rId62"/>
    </p:embeddedFont>
    <p:embeddedFont>
      <p:font typeface="Calibri" panose="020F0502020204030204" pitchFamily="34" charset="0"/>
      <p:regular r:id="rId63"/>
      <p:bold r:id="rId64"/>
      <p:italic r:id="rId65"/>
      <p:boldItalic r:id="rId66"/>
    </p:embeddedFont>
    <p:embeddedFont>
      <p:font typeface="Calibri Light" panose="020F0302020204030204" pitchFamily="34" charset="0"/>
      <p:regular r:id="rId67"/>
      <p:italic r:id="rId68"/>
    </p:embeddedFont>
    <p:embeddedFont>
      <p:font typeface="Castellar" panose="020A0402060406010301" pitchFamily="18" charset="0"/>
      <p:regular r:id="rId69"/>
    </p:embeddedFont>
    <p:embeddedFont>
      <p:font typeface="Gungsuh" panose="02030600000101010101" pitchFamily="18" charset="-127"/>
      <p:regular r:id="rId70"/>
    </p:embeddedFont>
    <p:embeddedFont>
      <p:font typeface="Lucida Sans" panose="020B0602030504020204" pitchFamily="34" charset="0"/>
      <p:regular r:id="rId71"/>
      <p:bold r:id="rId72"/>
      <p:italic r:id="rId73"/>
      <p:boldItalic r:id="rId74"/>
    </p:embeddedFont>
    <p:embeddedFont>
      <p:font typeface="Open Sans" panose="020B0606030504020204" pitchFamily="34" charset="0"/>
      <p:regular r:id="rId75"/>
      <p:bold r:id="rId76"/>
      <p:italic r:id="rId77"/>
      <p:boldItalic r:id="rId78"/>
    </p:embeddedFont>
    <p:embeddedFont>
      <p:font typeface="Roboto" panose="02000000000000000000" pitchFamily="2" charset="0"/>
      <p:regular r:id="rId79"/>
      <p:bold r:id="rId80"/>
      <p:italic r:id="rId81"/>
      <p:boldItalic r:id="rId82"/>
    </p:embeddedFont>
    <p:embeddedFont>
      <p:font typeface="Tempus Sans ITC" panose="04020404030D07020202" pitchFamily="82" charset="0"/>
      <p:regular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C6A9"/>
    <a:srgbClr val="C73D6E"/>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6.fntdata"/><Relationship Id="rId87" Type="http://schemas.openxmlformats.org/officeDocument/2006/relationships/tableStyles" Target="tableStyles.xml"/><Relationship Id="rId61" Type="http://schemas.openxmlformats.org/officeDocument/2006/relationships/font" Target="fonts/font1.fntdata"/><Relationship Id="rId82" Type="http://schemas.openxmlformats.org/officeDocument/2006/relationships/font" Target="fonts/font2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75327-1FD9-79D5-5146-D41D2313B2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E2C3A6-E99A-9DC4-62A5-3E2F0B65AA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FA54BD-DDF1-F79E-6BCE-D9E231E3AEBB}"/>
              </a:ext>
            </a:extLst>
          </p:cNvPr>
          <p:cNvSpPr>
            <a:spLocks noGrp="1"/>
          </p:cNvSpPr>
          <p:nvPr>
            <p:ph type="dt" sz="half" idx="10"/>
          </p:nvPr>
        </p:nvSpPr>
        <p:spPr/>
        <p:txBody>
          <a:bodyPr/>
          <a:lstStyle/>
          <a:p>
            <a:fld id="{0F33B8B8-7166-4823-872B-B2DDA3CFD0D9}" type="datetimeFigureOut">
              <a:rPr lang="en-US" smtClean="0"/>
              <a:t>1/2/2024</a:t>
            </a:fld>
            <a:endParaRPr lang="en-US"/>
          </a:p>
        </p:txBody>
      </p:sp>
      <p:sp>
        <p:nvSpPr>
          <p:cNvPr id="5" name="Footer Placeholder 4">
            <a:extLst>
              <a:ext uri="{FF2B5EF4-FFF2-40B4-BE49-F238E27FC236}">
                <a16:creationId xmlns:a16="http://schemas.microsoft.com/office/drawing/2014/main" id="{DA3FAFF9-C75D-CA30-C530-7C7C0A9DF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1C9C1A-F0DC-EB22-D8B0-28AB2DF78270}"/>
              </a:ext>
            </a:extLst>
          </p:cNvPr>
          <p:cNvSpPr>
            <a:spLocks noGrp="1"/>
          </p:cNvSpPr>
          <p:nvPr>
            <p:ph type="sldNum" sz="quarter" idx="12"/>
          </p:nvPr>
        </p:nvSpPr>
        <p:spPr/>
        <p:txBody>
          <a:bodyPr/>
          <a:lstStyle/>
          <a:p>
            <a:fld id="{EE754D57-8F02-4DE1-8847-6AB391F5A24F}" type="slidenum">
              <a:rPr lang="en-US" smtClean="0"/>
              <a:t>‹#›</a:t>
            </a:fld>
            <a:endParaRPr lang="en-US"/>
          </a:p>
        </p:txBody>
      </p:sp>
    </p:spTree>
    <p:extLst>
      <p:ext uri="{BB962C8B-B14F-4D97-AF65-F5344CB8AC3E}">
        <p14:creationId xmlns:p14="http://schemas.microsoft.com/office/powerpoint/2010/main" val="2050852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2ED0B-3A06-1BB9-5827-B0CC6E6839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180EDA-B00B-A6AE-9CC8-9833F614A1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492C4-4D28-8276-62CF-8FB5935899BC}"/>
              </a:ext>
            </a:extLst>
          </p:cNvPr>
          <p:cNvSpPr>
            <a:spLocks noGrp="1"/>
          </p:cNvSpPr>
          <p:nvPr>
            <p:ph type="dt" sz="half" idx="10"/>
          </p:nvPr>
        </p:nvSpPr>
        <p:spPr/>
        <p:txBody>
          <a:bodyPr/>
          <a:lstStyle/>
          <a:p>
            <a:fld id="{0F33B8B8-7166-4823-872B-B2DDA3CFD0D9}" type="datetimeFigureOut">
              <a:rPr lang="en-US" smtClean="0"/>
              <a:t>1/2/2024</a:t>
            </a:fld>
            <a:endParaRPr lang="en-US"/>
          </a:p>
        </p:txBody>
      </p:sp>
      <p:sp>
        <p:nvSpPr>
          <p:cNvPr id="5" name="Footer Placeholder 4">
            <a:extLst>
              <a:ext uri="{FF2B5EF4-FFF2-40B4-BE49-F238E27FC236}">
                <a16:creationId xmlns:a16="http://schemas.microsoft.com/office/drawing/2014/main" id="{2332F928-4CEC-E0A9-F1F5-B30C75F6EA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A6559C-5ADA-E6E0-88F8-4C74D47BC3F6}"/>
              </a:ext>
            </a:extLst>
          </p:cNvPr>
          <p:cNvSpPr>
            <a:spLocks noGrp="1"/>
          </p:cNvSpPr>
          <p:nvPr>
            <p:ph type="sldNum" sz="quarter" idx="12"/>
          </p:nvPr>
        </p:nvSpPr>
        <p:spPr/>
        <p:txBody>
          <a:bodyPr/>
          <a:lstStyle/>
          <a:p>
            <a:fld id="{EE754D57-8F02-4DE1-8847-6AB391F5A24F}" type="slidenum">
              <a:rPr lang="en-US" smtClean="0"/>
              <a:t>‹#›</a:t>
            </a:fld>
            <a:endParaRPr lang="en-US"/>
          </a:p>
        </p:txBody>
      </p:sp>
    </p:spTree>
    <p:extLst>
      <p:ext uri="{BB962C8B-B14F-4D97-AF65-F5344CB8AC3E}">
        <p14:creationId xmlns:p14="http://schemas.microsoft.com/office/powerpoint/2010/main" val="169913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B3D050-64D7-62AC-01CE-A8319CA0A7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31D3C6-5E7A-BA7C-C6CA-410BF37D97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4CEF4-E9FB-49C9-930F-EDD19D3CC565}"/>
              </a:ext>
            </a:extLst>
          </p:cNvPr>
          <p:cNvSpPr>
            <a:spLocks noGrp="1"/>
          </p:cNvSpPr>
          <p:nvPr>
            <p:ph type="dt" sz="half" idx="10"/>
          </p:nvPr>
        </p:nvSpPr>
        <p:spPr/>
        <p:txBody>
          <a:bodyPr/>
          <a:lstStyle/>
          <a:p>
            <a:fld id="{0F33B8B8-7166-4823-872B-B2DDA3CFD0D9}" type="datetimeFigureOut">
              <a:rPr lang="en-US" smtClean="0"/>
              <a:t>1/2/2024</a:t>
            </a:fld>
            <a:endParaRPr lang="en-US"/>
          </a:p>
        </p:txBody>
      </p:sp>
      <p:sp>
        <p:nvSpPr>
          <p:cNvPr id="5" name="Footer Placeholder 4">
            <a:extLst>
              <a:ext uri="{FF2B5EF4-FFF2-40B4-BE49-F238E27FC236}">
                <a16:creationId xmlns:a16="http://schemas.microsoft.com/office/drawing/2014/main" id="{571EC8D1-9E55-6C82-EF05-5C920D3B5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0D3C5C-1E4D-0658-F6BE-3CA96E7F1112}"/>
              </a:ext>
            </a:extLst>
          </p:cNvPr>
          <p:cNvSpPr>
            <a:spLocks noGrp="1"/>
          </p:cNvSpPr>
          <p:nvPr>
            <p:ph type="sldNum" sz="quarter" idx="12"/>
          </p:nvPr>
        </p:nvSpPr>
        <p:spPr/>
        <p:txBody>
          <a:bodyPr/>
          <a:lstStyle/>
          <a:p>
            <a:fld id="{EE754D57-8F02-4DE1-8847-6AB391F5A24F}" type="slidenum">
              <a:rPr lang="en-US" smtClean="0"/>
              <a:t>‹#›</a:t>
            </a:fld>
            <a:endParaRPr lang="en-US"/>
          </a:p>
        </p:txBody>
      </p:sp>
    </p:spTree>
    <p:extLst>
      <p:ext uri="{BB962C8B-B14F-4D97-AF65-F5344CB8AC3E}">
        <p14:creationId xmlns:p14="http://schemas.microsoft.com/office/powerpoint/2010/main" val="1940744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16B39-9B5C-ACDC-776B-174957279A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181041-EFC2-9B0B-9875-E0606EBA73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87A61-BC27-EEFC-E9E2-A9EB414FE207}"/>
              </a:ext>
            </a:extLst>
          </p:cNvPr>
          <p:cNvSpPr>
            <a:spLocks noGrp="1"/>
          </p:cNvSpPr>
          <p:nvPr>
            <p:ph type="dt" sz="half" idx="10"/>
          </p:nvPr>
        </p:nvSpPr>
        <p:spPr/>
        <p:txBody>
          <a:bodyPr/>
          <a:lstStyle/>
          <a:p>
            <a:fld id="{0F33B8B8-7166-4823-872B-B2DDA3CFD0D9}" type="datetimeFigureOut">
              <a:rPr lang="en-US" smtClean="0"/>
              <a:t>1/2/2024</a:t>
            </a:fld>
            <a:endParaRPr lang="en-US"/>
          </a:p>
        </p:txBody>
      </p:sp>
      <p:sp>
        <p:nvSpPr>
          <p:cNvPr id="5" name="Footer Placeholder 4">
            <a:extLst>
              <a:ext uri="{FF2B5EF4-FFF2-40B4-BE49-F238E27FC236}">
                <a16:creationId xmlns:a16="http://schemas.microsoft.com/office/drawing/2014/main" id="{A9285878-00DE-9E67-8431-D546D63208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8728D-FEB8-0328-050A-16E9D75334D8}"/>
              </a:ext>
            </a:extLst>
          </p:cNvPr>
          <p:cNvSpPr>
            <a:spLocks noGrp="1"/>
          </p:cNvSpPr>
          <p:nvPr>
            <p:ph type="sldNum" sz="quarter" idx="12"/>
          </p:nvPr>
        </p:nvSpPr>
        <p:spPr/>
        <p:txBody>
          <a:bodyPr/>
          <a:lstStyle/>
          <a:p>
            <a:fld id="{EE754D57-8F02-4DE1-8847-6AB391F5A24F}" type="slidenum">
              <a:rPr lang="en-US" smtClean="0"/>
              <a:t>‹#›</a:t>
            </a:fld>
            <a:endParaRPr lang="en-US"/>
          </a:p>
        </p:txBody>
      </p:sp>
    </p:spTree>
    <p:extLst>
      <p:ext uri="{BB962C8B-B14F-4D97-AF65-F5344CB8AC3E}">
        <p14:creationId xmlns:p14="http://schemas.microsoft.com/office/powerpoint/2010/main" val="2430091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33960-4C23-DF98-2007-DAF74E7FA5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70FC1D-4A1A-6E47-4015-9720FD1D16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ED2AA5-9A4C-C424-BCAF-0498D1CD9454}"/>
              </a:ext>
            </a:extLst>
          </p:cNvPr>
          <p:cNvSpPr>
            <a:spLocks noGrp="1"/>
          </p:cNvSpPr>
          <p:nvPr>
            <p:ph type="dt" sz="half" idx="10"/>
          </p:nvPr>
        </p:nvSpPr>
        <p:spPr/>
        <p:txBody>
          <a:bodyPr/>
          <a:lstStyle/>
          <a:p>
            <a:fld id="{0F33B8B8-7166-4823-872B-B2DDA3CFD0D9}" type="datetimeFigureOut">
              <a:rPr lang="en-US" smtClean="0"/>
              <a:t>1/2/2024</a:t>
            </a:fld>
            <a:endParaRPr lang="en-US"/>
          </a:p>
        </p:txBody>
      </p:sp>
      <p:sp>
        <p:nvSpPr>
          <p:cNvPr id="5" name="Footer Placeholder 4">
            <a:extLst>
              <a:ext uri="{FF2B5EF4-FFF2-40B4-BE49-F238E27FC236}">
                <a16:creationId xmlns:a16="http://schemas.microsoft.com/office/drawing/2014/main" id="{F144F15E-0A29-92D8-C9CC-7CE0A8599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FC2D6-05DA-8B5C-0F6A-53F30E50BECF}"/>
              </a:ext>
            </a:extLst>
          </p:cNvPr>
          <p:cNvSpPr>
            <a:spLocks noGrp="1"/>
          </p:cNvSpPr>
          <p:nvPr>
            <p:ph type="sldNum" sz="quarter" idx="12"/>
          </p:nvPr>
        </p:nvSpPr>
        <p:spPr/>
        <p:txBody>
          <a:bodyPr/>
          <a:lstStyle/>
          <a:p>
            <a:fld id="{EE754D57-8F02-4DE1-8847-6AB391F5A24F}" type="slidenum">
              <a:rPr lang="en-US" smtClean="0"/>
              <a:t>‹#›</a:t>
            </a:fld>
            <a:endParaRPr lang="en-US"/>
          </a:p>
        </p:txBody>
      </p:sp>
    </p:spTree>
    <p:extLst>
      <p:ext uri="{BB962C8B-B14F-4D97-AF65-F5344CB8AC3E}">
        <p14:creationId xmlns:p14="http://schemas.microsoft.com/office/powerpoint/2010/main" val="3448421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EC639-17BC-DA9D-52ED-3152250194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6DD548-B9DB-AE53-FC32-D9747E1891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237C86-564E-8342-467C-382546722A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A3CBB9-DE57-1A93-F3D3-F0C327517A09}"/>
              </a:ext>
            </a:extLst>
          </p:cNvPr>
          <p:cNvSpPr>
            <a:spLocks noGrp="1"/>
          </p:cNvSpPr>
          <p:nvPr>
            <p:ph type="dt" sz="half" idx="10"/>
          </p:nvPr>
        </p:nvSpPr>
        <p:spPr/>
        <p:txBody>
          <a:bodyPr/>
          <a:lstStyle/>
          <a:p>
            <a:fld id="{0F33B8B8-7166-4823-872B-B2DDA3CFD0D9}" type="datetimeFigureOut">
              <a:rPr lang="en-US" smtClean="0"/>
              <a:t>1/2/2024</a:t>
            </a:fld>
            <a:endParaRPr lang="en-US"/>
          </a:p>
        </p:txBody>
      </p:sp>
      <p:sp>
        <p:nvSpPr>
          <p:cNvPr id="6" name="Footer Placeholder 5">
            <a:extLst>
              <a:ext uri="{FF2B5EF4-FFF2-40B4-BE49-F238E27FC236}">
                <a16:creationId xmlns:a16="http://schemas.microsoft.com/office/drawing/2014/main" id="{D537CE3C-CF8F-D016-4B42-214E7BC2A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02095-8768-134B-329A-D25BBC539990}"/>
              </a:ext>
            </a:extLst>
          </p:cNvPr>
          <p:cNvSpPr>
            <a:spLocks noGrp="1"/>
          </p:cNvSpPr>
          <p:nvPr>
            <p:ph type="sldNum" sz="quarter" idx="12"/>
          </p:nvPr>
        </p:nvSpPr>
        <p:spPr/>
        <p:txBody>
          <a:bodyPr/>
          <a:lstStyle/>
          <a:p>
            <a:fld id="{EE754D57-8F02-4DE1-8847-6AB391F5A24F}" type="slidenum">
              <a:rPr lang="en-US" smtClean="0"/>
              <a:t>‹#›</a:t>
            </a:fld>
            <a:endParaRPr lang="en-US"/>
          </a:p>
        </p:txBody>
      </p:sp>
    </p:spTree>
    <p:extLst>
      <p:ext uri="{BB962C8B-B14F-4D97-AF65-F5344CB8AC3E}">
        <p14:creationId xmlns:p14="http://schemas.microsoft.com/office/powerpoint/2010/main" val="3489490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DD408-7EBD-6A5A-7EC1-1D8D5AFB57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1C74E7-1BCE-9194-A987-D3A115AAD2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A8FAF1-D7E5-5CEE-4D94-50EEC05292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79E27-140C-8DB7-1C36-3B540B91D8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F77000-0BD7-4448-9D95-9BB18094F0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212C30-B8C0-4681-C60E-9B3C723FF364}"/>
              </a:ext>
            </a:extLst>
          </p:cNvPr>
          <p:cNvSpPr>
            <a:spLocks noGrp="1"/>
          </p:cNvSpPr>
          <p:nvPr>
            <p:ph type="dt" sz="half" idx="10"/>
          </p:nvPr>
        </p:nvSpPr>
        <p:spPr/>
        <p:txBody>
          <a:bodyPr/>
          <a:lstStyle/>
          <a:p>
            <a:fld id="{0F33B8B8-7166-4823-872B-B2DDA3CFD0D9}" type="datetimeFigureOut">
              <a:rPr lang="en-US" smtClean="0"/>
              <a:t>1/2/2024</a:t>
            </a:fld>
            <a:endParaRPr lang="en-US"/>
          </a:p>
        </p:txBody>
      </p:sp>
      <p:sp>
        <p:nvSpPr>
          <p:cNvPr id="8" name="Footer Placeholder 7">
            <a:extLst>
              <a:ext uri="{FF2B5EF4-FFF2-40B4-BE49-F238E27FC236}">
                <a16:creationId xmlns:a16="http://schemas.microsoft.com/office/drawing/2014/main" id="{6510CFD3-EFE5-7E5B-4F9C-20A902E766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E49034-4466-FBCF-C13A-0DB93C64FAA8}"/>
              </a:ext>
            </a:extLst>
          </p:cNvPr>
          <p:cNvSpPr>
            <a:spLocks noGrp="1"/>
          </p:cNvSpPr>
          <p:nvPr>
            <p:ph type="sldNum" sz="quarter" idx="12"/>
          </p:nvPr>
        </p:nvSpPr>
        <p:spPr/>
        <p:txBody>
          <a:bodyPr/>
          <a:lstStyle/>
          <a:p>
            <a:fld id="{EE754D57-8F02-4DE1-8847-6AB391F5A24F}" type="slidenum">
              <a:rPr lang="en-US" smtClean="0"/>
              <a:t>‹#›</a:t>
            </a:fld>
            <a:endParaRPr lang="en-US"/>
          </a:p>
        </p:txBody>
      </p:sp>
    </p:spTree>
    <p:extLst>
      <p:ext uri="{BB962C8B-B14F-4D97-AF65-F5344CB8AC3E}">
        <p14:creationId xmlns:p14="http://schemas.microsoft.com/office/powerpoint/2010/main" val="3330217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5BDA-CD62-F73D-D7E5-4839092ABD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D1CAFB-04AB-9197-59E7-DCEC32A6AE58}"/>
              </a:ext>
            </a:extLst>
          </p:cNvPr>
          <p:cNvSpPr>
            <a:spLocks noGrp="1"/>
          </p:cNvSpPr>
          <p:nvPr>
            <p:ph type="dt" sz="half" idx="10"/>
          </p:nvPr>
        </p:nvSpPr>
        <p:spPr/>
        <p:txBody>
          <a:bodyPr/>
          <a:lstStyle/>
          <a:p>
            <a:fld id="{0F33B8B8-7166-4823-872B-B2DDA3CFD0D9}" type="datetimeFigureOut">
              <a:rPr lang="en-US" smtClean="0"/>
              <a:t>1/2/2024</a:t>
            </a:fld>
            <a:endParaRPr lang="en-US"/>
          </a:p>
        </p:txBody>
      </p:sp>
      <p:sp>
        <p:nvSpPr>
          <p:cNvPr id="4" name="Footer Placeholder 3">
            <a:extLst>
              <a:ext uri="{FF2B5EF4-FFF2-40B4-BE49-F238E27FC236}">
                <a16:creationId xmlns:a16="http://schemas.microsoft.com/office/drawing/2014/main" id="{7AF23233-C265-5928-81A3-665E014853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787F4C-E455-1E82-17E9-4EF42DBC9557}"/>
              </a:ext>
            </a:extLst>
          </p:cNvPr>
          <p:cNvSpPr>
            <a:spLocks noGrp="1"/>
          </p:cNvSpPr>
          <p:nvPr>
            <p:ph type="sldNum" sz="quarter" idx="12"/>
          </p:nvPr>
        </p:nvSpPr>
        <p:spPr/>
        <p:txBody>
          <a:bodyPr/>
          <a:lstStyle/>
          <a:p>
            <a:fld id="{EE754D57-8F02-4DE1-8847-6AB391F5A24F}" type="slidenum">
              <a:rPr lang="en-US" smtClean="0"/>
              <a:t>‹#›</a:t>
            </a:fld>
            <a:endParaRPr lang="en-US"/>
          </a:p>
        </p:txBody>
      </p:sp>
    </p:spTree>
    <p:extLst>
      <p:ext uri="{BB962C8B-B14F-4D97-AF65-F5344CB8AC3E}">
        <p14:creationId xmlns:p14="http://schemas.microsoft.com/office/powerpoint/2010/main" val="1471625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17A845-2F27-1840-6AED-4C56AD863CBF}"/>
              </a:ext>
            </a:extLst>
          </p:cNvPr>
          <p:cNvSpPr>
            <a:spLocks noGrp="1"/>
          </p:cNvSpPr>
          <p:nvPr>
            <p:ph type="dt" sz="half" idx="10"/>
          </p:nvPr>
        </p:nvSpPr>
        <p:spPr/>
        <p:txBody>
          <a:bodyPr/>
          <a:lstStyle/>
          <a:p>
            <a:fld id="{0F33B8B8-7166-4823-872B-B2DDA3CFD0D9}" type="datetimeFigureOut">
              <a:rPr lang="en-US" smtClean="0"/>
              <a:t>1/2/2024</a:t>
            </a:fld>
            <a:endParaRPr lang="en-US"/>
          </a:p>
        </p:txBody>
      </p:sp>
      <p:sp>
        <p:nvSpPr>
          <p:cNvPr id="3" name="Footer Placeholder 2">
            <a:extLst>
              <a:ext uri="{FF2B5EF4-FFF2-40B4-BE49-F238E27FC236}">
                <a16:creationId xmlns:a16="http://schemas.microsoft.com/office/drawing/2014/main" id="{0C27DD75-F28E-9351-9A92-B648DBD264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29A557-3920-A43D-4F04-355C7C8F1623}"/>
              </a:ext>
            </a:extLst>
          </p:cNvPr>
          <p:cNvSpPr>
            <a:spLocks noGrp="1"/>
          </p:cNvSpPr>
          <p:nvPr>
            <p:ph type="sldNum" sz="quarter" idx="12"/>
          </p:nvPr>
        </p:nvSpPr>
        <p:spPr/>
        <p:txBody>
          <a:bodyPr/>
          <a:lstStyle/>
          <a:p>
            <a:fld id="{EE754D57-8F02-4DE1-8847-6AB391F5A24F}" type="slidenum">
              <a:rPr lang="en-US" smtClean="0"/>
              <a:t>‹#›</a:t>
            </a:fld>
            <a:endParaRPr lang="en-US"/>
          </a:p>
        </p:txBody>
      </p:sp>
    </p:spTree>
    <p:extLst>
      <p:ext uri="{BB962C8B-B14F-4D97-AF65-F5344CB8AC3E}">
        <p14:creationId xmlns:p14="http://schemas.microsoft.com/office/powerpoint/2010/main" val="2153128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0E556-AD2B-FB7C-4DAA-A7EE149907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B88CD4-2C05-9F25-D503-58FE7CDAF7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517A27-FB03-A69C-7BC8-C347B154F7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9B082E-6FD1-36B0-D90C-6E993719553E}"/>
              </a:ext>
            </a:extLst>
          </p:cNvPr>
          <p:cNvSpPr>
            <a:spLocks noGrp="1"/>
          </p:cNvSpPr>
          <p:nvPr>
            <p:ph type="dt" sz="half" idx="10"/>
          </p:nvPr>
        </p:nvSpPr>
        <p:spPr/>
        <p:txBody>
          <a:bodyPr/>
          <a:lstStyle/>
          <a:p>
            <a:fld id="{0F33B8B8-7166-4823-872B-B2DDA3CFD0D9}" type="datetimeFigureOut">
              <a:rPr lang="en-US" smtClean="0"/>
              <a:t>1/2/2024</a:t>
            </a:fld>
            <a:endParaRPr lang="en-US"/>
          </a:p>
        </p:txBody>
      </p:sp>
      <p:sp>
        <p:nvSpPr>
          <p:cNvPr id="6" name="Footer Placeholder 5">
            <a:extLst>
              <a:ext uri="{FF2B5EF4-FFF2-40B4-BE49-F238E27FC236}">
                <a16:creationId xmlns:a16="http://schemas.microsoft.com/office/drawing/2014/main" id="{34BD96CA-7375-4A77-CE37-8A422CB0A7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CE310E-25F5-27F1-6A00-F7DB5F320E93}"/>
              </a:ext>
            </a:extLst>
          </p:cNvPr>
          <p:cNvSpPr>
            <a:spLocks noGrp="1"/>
          </p:cNvSpPr>
          <p:nvPr>
            <p:ph type="sldNum" sz="quarter" idx="12"/>
          </p:nvPr>
        </p:nvSpPr>
        <p:spPr/>
        <p:txBody>
          <a:bodyPr/>
          <a:lstStyle/>
          <a:p>
            <a:fld id="{EE754D57-8F02-4DE1-8847-6AB391F5A24F}" type="slidenum">
              <a:rPr lang="en-US" smtClean="0"/>
              <a:t>‹#›</a:t>
            </a:fld>
            <a:endParaRPr lang="en-US"/>
          </a:p>
        </p:txBody>
      </p:sp>
    </p:spTree>
    <p:extLst>
      <p:ext uri="{BB962C8B-B14F-4D97-AF65-F5344CB8AC3E}">
        <p14:creationId xmlns:p14="http://schemas.microsoft.com/office/powerpoint/2010/main" val="243806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CF68-AF2F-8E00-CF80-DBC3477484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CF8B8C-04AD-66B3-7A13-37A84AC303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C1D603-B5F8-D8C7-E584-6451FAD5E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B64B9E-F8E4-3F80-3994-30076D973ABD}"/>
              </a:ext>
            </a:extLst>
          </p:cNvPr>
          <p:cNvSpPr>
            <a:spLocks noGrp="1"/>
          </p:cNvSpPr>
          <p:nvPr>
            <p:ph type="dt" sz="half" idx="10"/>
          </p:nvPr>
        </p:nvSpPr>
        <p:spPr/>
        <p:txBody>
          <a:bodyPr/>
          <a:lstStyle/>
          <a:p>
            <a:fld id="{0F33B8B8-7166-4823-872B-B2DDA3CFD0D9}" type="datetimeFigureOut">
              <a:rPr lang="en-US" smtClean="0"/>
              <a:t>1/2/2024</a:t>
            </a:fld>
            <a:endParaRPr lang="en-US"/>
          </a:p>
        </p:txBody>
      </p:sp>
      <p:sp>
        <p:nvSpPr>
          <p:cNvPr id="6" name="Footer Placeholder 5">
            <a:extLst>
              <a:ext uri="{FF2B5EF4-FFF2-40B4-BE49-F238E27FC236}">
                <a16:creationId xmlns:a16="http://schemas.microsoft.com/office/drawing/2014/main" id="{FBF1C2D9-EF69-C362-5BBD-AF5C4CABE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94A96-DE46-4149-B238-814393EA69E2}"/>
              </a:ext>
            </a:extLst>
          </p:cNvPr>
          <p:cNvSpPr>
            <a:spLocks noGrp="1"/>
          </p:cNvSpPr>
          <p:nvPr>
            <p:ph type="sldNum" sz="quarter" idx="12"/>
          </p:nvPr>
        </p:nvSpPr>
        <p:spPr/>
        <p:txBody>
          <a:bodyPr/>
          <a:lstStyle/>
          <a:p>
            <a:fld id="{EE754D57-8F02-4DE1-8847-6AB391F5A24F}" type="slidenum">
              <a:rPr lang="en-US" smtClean="0"/>
              <a:t>‹#›</a:t>
            </a:fld>
            <a:endParaRPr lang="en-US"/>
          </a:p>
        </p:txBody>
      </p:sp>
    </p:spTree>
    <p:extLst>
      <p:ext uri="{BB962C8B-B14F-4D97-AF65-F5344CB8AC3E}">
        <p14:creationId xmlns:p14="http://schemas.microsoft.com/office/powerpoint/2010/main" val="1057525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739504-1C24-05BD-DB8C-79D0318A2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4534F-5BC7-FCCF-2616-0B873756B8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A1C8A-D36B-78BC-3A93-F54612E64F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33B8B8-7166-4823-872B-B2DDA3CFD0D9}" type="datetimeFigureOut">
              <a:rPr lang="en-US" smtClean="0"/>
              <a:t>1/2/2024</a:t>
            </a:fld>
            <a:endParaRPr lang="en-US"/>
          </a:p>
        </p:txBody>
      </p:sp>
      <p:sp>
        <p:nvSpPr>
          <p:cNvPr id="5" name="Footer Placeholder 4">
            <a:extLst>
              <a:ext uri="{FF2B5EF4-FFF2-40B4-BE49-F238E27FC236}">
                <a16:creationId xmlns:a16="http://schemas.microsoft.com/office/drawing/2014/main" id="{20B1364F-9655-AF83-26E6-391DC100AF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DBF23A-D8F2-00BA-4712-A2C228A2E5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754D57-8F02-4DE1-8847-6AB391F5A24F}" type="slidenum">
              <a:rPr lang="en-US" smtClean="0"/>
              <a:t>‹#›</a:t>
            </a:fld>
            <a:endParaRPr lang="en-US"/>
          </a:p>
        </p:txBody>
      </p:sp>
    </p:spTree>
    <p:extLst>
      <p:ext uri="{BB962C8B-B14F-4D97-AF65-F5344CB8AC3E}">
        <p14:creationId xmlns:p14="http://schemas.microsoft.com/office/powerpoint/2010/main" val="1693671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34.jpg"/></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jpg"/></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4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33F4F6-18B8-5C9B-180A-43A492675C53}"/>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3A65714E-8B12-DC0F-F4BF-DDEB28DF6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ame 3">
              <a:extLst>
                <a:ext uri="{FF2B5EF4-FFF2-40B4-BE49-F238E27FC236}">
                  <a16:creationId xmlns:a16="http://schemas.microsoft.com/office/drawing/2014/main" id="{91C4BA4D-4BCE-E785-0BB6-92FD79A62F1A}"/>
                </a:ext>
              </a:extLst>
            </p:cNvPr>
            <p:cNvSpPr/>
            <p:nvPr/>
          </p:nvSpPr>
          <p:spPr>
            <a:xfrm>
              <a:off x="0" y="0"/>
              <a:ext cx="12192000" cy="6858000"/>
            </a:xfrm>
            <a:prstGeom prst="frame">
              <a:avLst>
                <a:gd name="adj1" fmla="val 6427"/>
              </a:avLst>
            </a:prstGeom>
            <a:solidFill>
              <a:schemeClr val="tx1">
                <a:lumMod val="65000"/>
                <a:lumOff val="35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TextBox 5">
            <a:extLst>
              <a:ext uri="{FF2B5EF4-FFF2-40B4-BE49-F238E27FC236}">
                <a16:creationId xmlns:a16="http://schemas.microsoft.com/office/drawing/2014/main" id="{5E6B6E06-92FA-43AC-3A7B-D3F8F63117D3}"/>
              </a:ext>
            </a:extLst>
          </p:cNvPr>
          <p:cNvSpPr txBox="1"/>
          <p:nvPr/>
        </p:nvSpPr>
        <p:spPr>
          <a:xfrm>
            <a:off x="3034146" y="1621043"/>
            <a:ext cx="6123708" cy="707886"/>
          </a:xfrm>
          <a:prstGeom prst="rect">
            <a:avLst/>
          </a:prstGeom>
          <a:noFill/>
        </p:spPr>
        <p:txBody>
          <a:bodyPr wrap="square">
            <a:spAutoFit/>
          </a:bodyPr>
          <a:lstStyle/>
          <a:p>
            <a:pPr algn="ctr" fontAlgn="base"/>
            <a:r>
              <a:rPr lang="en-US" sz="4000" b="1" dirty="0">
                <a:solidFill>
                  <a:srgbClr val="00B0F0"/>
                </a:solidFill>
                <a:latin typeface="Castellar" pitchFamily="18" charset="0"/>
              </a:rPr>
              <a:t>2 Nephi 1-2</a:t>
            </a:r>
          </a:p>
        </p:txBody>
      </p:sp>
      <p:grpSp>
        <p:nvGrpSpPr>
          <p:cNvPr id="7" name="Group 6">
            <a:extLst>
              <a:ext uri="{FF2B5EF4-FFF2-40B4-BE49-F238E27FC236}">
                <a16:creationId xmlns:a16="http://schemas.microsoft.com/office/drawing/2014/main" id="{CD832F98-E99B-5A07-247C-BF6FC14BC7F9}"/>
              </a:ext>
            </a:extLst>
          </p:cNvPr>
          <p:cNvGrpSpPr/>
          <p:nvPr/>
        </p:nvGrpSpPr>
        <p:grpSpPr>
          <a:xfrm>
            <a:off x="7493003" y="2512291"/>
            <a:ext cx="1352181" cy="3226397"/>
            <a:chOff x="397451" y="228208"/>
            <a:chExt cx="1468018" cy="3502792"/>
          </a:xfrm>
        </p:grpSpPr>
        <p:sp>
          <p:nvSpPr>
            <p:cNvPr id="8" name="Oval 7">
              <a:extLst>
                <a:ext uri="{FF2B5EF4-FFF2-40B4-BE49-F238E27FC236}">
                  <a16:creationId xmlns:a16="http://schemas.microsoft.com/office/drawing/2014/main" id="{137BE346-6043-08D9-9C25-C6722E3A3813}"/>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C5D5CBE-31B6-EA48-6554-1FF6C1CCCD13}"/>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2ED3E4ED-B877-97B0-516B-C4ABD44D8935}"/>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72BC8C1-40E7-0513-5559-0C669F4664E9}"/>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E7780A9E-0E15-3DE5-9F46-F22BE43A8D0F}"/>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7348D90-85B1-2E38-C9E4-8CF91C561DF4}"/>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54836365-9B49-13D1-B082-C3FDD41DAA03}"/>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ECE0F92-2CFC-A0F6-4A86-A1001CF336D1}"/>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8584626-C3E3-4419-9199-392DA95247FB}"/>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ounded Rectangle 152">
              <a:extLst>
                <a:ext uri="{FF2B5EF4-FFF2-40B4-BE49-F238E27FC236}">
                  <a16:creationId xmlns:a16="http://schemas.microsoft.com/office/drawing/2014/main" id="{564C0943-A37A-3205-7E70-5DD71A8CCF32}"/>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C803198-39B7-B532-79F1-C80A258FB859}"/>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54">
              <a:extLst>
                <a:ext uri="{FF2B5EF4-FFF2-40B4-BE49-F238E27FC236}">
                  <a16:creationId xmlns:a16="http://schemas.microsoft.com/office/drawing/2014/main" id="{C3C514D3-9B58-C2BC-9E05-EFE780D15E9C}"/>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5489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46A46D-EDE7-1EEB-E8A8-ECB00ECF1066}"/>
              </a:ext>
            </a:extLst>
          </p:cNvPr>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9">
            <a:extLst>
              <a:ext uri="{FF2B5EF4-FFF2-40B4-BE49-F238E27FC236}">
                <a16:creationId xmlns:a16="http://schemas.microsoft.com/office/drawing/2014/main" id="{867C607B-3AE4-E36F-77EA-E28832EAD2CB}"/>
              </a:ext>
            </a:extLst>
          </p:cNvPr>
          <p:cNvGrpSpPr/>
          <p:nvPr/>
        </p:nvGrpSpPr>
        <p:grpSpPr>
          <a:xfrm>
            <a:off x="3048000" y="152400"/>
            <a:ext cx="6248400" cy="457200"/>
            <a:chOff x="609600" y="2133600"/>
            <a:chExt cx="1905000" cy="1219200"/>
          </a:xfrm>
        </p:grpSpPr>
        <p:sp>
          <p:nvSpPr>
            <p:cNvPr id="5" name="Rectangle 4">
              <a:extLst>
                <a:ext uri="{FF2B5EF4-FFF2-40B4-BE49-F238E27FC236}">
                  <a16:creationId xmlns:a16="http://schemas.microsoft.com/office/drawing/2014/main" id="{D89F95BB-68E7-C0D0-C60A-760105A939CD}"/>
                </a:ext>
              </a:extLst>
            </p:cNvPr>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498896-FE03-65FA-49DF-E4E8988F9380}"/>
                </a:ext>
              </a:extLst>
            </p:cNvPr>
            <p:cNvSpPr txBox="1"/>
            <p:nvPr/>
          </p:nvSpPr>
          <p:spPr>
            <a:xfrm>
              <a:off x="609600" y="2133600"/>
              <a:ext cx="1905000" cy="984885"/>
            </a:xfrm>
            <a:prstGeom prst="rect">
              <a:avLst/>
            </a:prstGeom>
            <a:noFill/>
          </p:spPr>
          <p:txBody>
            <a:bodyPr wrap="square" rtlCol="0">
              <a:spAutoFit/>
            </a:bodyPr>
            <a:lstStyle/>
            <a:p>
              <a:pPr algn="ctr"/>
              <a:r>
                <a:rPr lang="en-US" dirty="0">
                  <a:latin typeface="Gungsuh" pitchFamily="18" charset="-127"/>
                  <a:ea typeface="Gungsuh" pitchFamily="18" charset="-127"/>
                </a:rPr>
                <a:t>Study Helps</a:t>
              </a:r>
            </a:p>
          </p:txBody>
        </p:sp>
      </p:grpSp>
      <p:sp>
        <p:nvSpPr>
          <p:cNvPr id="8" name="TextBox 7">
            <a:extLst>
              <a:ext uri="{FF2B5EF4-FFF2-40B4-BE49-F238E27FC236}">
                <a16:creationId xmlns:a16="http://schemas.microsoft.com/office/drawing/2014/main" id="{D4B04492-C94C-BC48-E9A7-60D784281E29}"/>
              </a:ext>
            </a:extLst>
          </p:cNvPr>
          <p:cNvSpPr txBox="1"/>
          <p:nvPr/>
        </p:nvSpPr>
        <p:spPr>
          <a:xfrm>
            <a:off x="435935" y="1120676"/>
            <a:ext cx="6248400" cy="2862322"/>
          </a:xfrm>
          <a:prstGeom prst="rect">
            <a:avLst/>
          </a:prstGeom>
          <a:noFill/>
        </p:spPr>
        <p:txBody>
          <a:bodyPr wrap="square">
            <a:spAutoFit/>
          </a:bodyPr>
          <a:lstStyle/>
          <a:p>
            <a:pPr algn="l" fontAlgn="base"/>
            <a:r>
              <a:rPr lang="en-US" b="0" i="0" dirty="0">
                <a:solidFill>
                  <a:schemeClr val="accent5">
                    <a:lumMod val="20000"/>
                    <a:lumOff val="80000"/>
                  </a:schemeClr>
                </a:solidFill>
                <a:effectLst/>
              </a:rPr>
              <a:t>What words or phrases were repeated or seem significant?</a:t>
            </a:r>
          </a:p>
          <a:p>
            <a:pPr algn="l" fontAlgn="base"/>
            <a:endParaRPr lang="en-US" b="0" i="0" dirty="0">
              <a:solidFill>
                <a:schemeClr val="bg1"/>
              </a:solidFill>
              <a:effectLst/>
            </a:endParaRPr>
          </a:p>
          <a:p>
            <a:pPr algn="l" fontAlgn="base"/>
            <a:r>
              <a:rPr lang="en-US" b="0" i="0" dirty="0">
                <a:solidFill>
                  <a:schemeClr val="accent6">
                    <a:lumMod val="60000"/>
                    <a:lumOff val="40000"/>
                  </a:schemeClr>
                </a:solidFill>
                <a:effectLst/>
              </a:rPr>
              <a:t>What warnings or promises were included in these verses?</a:t>
            </a:r>
          </a:p>
          <a:p>
            <a:pPr algn="l" fontAlgn="base"/>
            <a:endParaRPr lang="en-US" b="0" i="0" dirty="0">
              <a:solidFill>
                <a:schemeClr val="bg1"/>
              </a:solidFill>
              <a:effectLst/>
            </a:endParaRPr>
          </a:p>
          <a:p>
            <a:pPr algn="l" fontAlgn="base"/>
            <a:r>
              <a:rPr lang="en-US" b="0" i="0" dirty="0">
                <a:solidFill>
                  <a:schemeClr val="accent2">
                    <a:lumMod val="40000"/>
                    <a:lumOff val="60000"/>
                  </a:schemeClr>
                </a:solidFill>
                <a:effectLst/>
              </a:rPr>
              <a:t>What might be the main idea or point the author was trying to convey?</a:t>
            </a:r>
          </a:p>
          <a:p>
            <a:pPr algn="l" fontAlgn="base"/>
            <a:endParaRPr lang="en-US" b="0" i="0" dirty="0">
              <a:solidFill>
                <a:schemeClr val="bg1"/>
              </a:solidFill>
              <a:effectLst/>
            </a:endParaRPr>
          </a:p>
          <a:p>
            <a:pPr algn="l" fontAlgn="base"/>
            <a:r>
              <a:rPr lang="en-US" b="0" i="0" dirty="0">
                <a:solidFill>
                  <a:schemeClr val="bg1"/>
                </a:solidFill>
                <a:effectLst/>
              </a:rPr>
              <a:t>What did the Holy Ghost emphasize to you?</a:t>
            </a:r>
          </a:p>
          <a:p>
            <a:pPr algn="l" fontAlgn="base"/>
            <a:endParaRPr lang="en-US" dirty="0">
              <a:solidFill>
                <a:schemeClr val="bg1"/>
              </a:solidFill>
            </a:endParaRPr>
          </a:p>
          <a:p>
            <a:pPr algn="l" fontAlgn="base"/>
            <a:r>
              <a:rPr lang="en-US" b="0" i="0" dirty="0">
                <a:solidFill>
                  <a:schemeClr val="bg1"/>
                </a:solidFill>
                <a:effectLst/>
              </a:rPr>
              <a:t>Let’s examine 2 Nephi 1-4:</a:t>
            </a:r>
          </a:p>
        </p:txBody>
      </p:sp>
      <p:grpSp>
        <p:nvGrpSpPr>
          <p:cNvPr id="14" name="Group 13">
            <a:extLst>
              <a:ext uri="{FF2B5EF4-FFF2-40B4-BE49-F238E27FC236}">
                <a16:creationId xmlns:a16="http://schemas.microsoft.com/office/drawing/2014/main" id="{E26A7B41-7BCC-06F5-215B-CC02B6D1AD68}"/>
              </a:ext>
            </a:extLst>
          </p:cNvPr>
          <p:cNvGrpSpPr/>
          <p:nvPr/>
        </p:nvGrpSpPr>
        <p:grpSpPr>
          <a:xfrm>
            <a:off x="7120270" y="816116"/>
            <a:ext cx="4343401" cy="5940356"/>
            <a:chOff x="7049386" y="609599"/>
            <a:chExt cx="4343401" cy="5940356"/>
          </a:xfrm>
        </p:grpSpPr>
        <p:sp>
          <p:nvSpPr>
            <p:cNvPr id="11" name="TextBox 10">
              <a:extLst>
                <a:ext uri="{FF2B5EF4-FFF2-40B4-BE49-F238E27FC236}">
                  <a16:creationId xmlns:a16="http://schemas.microsoft.com/office/drawing/2014/main" id="{2FD3427F-6521-E466-EEF4-31D9002153D3}"/>
                </a:ext>
              </a:extLst>
            </p:cNvPr>
            <p:cNvSpPr txBox="1"/>
            <p:nvPr/>
          </p:nvSpPr>
          <p:spPr>
            <a:xfrm>
              <a:off x="7049386" y="917644"/>
              <a:ext cx="4343401" cy="5632311"/>
            </a:xfrm>
            <a:prstGeom prst="rect">
              <a:avLst/>
            </a:prstGeom>
            <a:noFill/>
          </p:spPr>
          <p:txBody>
            <a:bodyPr wrap="square">
              <a:spAutoFit/>
            </a:bodyPr>
            <a:lstStyle/>
            <a:p>
              <a:pPr algn="l" fontAlgn="base"/>
              <a:r>
                <a:rPr lang="en-US" b="1" i="1" dirty="0">
                  <a:solidFill>
                    <a:schemeClr val="bg1"/>
                  </a:solidFill>
                  <a:effectLst/>
                </a:rPr>
                <a:t> 1. </a:t>
              </a:r>
              <a:r>
                <a:rPr lang="en-US" b="0" i="1" dirty="0">
                  <a:solidFill>
                    <a:schemeClr val="bg1"/>
                  </a:solidFill>
                  <a:effectLst/>
                </a:rPr>
                <a:t>And now it came to pass that after I, Nephi, had made an end of teaching my brethren, our father, Lehi, also </a:t>
              </a:r>
              <a:r>
                <a:rPr lang="en-US" b="0" i="1" dirty="0" err="1">
                  <a:solidFill>
                    <a:schemeClr val="bg1"/>
                  </a:solidFill>
                  <a:effectLst/>
                </a:rPr>
                <a:t>spake</a:t>
              </a:r>
              <a:r>
                <a:rPr lang="en-US" b="0" i="1" dirty="0">
                  <a:solidFill>
                    <a:schemeClr val="bg1"/>
                  </a:solidFill>
                  <a:effectLst/>
                </a:rPr>
                <a:t> many things unto them, and rehearsed unto them, </a:t>
              </a:r>
              <a:r>
                <a:rPr lang="en-US" b="0" i="1" dirty="0">
                  <a:solidFill>
                    <a:schemeClr val="accent2">
                      <a:lumMod val="40000"/>
                      <a:lumOff val="60000"/>
                    </a:schemeClr>
                  </a:solidFill>
                  <a:effectLst/>
                </a:rPr>
                <a:t>how great things the Lord had done for them </a:t>
              </a:r>
              <a:r>
                <a:rPr lang="en-US" b="0" i="1" dirty="0">
                  <a:solidFill>
                    <a:schemeClr val="accent5">
                      <a:lumMod val="20000"/>
                      <a:lumOff val="80000"/>
                    </a:schemeClr>
                  </a:solidFill>
                  <a:effectLst/>
                </a:rPr>
                <a:t>in bringing them out of the land of Jerusalem</a:t>
              </a:r>
              <a:r>
                <a:rPr lang="en-US" b="0" i="1" dirty="0">
                  <a:solidFill>
                    <a:schemeClr val="bg1"/>
                  </a:solidFill>
                  <a:effectLst/>
                </a:rPr>
                <a:t>.</a:t>
              </a:r>
            </a:p>
            <a:p>
              <a:pPr algn="l" fontAlgn="base"/>
              <a:r>
                <a:rPr lang="en-US" b="1" i="1" dirty="0">
                  <a:solidFill>
                    <a:schemeClr val="bg1"/>
                  </a:solidFill>
                  <a:effectLst/>
                </a:rPr>
                <a:t>2 </a:t>
              </a:r>
              <a:r>
                <a:rPr lang="en-US" b="0" i="1" dirty="0">
                  <a:solidFill>
                    <a:schemeClr val="bg1"/>
                  </a:solidFill>
                  <a:effectLst/>
                </a:rPr>
                <a:t>And he </a:t>
              </a:r>
              <a:r>
                <a:rPr lang="en-US" b="0" i="1" dirty="0" err="1">
                  <a:solidFill>
                    <a:schemeClr val="bg1"/>
                  </a:solidFill>
                  <a:effectLst/>
                </a:rPr>
                <a:t>spake</a:t>
              </a:r>
              <a:r>
                <a:rPr lang="en-US" b="0" i="1" dirty="0">
                  <a:solidFill>
                    <a:schemeClr val="bg1"/>
                  </a:solidFill>
                  <a:effectLst/>
                </a:rPr>
                <a:t> unto them concerning their rebellions upon the waters, and the </a:t>
              </a:r>
              <a:r>
                <a:rPr lang="en-US" b="0" i="1" dirty="0">
                  <a:solidFill>
                    <a:schemeClr val="accent2">
                      <a:lumMod val="40000"/>
                      <a:lumOff val="60000"/>
                    </a:schemeClr>
                  </a:solidFill>
                  <a:effectLst/>
                </a:rPr>
                <a:t>mercies of God </a:t>
              </a:r>
              <a:r>
                <a:rPr lang="en-US" b="0" i="1" dirty="0">
                  <a:solidFill>
                    <a:schemeClr val="bg1"/>
                  </a:solidFill>
                  <a:effectLst/>
                </a:rPr>
                <a:t>in sparing their lives, that </a:t>
              </a:r>
              <a:r>
                <a:rPr lang="en-US" b="0" i="1" dirty="0">
                  <a:solidFill>
                    <a:schemeClr val="accent5">
                      <a:lumMod val="20000"/>
                      <a:lumOff val="80000"/>
                    </a:schemeClr>
                  </a:solidFill>
                  <a:effectLst/>
                </a:rPr>
                <a:t>they were not swallowed up in the sea.</a:t>
              </a:r>
            </a:p>
            <a:p>
              <a:pPr algn="l" fontAlgn="base"/>
              <a:r>
                <a:rPr lang="en-US" b="1" i="1" dirty="0">
                  <a:solidFill>
                    <a:schemeClr val="bg1"/>
                  </a:solidFill>
                  <a:effectLst/>
                </a:rPr>
                <a:t>3 </a:t>
              </a:r>
              <a:r>
                <a:rPr lang="en-US" b="0" i="1" dirty="0">
                  <a:solidFill>
                    <a:schemeClr val="bg1"/>
                  </a:solidFill>
                  <a:effectLst/>
                </a:rPr>
                <a:t>And he also </a:t>
              </a:r>
              <a:r>
                <a:rPr lang="en-US" b="0" i="1" dirty="0" err="1">
                  <a:solidFill>
                    <a:schemeClr val="bg1"/>
                  </a:solidFill>
                  <a:effectLst/>
                </a:rPr>
                <a:t>spake</a:t>
              </a:r>
              <a:r>
                <a:rPr lang="en-US" b="0" i="1" dirty="0">
                  <a:solidFill>
                    <a:schemeClr val="bg1"/>
                  </a:solidFill>
                  <a:effectLst/>
                </a:rPr>
                <a:t> unto them concerning the land of promise, which they had obtained—</a:t>
              </a:r>
              <a:r>
                <a:rPr lang="en-US" b="0" i="1" dirty="0">
                  <a:solidFill>
                    <a:schemeClr val="accent2">
                      <a:lumMod val="40000"/>
                      <a:lumOff val="60000"/>
                    </a:schemeClr>
                  </a:solidFill>
                  <a:effectLst/>
                </a:rPr>
                <a:t>how merciful the Lord </a:t>
              </a:r>
              <a:r>
                <a:rPr lang="en-US" b="0" i="1" dirty="0">
                  <a:solidFill>
                    <a:schemeClr val="bg1"/>
                  </a:solidFill>
                  <a:effectLst/>
                </a:rPr>
                <a:t>had been in </a:t>
              </a:r>
              <a:r>
                <a:rPr lang="en-US" b="0" i="1" dirty="0">
                  <a:solidFill>
                    <a:schemeClr val="accent6">
                      <a:lumMod val="60000"/>
                      <a:lumOff val="40000"/>
                    </a:schemeClr>
                  </a:solidFill>
                  <a:effectLst/>
                </a:rPr>
                <a:t>warning us that we should flee out of the land of Jerusalem</a:t>
              </a:r>
              <a:r>
                <a:rPr lang="en-US" b="0" i="1" dirty="0">
                  <a:solidFill>
                    <a:schemeClr val="bg1"/>
                  </a:solidFill>
                  <a:effectLst/>
                </a:rPr>
                <a:t>.</a:t>
              </a:r>
            </a:p>
            <a:p>
              <a:pPr algn="l" fontAlgn="base"/>
              <a:r>
                <a:rPr lang="en-US" b="1" i="1" dirty="0">
                  <a:solidFill>
                    <a:schemeClr val="bg1"/>
                  </a:solidFill>
                  <a:effectLst/>
                </a:rPr>
                <a:t>4 </a:t>
              </a:r>
              <a:r>
                <a:rPr lang="en-US" b="0" i="1" dirty="0">
                  <a:solidFill>
                    <a:schemeClr val="bg1"/>
                  </a:solidFill>
                  <a:effectLst/>
                </a:rPr>
                <a:t>For, behold, said he, I have seen a vision, in which </a:t>
              </a:r>
              <a:r>
                <a:rPr lang="en-US" b="0" i="1" dirty="0">
                  <a:solidFill>
                    <a:schemeClr val="accent5">
                      <a:lumMod val="20000"/>
                      <a:lumOff val="80000"/>
                    </a:schemeClr>
                  </a:solidFill>
                  <a:effectLst/>
                </a:rPr>
                <a:t>I know that Jerusalem is destroyed</a:t>
              </a:r>
              <a:r>
                <a:rPr lang="en-US" b="0" i="1" dirty="0">
                  <a:solidFill>
                    <a:schemeClr val="bg1"/>
                  </a:solidFill>
                  <a:effectLst/>
                </a:rPr>
                <a:t>; and </a:t>
              </a:r>
              <a:r>
                <a:rPr lang="en-US" b="0" i="1" dirty="0">
                  <a:solidFill>
                    <a:schemeClr val="accent6">
                      <a:lumMod val="60000"/>
                      <a:lumOff val="40000"/>
                    </a:schemeClr>
                  </a:solidFill>
                  <a:effectLst/>
                </a:rPr>
                <a:t>had we remained in Jerusalem we should also have perished</a:t>
              </a:r>
              <a:r>
                <a:rPr lang="en-US" b="0" i="1" dirty="0">
                  <a:solidFill>
                    <a:schemeClr val="bg1"/>
                  </a:solidFill>
                  <a:effectLst/>
                </a:rPr>
                <a:t>.</a:t>
              </a:r>
            </a:p>
          </p:txBody>
        </p:sp>
        <p:sp>
          <p:nvSpPr>
            <p:cNvPr id="12" name="TextBox 11">
              <a:extLst>
                <a:ext uri="{FF2B5EF4-FFF2-40B4-BE49-F238E27FC236}">
                  <a16:creationId xmlns:a16="http://schemas.microsoft.com/office/drawing/2014/main" id="{582C16C7-27D6-3E50-98F1-33A2191CDEBC}"/>
                </a:ext>
              </a:extLst>
            </p:cNvPr>
            <p:cNvSpPr txBox="1"/>
            <p:nvPr/>
          </p:nvSpPr>
          <p:spPr>
            <a:xfrm>
              <a:off x="8153399" y="609599"/>
              <a:ext cx="2135373" cy="369332"/>
            </a:xfrm>
            <a:prstGeom prst="rect">
              <a:avLst/>
            </a:prstGeom>
            <a:noFill/>
          </p:spPr>
          <p:txBody>
            <a:bodyPr wrap="square">
              <a:spAutoFit/>
            </a:bodyPr>
            <a:lstStyle/>
            <a:p>
              <a:pPr algn="l" fontAlgn="base"/>
              <a:r>
                <a:rPr lang="en-US" b="0" i="0" dirty="0">
                  <a:solidFill>
                    <a:srgbClr val="FFFF00"/>
                  </a:solidFill>
                  <a:effectLst/>
                </a:rPr>
                <a:t>Author’s notes:</a:t>
              </a:r>
            </a:p>
          </p:txBody>
        </p:sp>
      </p:grpSp>
      <p:sp>
        <p:nvSpPr>
          <p:cNvPr id="19" name="TextBox 18">
            <a:extLst>
              <a:ext uri="{FF2B5EF4-FFF2-40B4-BE49-F238E27FC236}">
                <a16:creationId xmlns:a16="http://schemas.microsoft.com/office/drawing/2014/main" id="{09F61796-3EF6-446A-19BB-BD72454B5428}"/>
              </a:ext>
            </a:extLst>
          </p:cNvPr>
          <p:cNvSpPr txBox="1"/>
          <p:nvPr/>
        </p:nvSpPr>
        <p:spPr>
          <a:xfrm>
            <a:off x="508591" y="4919008"/>
            <a:ext cx="6103088" cy="1200329"/>
          </a:xfrm>
          <a:prstGeom prst="rect">
            <a:avLst/>
          </a:prstGeom>
          <a:noFill/>
        </p:spPr>
        <p:txBody>
          <a:bodyPr wrap="square">
            <a:spAutoFit/>
          </a:bodyPr>
          <a:lstStyle/>
          <a:p>
            <a:pPr algn="l" fontAlgn="base"/>
            <a:r>
              <a:rPr lang="en-US" b="0" i="0" dirty="0">
                <a:solidFill>
                  <a:srgbClr val="FFFF00"/>
                </a:solidFill>
                <a:effectLst/>
              </a:rPr>
              <a:t>Author’s  conclusion which might be different from yours:</a:t>
            </a:r>
          </a:p>
          <a:p>
            <a:pPr algn="l" fontAlgn="base"/>
            <a:endParaRPr lang="en-US" b="0" i="0" dirty="0">
              <a:solidFill>
                <a:srgbClr val="FFFF00"/>
              </a:solidFill>
              <a:effectLst/>
            </a:endParaRPr>
          </a:p>
          <a:p>
            <a:pPr algn="l" fontAlgn="base"/>
            <a:r>
              <a:rPr lang="en-US" b="0" i="0" dirty="0">
                <a:solidFill>
                  <a:srgbClr val="FFFF00"/>
                </a:solidFill>
                <a:effectLst/>
              </a:rPr>
              <a:t>God is merciful and </a:t>
            </a:r>
            <a:r>
              <a:rPr lang="en-US" dirty="0">
                <a:solidFill>
                  <a:srgbClr val="FFFF00"/>
                </a:solidFill>
              </a:rPr>
              <a:t>He has done great things for me including warning me through the Holy Spirit. </a:t>
            </a:r>
            <a:endParaRPr lang="en-US" b="0" i="0" dirty="0">
              <a:solidFill>
                <a:srgbClr val="FFFF00"/>
              </a:solidFill>
              <a:effectLst/>
            </a:endParaRPr>
          </a:p>
        </p:txBody>
      </p:sp>
      <p:pic>
        <p:nvPicPr>
          <p:cNvPr id="23" name="Picture 22" descr="A person and person standing together&#10;&#10;Description automatically generated">
            <a:extLst>
              <a:ext uri="{FF2B5EF4-FFF2-40B4-BE49-F238E27FC236}">
                <a16:creationId xmlns:a16="http://schemas.microsoft.com/office/drawing/2014/main" id="{7559598E-EE02-E97D-633A-26ED30885A36}"/>
              </a:ext>
            </a:extLst>
          </p:cNvPr>
          <p:cNvPicPr>
            <a:picLocks noChangeAspect="1"/>
          </p:cNvPicPr>
          <p:nvPr/>
        </p:nvPicPr>
        <p:blipFill>
          <a:blip r:embed="rId2">
            <a:extLst>
              <a:ext uri="{28A0092B-C50C-407E-A947-70E740481C1C}">
                <a14:useLocalDpi xmlns:a14="http://schemas.microsoft.com/office/drawing/2010/main" val="0"/>
              </a:ext>
            </a:extLst>
          </a:blip>
          <a:srcRect l="48344" t="17622" r="3834" b="40641"/>
          <a:stretch>
            <a:fillRect/>
          </a:stretch>
        </p:blipFill>
        <p:spPr>
          <a:xfrm>
            <a:off x="10992552" y="213624"/>
            <a:ext cx="907052" cy="907052"/>
          </a:xfrm>
          <a:custGeom>
            <a:avLst/>
            <a:gdLst>
              <a:gd name="connsiteX0" fmla="*/ 1431161 w 2862322"/>
              <a:gd name="connsiteY0" fmla="*/ 0 h 2862322"/>
              <a:gd name="connsiteX1" fmla="*/ 2862322 w 2862322"/>
              <a:gd name="connsiteY1" fmla="*/ 1431161 h 2862322"/>
              <a:gd name="connsiteX2" fmla="*/ 1431161 w 2862322"/>
              <a:gd name="connsiteY2" fmla="*/ 2862322 h 2862322"/>
              <a:gd name="connsiteX3" fmla="*/ 0 w 2862322"/>
              <a:gd name="connsiteY3" fmla="*/ 1431161 h 2862322"/>
              <a:gd name="connsiteX4" fmla="*/ 1431161 w 2862322"/>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322" h="2862322">
                <a:moveTo>
                  <a:pt x="1431161" y="0"/>
                </a:moveTo>
                <a:cubicBezTo>
                  <a:pt x="2221569" y="0"/>
                  <a:pt x="2862322" y="640753"/>
                  <a:pt x="2862322" y="1431161"/>
                </a:cubicBezTo>
                <a:cubicBezTo>
                  <a:pt x="2862322" y="2221569"/>
                  <a:pt x="2221569" y="2862322"/>
                  <a:pt x="1431161" y="2862322"/>
                </a:cubicBezTo>
                <a:cubicBezTo>
                  <a:pt x="640753" y="2862322"/>
                  <a:pt x="0" y="2221569"/>
                  <a:pt x="0" y="1431161"/>
                </a:cubicBezTo>
                <a:cubicBezTo>
                  <a:pt x="0" y="640753"/>
                  <a:pt x="640753" y="0"/>
                  <a:pt x="1431161" y="0"/>
                </a:cubicBezTo>
                <a:close/>
              </a:path>
            </a:pathLst>
          </a:custGeom>
        </p:spPr>
      </p:pic>
    </p:spTree>
    <p:extLst>
      <p:ext uri="{BB962C8B-B14F-4D97-AF65-F5344CB8AC3E}">
        <p14:creationId xmlns:p14="http://schemas.microsoft.com/office/powerpoint/2010/main" val="421139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8" end="8"/>
                                            </p:txEl>
                                          </p:spTgt>
                                        </p:tgtEl>
                                        <p:attrNameLst>
                                          <p:attrName>style.visibility</p:attrName>
                                        </p:attrNameLst>
                                      </p:cBhvr>
                                      <p:to>
                                        <p:strVal val="visible"/>
                                      </p:to>
                                    </p:set>
                                    <p:animEffect transition="in" filter="fade">
                                      <p:cBhvr>
                                        <p:cTn id="7" dur="1000"/>
                                        <p:tgtEl>
                                          <p:spTgt spid="8">
                                            <p:txEl>
                                              <p:pRg st="8" end="8"/>
                                            </p:txEl>
                                          </p:spTgt>
                                        </p:tgtEl>
                                      </p:cBhvr>
                                    </p:animEffect>
                                    <p:anim calcmode="lin" valueType="num">
                                      <p:cBhvr>
                                        <p:cTn id="8"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1666D6-0545-722C-C9EC-1EDA6191E1D8}"/>
              </a:ext>
            </a:extLst>
          </p:cNvPr>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9">
            <a:extLst>
              <a:ext uri="{FF2B5EF4-FFF2-40B4-BE49-F238E27FC236}">
                <a16:creationId xmlns:a16="http://schemas.microsoft.com/office/drawing/2014/main" id="{9137551D-1635-B762-CEFF-D13B08FDCBCF}"/>
              </a:ext>
            </a:extLst>
          </p:cNvPr>
          <p:cNvGrpSpPr/>
          <p:nvPr/>
        </p:nvGrpSpPr>
        <p:grpSpPr>
          <a:xfrm>
            <a:off x="3048000" y="152400"/>
            <a:ext cx="6248400" cy="457200"/>
            <a:chOff x="609600" y="2133600"/>
            <a:chExt cx="1905000" cy="1219200"/>
          </a:xfrm>
        </p:grpSpPr>
        <p:sp>
          <p:nvSpPr>
            <p:cNvPr id="4" name="Rectangle 3">
              <a:extLst>
                <a:ext uri="{FF2B5EF4-FFF2-40B4-BE49-F238E27FC236}">
                  <a16:creationId xmlns:a16="http://schemas.microsoft.com/office/drawing/2014/main" id="{94B8ACD5-02E1-A09C-6DD2-CA8A9DE9B686}"/>
                </a:ext>
              </a:extLst>
            </p:cNvPr>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F76128C-16DB-E35E-18A5-70EC93C3DE94}"/>
                </a:ext>
              </a:extLst>
            </p:cNvPr>
            <p:cNvSpPr txBox="1"/>
            <p:nvPr/>
          </p:nvSpPr>
          <p:spPr>
            <a:xfrm>
              <a:off x="609600" y="2133600"/>
              <a:ext cx="1905000" cy="984885"/>
            </a:xfrm>
            <a:prstGeom prst="rect">
              <a:avLst/>
            </a:prstGeom>
            <a:noFill/>
          </p:spPr>
          <p:txBody>
            <a:bodyPr wrap="square" rtlCol="0">
              <a:spAutoFit/>
            </a:bodyPr>
            <a:lstStyle/>
            <a:p>
              <a:pPr algn="ctr"/>
              <a:r>
                <a:rPr lang="en-US" dirty="0">
                  <a:latin typeface="Gungsuh" pitchFamily="18" charset="-127"/>
                  <a:ea typeface="Gungsuh" pitchFamily="18" charset="-127"/>
                </a:rPr>
                <a:t>Selecting a Truth</a:t>
              </a:r>
            </a:p>
          </p:txBody>
        </p:sp>
      </p:grpSp>
      <p:grpSp>
        <p:nvGrpSpPr>
          <p:cNvPr id="8" name="Group 29">
            <a:extLst>
              <a:ext uri="{FF2B5EF4-FFF2-40B4-BE49-F238E27FC236}">
                <a16:creationId xmlns:a16="http://schemas.microsoft.com/office/drawing/2014/main" id="{98FFD196-CC36-F7EE-FE35-BD712809B5FD}"/>
              </a:ext>
            </a:extLst>
          </p:cNvPr>
          <p:cNvGrpSpPr/>
          <p:nvPr/>
        </p:nvGrpSpPr>
        <p:grpSpPr>
          <a:xfrm>
            <a:off x="666307" y="985368"/>
            <a:ext cx="2381693" cy="457200"/>
            <a:chOff x="609600" y="2133600"/>
            <a:chExt cx="1905000" cy="1219200"/>
          </a:xfrm>
        </p:grpSpPr>
        <p:sp>
          <p:nvSpPr>
            <p:cNvPr id="9" name="Rectangle 8">
              <a:extLst>
                <a:ext uri="{FF2B5EF4-FFF2-40B4-BE49-F238E27FC236}">
                  <a16:creationId xmlns:a16="http://schemas.microsoft.com/office/drawing/2014/main" id="{2858AC9D-DB99-0B48-89EE-66A3722E4E10}"/>
                </a:ext>
              </a:extLst>
            </p:cNvPr>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FC57392-FC5E-704B-79D6-96B0B076A083}"/>
                </a:ext>
              </a:extLst>
            </p:cNvPr>
            <p:cNvSpPr txBox="1"/>
            <p:nvPr/>
          </p:nvSpPr>
          <p:spPr>
            <a:xfrm>
              <a:off x="609600" y="2133600"/>
              <a:ext cx="1905000" cy="902810"/>
            </a:xfrm>
            <a:prstGeom prst="rect">
              <a:avLst/>
            </a:prstGeom>
            <a:noFill/>
          </p:spPr>
          <p:txBody>
            <a:bodyPr wrap="square" rtlCol="0">
              <a:spAutoFit/>
            </a:bodyPr>
            <a:lstStyle/>
            <a:p>
              <a:pPr algn="ctr"/>
              <a:r>
                <a:rPr lang="en-US" sz="1600" dirty="0">
                  <a:latin typeface="Gungsuh" pitchFamily="18" charset="-127"/>
                  <a:ea typeface="Gungsuh" pitchFamily="18" charset="-127"/>
                </a:rPr>
                <a:t>2 Nephi 1:13-15, 23</a:t>
              </a:r>
            </a:p>
          </p:txBody>
        </p:sp>
      </p:grpSp>
      <p:grpSp>
        <p:nvGrpSpPr>
          <p:cNvPr id="11" name="Group 29">
            <a:extLst>
              <a:ext uri="{FF2B5EF4-FFF2-40B4-BE49-F238E27FC236}">
                <a16:creationId xmlns:a16="http://schemas.microsoft.com/office/drawing/2014/main" id="{ADEDC09D-FC32-D740-2834-544ED4E89B3E}"/>
              </a:ext>
            </a:extLst>
          </p:cNvPr>
          <p:cNvGrpSpPr/>
          <p:nvPr/>
        </p:nvGrpSpPr>
        <p:grpSpPr>
          <a:xfrm>
            <a:off x="4905153" y="1016802"/>
            <a:ext cx="2381693" cy="457200"/>
            <a:chOff x="609600" y="2133600"/>
            <a:chExt cx="1905000" cy="1219200"/>
          </a:xfrm>
        </p:grpSpPr>
        <p:sp>
          <p:nvSpPr>
            <p:cNvPr id="12" name="Rectangle 11">
              <a:extLst>
                <a:ext uri="{FF2B5EF4-FFF2-40B4-BE49-F238E27FC236}">
                  <a16:creationId xmlns:a16="http://schemas.microsoft.com/office/drawing/2014/main" id="{BEB534EF-9635-08B5-C52B-42724A48AEC4}"/>
                </a:ext>
              </a:extLst>
            </p:cNvPr>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17FFC4F-1BFD-9619-B0FC-C7396C8ABBEC}"/>
                </a:ext>
              </a:extLst>
            </p:cNvPr>
            <p:cNvSpPr txBox="1"/>
            <p:nvPr/>
          </p:nvSpPr>
          <p:spPr>
            <a:xfrm>
              <a:off x="609600" y="2133600"/>
              <a:ext cx="1905000" cy="902810"/>
            </a:xfrm>
            <a:prstGeom prst="rect">
              <a:avLst/>
            </a:prstGeom>
            <a:noFill/>
          </p:spPr>
          <p:txBody>
            <a:bodyPr wrap="square" rtlCol="0">
              <a:spAutoFit/>
            </a:bodyPr>
            <a:lstStyle/>
            <a:p>
              <a:pPr algn="ctr"/>
              <a:r>
                <a:rPr lang="en-US" sz="1600" dirty="0">
                  <a:latin typeface="Gungsuh" pitchFamily="18" charset="-127"/>
                  <a:ea typeface="Gungsuh" pitchFamily="18" charset="-127"/>
                </a:rPr>
                <a:t>2 Nephi 1:16-20</a:t>
              </a:r>
            </a:p>
          </p:txBody>
        </p:sp>
      </p:grpSp>
      <p:grpSp>
        <p:nvGrpSpPr>
          <p:cNvPr id="14" name="Group 29">
            <a:extLst>
              <a:ext uri="{FF2B5EF4-FFF2-40B4-BE49-F238E27FC236}">
                <a16:creationId xmlns:a16="http://schemas.microsoft.com/office/drawing/2014/main" id="{078DCCBB-AE93-EED5-5F70-65E4A1B9C3E1}"/>
              </a:ext>
            </a:extLst>
          </p:cNvPr>
          <p:cNvGrpSpPr/>
          <p:nvPr/>
        </p:nvGrpSpPr>
        <p:grpSpPr>
          <a:xfrm>
            <a:off x="9143999" y="1016802"/>
            <a:ext cx="2381693" cy="457200"/>
            <a:chOff x="609600" y="2133600"/>
            <a:chExt cx="1905000" cy="1219200"/>
          </a:xfrm>
        </p:grpSpPr>
        <p:sp>
          <p:nvSpPr>
            <p:cNvPr id="15" name="Rectangle 14">
              <a:extLst>
                <a:ext uri="{FF2B5EF4-FFF2-40B4-BE49-F238E27FC236}">
                  <a16:creationId xmlns:a16="http://schemas.microsoft.com/office/drawing/2014/main" id="{B2EFB24F-1190-C3F5-13D9-F952DA3C91EB}"/>
                </a:ext>
              </a:extLst>
            </p:cNvPr>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B16B5D9-918A-A464-2F26-1EAD54A9C5E7}"/>
                </a:ext>
              </a:extLst>
            </p:cNvPr>
            <p:cNvSpPr txBox="1"/>
            <p:nvPr/>
          </p:nvSpPr>
          <p:spPr>
            <a:xfrm>
              <a:off x="609600" y="2133600"/>
              <a:ext cx="1905000" cy="902810"/>
            </a:xfrm>
            <a:prstGeom prst="rect">
              <a:avLst/>
            </a:prstGeom>
            <a:noFill/>
          </p:spPr>
          <p:txBody>
            <a:bodyPr wrap="square" rtlCol="0">
              <a:spAutoFit/>
            </a:bodyPr>
            <a:lstStyle/>
            <a:p>
              <a:pPr algn="ctr"/>
              <a:r>
                <a:rPr lang="en-US" sz="1600" dirty="0">
                  <a:latin typeface="Gungsuh" pitchFamily="18" charset="-127"/>
                  <a:ea typeface="Gungsuh" pitchFamily="18" charset="-127"/>
                </a:rPr>
                <a:t>2 Nephi 1:24-29</a:t>
              </a:r>
            </a:p>
          </p:txBody>
        </p:sp>
      </p:grpSp>
      <p:sp>
        <p:nvSpPr>
          <p:cNvPr id="18" name="TextBox 17">
            <a:extLst>
              <a:ext uri="{FF2B5EF4-FFF2-40B4-BE49-F238E27FC236}">
                <a16:creationId xmlns:a16="http://schemas.microsoft.com/office/drawing/2014/main" id="{B2DA4EC3-F5E3-2785-F75B-46A6CAB0290A}"/>
              </a:ext>
            </a:extLst>
          </p:cNvPr>
          <p:cNvSpPr txBox="1"/>
          <p:nvPr/>
        </p:nvSpPr>
        <p:spPr>
          <a:xfrm>
            <a:off x="1977655" y="4589447"/>
            <a:ext cx="8973878" cy="2031325"/>
          </a:xfrm>
          <a:prstGeom prst="rect">
            <a:avLst/>
          </a:prstGeom>
          <a:noFill/>
        </p:spPr>
        <p:txBody>
          <a:bodyPr wrap="square">
            <a:spAutoFit/>
          </a:bodyPr>
          <a:lstStyle/>
          <a:p>
            <a:pPr algn="l" fontAlgn="base">
              <a:buFont typeface="+mj-lt"/>
              <a:buAutoNum type="arabicPeriod"/>
            </a:pPr>
            <a:r>
              <a:rPr lang="en-US" b="0" i="0" dirty="0">
                <a:solidFill>
                  <a:schemeClr val="bg1"/>
                </a:solidFill>
                <a:effectLst/>
                <a:latin typeface="Abadi" panose="020B0604020104020204" pitchFamily="34" charset="0"/>
              </a:rPr>
              <a:t>The principle you found and the verse or verses you found it in</a:t>
            </a:r>
          </a:p>
          <a:p>
            <a:pPr algn="l" fontAlgn="base">
              <a:buFont typeface="+mj-lt"/>
              <a:buAutoNum type="arabicPeriod"/>
            </a:pPr>
            <a:endParaRPr lang="en-US" b="0" i="0" dirty="0">
              <a:solidFill>
                <a:schemeClr val="bg1"/>
              </a:solidFill>
              <a:effectLst/>
              <a:latin typeface="Abadi" panose="020B0604020104020204" pitchFamily="34" charset="0"/>
            </a:endParaRPr>
          </a:p>
          <a:p>
            <a:pPr algn="l" fontAlgn="base">
              <a:buFont typeface="+mj-lt"/>
              <a:buAutoNum type="arabicPeriod"/>
            </a:pPr>
            <a:r>
              <a:rPr lang="en-US" b="0" i="0" dirty="0">
                <a:solidFill>
                  <a:schemeClr val="bg1"/>
                </a:solidFill>
                <a:effectLst/>
                <a:latin typeface="Abadi" panose="020B0604020104020204" pitchFamily="34" charset="0"/>
              </a:rPr>
              <a:t>An explanation of what you think this principle means</a:t>
            </a:r>
          </a:p>
          <a:p>
            <a:pPr algn="l" fontAlgn="base">
              <a:buFont typeface="+mj-lt"/>
              <a:buAutoNum type="arabicPeriod"/>
            </a:pPr>
            <a:endParaRPr lang="en-US" b="0" i="0" dirty="0">
              <a:solidFill>
                <a:schemeClr val="bg1"/>
              </a:solidFill>
              <a:effectLst/>
              <a:latin typeface="Abadi" panose="020B0604020104020204" pitchFamily="34" charset="0"/>
            </a:endParaRPr>
          </a:p>
          <a:p>
            <a:pPr algn="l" fontAlgn="base">
              <a:buFont typeface="+mj-lt"/>
              <a:buAutoNum type="arabicPeriod"/>
            </a:pPr>
            <a:r>
              <a:rPr lang="en-US" b="0" i="0" dirty="0">
                <a:solidFill>
                  <a:schemeClr val="bg1"/>
                </a:solidFill>
                <a:effectLst/>
                <a:latin typeface="Abadi" panose="020B0604020104020204" pitchFamily="34" charset="0"/>
              </a:rPr>
              <a:t>Ways you feel the truth might guide you and bring significant blessings to your life</a:t>
            </a:r>
          </a:p>
          <a:p>
            <a:pPr algn="l" fontAlgn="base">
              <a:buFont typeface="+mj-lt"/>
              <a:buAutoNum type="arabicPeriod"/>
            </a:pPr>
            <a:endParaRPr lang="en-US" b="0" i="0" dirty="0">
              <a:solidFill>
                <a:schemeClr val="bg1"/>
              </a:solidFill>
              <a:effectLst/>
              <a:latin typeface="Abadi" panose="020B0604020104020204" pitchFamily="34" charset="0"/>
            </a:endParaRPr>
          </a:p>
          <a:p>
            <a:pPr algn="l" fontAlgn="base">
              <a:buFont typeface="+mj-lt"/>
              <a:buAutoNum type="arabicPeriod"/>
            </a:pPr>
            <a:r>
              <a:rPr lang="en-US" b="0" i="0" dirty="0">
                <a:solidFill>
                  <a:schemeClr val="bg1"/>
                </a:solidFill>
                <a:effectLst/>
                <a:latin typeface="Abadi" panose="020B0604020104020204" pitchFamily="34" charset="0"/>
              </a:rPr>
              <a:t>What you learn about Heavenly Father and Jesus Christ from this principle</a:t>
            </a:r>
          </a:p>
        </p:txBody>
      </p:sp>
      <p:grpSp>
        <p:nvGrpSpPr>
          <p:cNvPr id="23" name="Group 22">
            <a:extLst>
              <a:ext uri="{FF2B5EF4-FFF2-40B4-BE49-F238E27FC236}">
                <a16:creationId xmlns:a16="http://schemas.microsoft.com/office/drawing/2014/main" id="{9FF2BB92-D403-164A-FC4E-518E25867ED5}"/>
              </a:ext>
            </a:extLst>
          </p:cNvPr>
          <p:cNvGrpSpPr/>
          <p:nvPr/>
        </p:nvGrpSpPr>
        <p:grpSpPr>
          <a:xfrm>
            <a:off x="850605" y="1699690"/>
            <a:ext cx="1946799" cy="2700887"/>
            <a:chOff x="850605" y="1699690"/>
            <a:chExt cx="1946799" cy="2700887"/>
          </a:xfrm>
        </p:grpSpPr>
        <p:pic>
          <p:nvPicPr>
            <p:cNvPr id="20" name="Picture 19">
              <a:extLst>
                <a:ext uri="{FF2B5EF4-FFF2-40B4-BE49-F238E27FC236}">
                  <a16:creationId xmlns:a16="http://schemas.microsoft.com/office/drawing/2014/main" id="{8C6D5521-6CFC-3FF6-F2B4-109424DFF1B9}"/>
                </a:ext>
              </a:extLst>
            </p:cNvPr>
            <p:cNvPicPr>
              <a:picLocks noChangeAspect="1"/>
            </p:cNvPicPr>
            <p:nvPr/>
          </p:nvPicPr>
          <p:blipFill>
            <a:blip r:embed="rId2"/>
            <a:stretch>
              <a:fillRect/>
            </a:stretch>
          </p:blipFill>
          <p:spPr>
            <a:xfrm>
              <a:off x="946298" y="1699690"/>
              <a:ext cx="1851106" cy="2490995"/>
            </a:xfrm>
            <a:prstGeom prst="rect">
              <a:avLst/>
            </a:prstGeom>
          </p:spPr>
        </p:pic>
        <p:sp>
          <p:nvSpPr>
            <p:cNvPr id="22" name="TextBox 21">
              <a:extLst>
                <a:ext uri="{FF2B5EF4-FFF2-40B4-BE49-F238E27FC236}">
                  <a16:creationId xmlns:a16="http://schemas.microsoft.com/office/drawing/2014/main" id="{5FAB208C-A3B2-9F30-4BA9-5BAF9EC8308B}"/>
                </a:ext>
              </a:extLst>
            </p:cNvPr>
            <p:cNvSpPr txBox="1"/>
            <p:nvPr/>
          </p:nvSpPr>
          <p:spPr>
            <a:xfrm>
              <a:off x="850605" y="4138967"/>
              <a:ext cx="1414130" cy="261610"/>
            </a:xfrm>
            <a:prstGeom prst="rect">
              <a:avLst/>
            </a:prstGeom>
            <a:noFill/>
          </p:spPr>
          <p:txBody>
            <a:bodyPr wrap="square">
              <a:spAutoFit/>
            </a:bodyPr>
            <a:lstStyle/>
            <a:p>
              <a:pPr algn="l"/>
              <a:r>
                <a:rPr lang="en-US" sz="1100" i="0" dirty="0">
                  <a:solidFill>
                    <a:schemeClr val="bg1"/>
                  </a:solidFill>
                  <a:effectLst/>
                  <a:cs typeface="Assistant" panose="020F0502020204030204" pitchFamily="2" charset="-79"/>
                </a:rPr>
                <a:t>Chaz </a:t>
              </a:r>
              <a:r>
                <a:rPr lang="en-US" sz="1100" i="0" dirty="0" err="1">
                  <a:solidFill>
                    <a:schemeClr val="bg1"/>
                  </a:solidFill>
                  <a:effectLst/>
                  <a:cs typeface="Assistant" panose="020F0502020204030204" pitchFamily="2" charset="-79"/>
                </a:rPr>
                <a:t>Walgamott</a:t>
              </a:r>
              <a:endParaRPr lang="en-US" sz="1100" i="0" dirty="0">
                <a:solidFill>
                  <a:schemeClr val="bg1"/>
                </a:solidFill>
                <a:effectLst/>
                <a:cs typeface="Assistant" panose="020F0502020204030204" pitchFamily="2" charset="-79"/>
              </a:endParaRPr>
            </a:p>
          </p:txBody>
        </p:sp>
      </p:grpSp>
      <p:pic>
        <p:nvPicPr>
          <p:cNvPr id="25" name="Picture 24">
            <a:extLst>
              <a:ext uri="{FF2B5EF4-FFF2-40B4-BE49-F238E27FC236}">
                <a16:creationId xmlns:a16="http://schemas.microsoft.com/office/drawing/2014/main" id="{D568C985-0A8B-1CA5-265F-9EB65B7C0042}"/>
              </a:ext>
            </a:extLst>
          </p:cNvPr>
          <p:cNvPicPr>
            <a:picLocks noChangeAspect="1"/>
          </p:cNvPicPr>
          <p:nvPr/>
        </p:nvPicPr>
        <p:blipFill>
          <a:blip r:embed="rId3"/>
          <a:stretch>
            <a:fillRect/>
          </a:stretch>
        </p:blipFill>
        <p:spPr>
          <a:xfrm>
            <a:off x="9696991" y="1771960"/>
            <a:ext cx="1548711" cy="2464616"/>
          </a:xfrm>
          <a:prstGeom prst="rect">
            <a:avLst/>
          </a:prstGeom>
        </p:spPr>
      </p:pic>
      <p:pic>
        <p:nvPicPr>
          <p:cNvPr id="27" name="Picture 26">
            <a:extLst>
              <a:ext uri="{FF2B5EF4-FFF2-40B4-BE49-F238E27FC236}">
                <a16:creationId xmlns:a16="http://schemas.microsoft.com/office/drawing/2014/main" id="{EF41110D-42CE-3CB2-A14B-4E065E16D94C}"/>
              </a:ext>
            </a:extLst>
          </p:cNvPr>
          <p:cNvPicPr>
            <a:picLocks noChangeAspect="1"/>
          </p:cNvPicPr>
          <p:nvPr/>
        </p:nvPicPr>
        <p:blipFill>
          <a:blip r:embed="rId4"/>
          <a:stretch>
            <a:fillRect/>
          </a:stretch>
        </p:blipFill>
        <p:spPr>
          <a:xfrm>
            <a:off x="5015591" y="1708227"/>
            <a:ext cx="2260047" cy="2573704"/>
          </a:xfrm>
          <a:prstGeom prst="rect">
            <a:avLst/>
          </a:prstGeom>
        </p:spPr>
      </p:pic>
      <p:pic>
        <p:nvPicPr>
          <p:cNvPr id="28" name="Picture 27" descr="A person and person standing together&#10;&#10;Description automatically generated">
            <a:extLst>
              <a:ext uri="{FF2B5EF4-FFF2-40B4-BE49-F238E27FC236}">
                <a16:creationId xmlns:a16="http://schemas.microsoft.com/office/drawing/2014/main" id="{9ADA356A-D161-7C83-6786-CC0ECAFF61F9}"/>
              </a:ext>
            </a:extLst>
          </p:cNvPr>
          <p:cNvPicPr>
            <a:picLocks noChangeAspect="1"/>
          </p:cNvPicPr>
          <p:nvPr/>
        </p:nvPicPr>
        <p:blipFill>
          <a:blip r:embed="rId5">
            <a:extLst>
              <a:ext uri="{28A0092B-C50C-407E-A947-70E740481C1C}">
                <a14:useLocalDpi xmlns:a14="http://schemas.microsoft.com/office/drawing/2010/main" val="0"/>
              </a:ext>
            </a:extLst>
          </a:blip>
          <a:srcRect l="48344" t="17622" r="3834" b="40641"/>
          <a:stretch>
            <a:fillRect/>
          </a:stretch>
        </p:blipFill>
        <p:spPr>
          <a:xfrm>
            <a:off x="11072166" y="68206"/>
            <a:ext cx="907052" cy="907052"/>
          </a:xfrm>
          <a:custGeom>
            <a:avLst/>
            <a:gdLst>
              <a:gd name="connsiteX0" fmla="*/ 1431161 w 2862322"/>
              <a:gd name="connsiteY0" fmla="*/ 0 h 2862322"/>
              <a:gd name="connsiteX1" fmla="*/ 2862322 w 2862322"/>
              <a:gd name="connsiteY1" fmla="*/ 1431161 h 2862322"/>
              <a:gd name="connsiteX2" fmla="*/ 1431161 w 2862322"/>
              <a:gd name="connsiteY2" fmla="*/ 2862322 h 2862322"/>
              <a:gd name="connsiteX3" fmla="*/ 0 w 2862322"/>
              <a:gd name="connsiteY3" fmla="*/ 1431161 h 2862322"/>
              <a:gd name="connsiteX4" fmla="*/ 1431161 w 2862322"/>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322" h="2862322">
                <a:moveTo>
                  <a:pt x="1431161" y="0"/>
                </a:moveTo>
                <a:cubicBezTo>
                  <a:pt x="2221569" y="0"/>
                  <a:pt x="2862322" y="640753"/>
                  <a:pt x="2862322" y="1431161"/>
                </a:cubicBezTo>
                <a:cubicBezTo>
                  <a:pt x="2862322" y="2221569"/>
                  <a:pt x="2221569" y="2862322"/>
                  <a:pt x="1431161" y="2862322"/>
                </a:cubicBezTo>
                <a:cubicBezTo>
                  <a:pt x="640753" y="2862322"/>
                  <a:pt x="0" y="2221569"/>
                  <a:pt x="0" y="1431161"/>
                </a:cubicBezTo>
                <a:cubicBezTo>
                  <a:pt x="0" y="640753"/>
                  <a:pt x="640753" y="0"/>
                  <a:pt x="1431161" y="0"/>
                </a:cubicBezTo>
                <a:close/>
              </a:path>
            </a:pathLst>
          </a:custGeom>
        </p:spPr>
      </p:pic>
    </p:spTree>
    <p:extLst>
      <p:ext uri="{BB962C8B-B14F-4D97-AF65-F5344CB8AC3E}">
        <p14:creationId xmlns:p14="http://schemas.microsoft.com/office/powerpoint/2010/main" val="349045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9"/>
          <p:cNvGrpSpPr/>
          <p:nvPr/>
        </p:nvGrpSpPr>
        <p:grpSpPr>
          <a:xfrm>
            <a:off x="3048000" y="152400"/>
            <a:ext cx="6248400" cy="457200"/>
            <a:chOff x="609600" y="2133600"/>
            <a:chExt cx="1905000" cy="1219200"/>
          </a:xfrm>
        </p:grpSpPr>
        <p:sp>
          <p:nvSpPr>
            <p:cNvPr id="33" name="Rectangle 32"/>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09600" y="2133600"/>
              <a:ext cx="1905000" cy="984885"/>
            </a:xfrm>
            <a:prstGeom prst="rect">
              <a:avLst/>
            </a:prstGeom>
            <a:noFill/>
          </p:spPr>
          <p:txBody>
            <a:bodyPr wrap="square" rtlCol="0">
              <a:spAutoFit/>
            </a:bodyPr>
            <a:lstStyle/>
            <a:p>
              <a:pPr algn="ctr"/>
              <a:r>
                <a:rPr lang="en-US" dirty="0">
                  <a:latin typeface="Gungsuh" pitchFamily="18" charset="-127"/>
                  <a:ea typeface="Gungsuh" pitchFamily="18" charset="-127"/>
                </a:rPr>
                <a:t>The Story Continues: Rebellion and Mercy</a:t>
              </a:r>
            </a:p>
          </p:txBody>
        </p:sp>
      </p:grpSp>
      <p:sp>
        <p:nvSpPr>
          <p:cNvPr id="35" name="TextBox 34"/>
          <p:cNvSpPr txBox="1"/>
          <p:nvPr/>
        </p:nvSpPr>
        <p:spPr>
          <a:xfrm>
            <a:off x="994623" y="1290739"/>
            <a:ext cx="4435444" cy="369332"/>
          </a:xfrm>
          <a:prstGeom prst="rect">
            <a:avLst/>
          </a:prstGeom>
          <a:noFill/>
        </p:spPr>
        <p:txBody>
          <a:bodyPr wrap="square" rtlCol="0">
            <a:spAutoFit/>
          </a:bodyPr>
          <a:lstStyle/>
          <a:p>
            <a:r>
              <a:rPr lang="en-US" dirty="0">
                <a:solidFill>
                  <a:schemeClr val="bg1"/>
                </a:solidFill>
              </a:rPr>
              <a:t>Laman and Lemuel rebelled on the waters</a:t>
            </a:r>
          </a:p>
        </p:txBody>
      </p:sp>
      <p:sp>
        <p:nvSpPr>
          <p:cNvPr id="36" name="TextBox 35"/>
          <p:cNvSpPr txBox="1"/>
          <p:nvPr/>
        </p:nvSpPr>
        <p:spPr>
          <a:xfrm>
            <a:off x="7010400" y="1143000"/>
            <a:ext cx="3124200" cy="1754326"/>
          </a:xfrm>
          <a:prstGeom prst="rect">
            <a:avLst/>
          </a:prstGeom>
          <a:noFill/>
        </p:spPr>
        <p:txBody>
          <a:bodyPr wrap="square" rtlCol="0">
            <a:spAutoFit/>
          </a:bodyPr>
          <a:lstStyle/>
          <a:p>
            <a:r>
              <a:rPr lang="en-US" dirty="0">
                <a:solidFill>
                  <a:schemeClr val="bg1"/>
                </a:solidFill>
              </a:rPr>
              <a:t>However :</a:t>
            </a:r>
          </a:p>
          <a:p>
            <a:r>
              <a:rPr lang="en-US" dirty="0">
                <a:solidFill>
                  <a:schemeClr val="bg1"/>
                </a:solidFill>
              </a:rPr>
              <a:t>The Lord spared their lives</a:t>
            </a:r>
          </a:p>
          <a:p>
            <a:endParaRPr lang="en-US" dirty="0">
              <a:solidFill>
                <a:schemeClr val="bg1"/>
              </a:solidFill>
            </a:endParaRPr>
          </a:p>
          <a:p>
            <a:r>
              <a:rPr lang="en-US" dirty="0">
                <a:solidFill>
                  <a:schemeClr val="bg1"/>
                </a:solidFill>
              </a:rPr>
              <a:t>The Lord had warned Lehi and his family of the destruction of Jerusalem</a:t>
            </a:r>
          </a:p>
        </p:txBody>
      </p:sp>
      <p:sp>
        <p:nvSpPr>
          <p:cNvPr id="37" name="TextBox 36"/>
          <p:cNvSpPr txBox="1"/>
          <p:nvPr/>
        </p:nvSpPr>
        <p:spPr>
          <a:xfrm>
            <a:off x="3468986" y="5730843"/>
            <a:ext cx="5837976" cy="646331"/>
          </a:xfrm>
          <a:prstGeom prst="rect">
            <a:avLst/>
          </a:prstGeom>
          <a:noFill/>
        </p:spPr>
        <p:txBody>
          <a:bodyPr wrap="square" rtlCol="0">
            <a:spAutoFit/>
          </a:bodyPr>
          <a:lstStyle/>
          <a:p>
            <a:r>
              <a:rPr lang="en-US" dirty="0">
                <a:solidFill>
                  <a:schemeClr val="bg1"/>
                </a:solidFill>
              </a:rPr>
              <a:t>Confirmed in a vision: </a:t>
            </a:r>
          </a:p>
          <a:p>
            <a:r>
              <a:rPr lang="en-US" dirty="0">
                <a:solidFill>
                  <a:schemeClr val="bg1"/>
                </a:solidFill>
              </a:rPr>
              <a:t>Lehi knew he and his family would have perished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855" y="1923671"/>
            <a:ext cx="4057085" cy="268291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989" y="3047864"/>
            <a:ext cx="4341187" cy="2737300"/>
          </a:xfrm>
          <a:prstGeom prst="rect">
            <a:avLst/>
          </a:prstGeom>
        </p:spPr>
      </p:pic>
      <p:grpSp>
        <p:nvGrpSpPr>
          <p:cNvPr id="22" name="Group 21">
            <a:extLst>
              <a:ext uri="{FF2B5EF4-FFF2-40B4-BE49-F238E27FC236}">
                <a16:creationId xmlns:a16="http://schemas.microsoft.com/office/drawing/2014/main" id="{C0656E5A-5C82-CE2B-7301-D29918F1182C}"/>
              </a:ext>
            </a:extLst>
          </p:cNvPr>
          <p:cNvGrpSpPr/>
          <p:nvPr/>
        </p:nvGrpSpPr>
        <p:grpSpPr>
          <a:xfrm>
            <a:off x="175035" y="5066593"/>
            <a:ext cx="1699400" cy="1754326"/>
            <a:chOff x="175035" y="5066593"/>
            <a:chExt cx="1699400" cy="1754326"/>
          </a:xfrm>
        </p:grpSpPr>
        <p:grpSp>
          <p:nvGrpSpPr>
            <p:cNvPr id="2" name="Group 24"/>
            <p:cNvGrpSpPr/>
            <p:nvPr/>
          </p:nvGrpSpPr>
          <p:grpSpPr>
            <a:xfrm>
              <a:off x="175035" y="5486401"/>
              <a:ext cx="914399" cy="1143001"/>
              <a:chOff x="541423" y="2133600"/>
              <a:chExt cx="1973177" cy="2466475"/>
            </a:xfrm>
          </p:grpSpPr>
          <p:grpSp>
            <p:nvGrpSpPr>
              <p:cNvPr id="3" name="Group 5"/>
              <p:cNvGrpSpPr/>
              <p:nvPr/>
            </p:nvGrpSpPr>
            <p:grpSpPr>
              <a:xfrm>
                <a:off x="609600" y="2133600"/>
                <a:ext cx="1905000" cy="2466475"/>
                <a:chOff x="609600" y="2133600"/>
                <a:chExt cx="1905000" cy="2466475"/>
              </a:xfrm>
            </p:grpSpPr>
            <p:sp>
              <p:nvSpPr>
                <p:cNvPr id="29" name="Rectangle 28"/>
                <p:cNvSpPr/>
                <p:nvPr/>
              </p:nvSpPr>
              <p:spPr>
                <a:xfrm rot="5400000">
                  <a:off x="908382" y="3816016"/>
                  <a:ext cx="1247274" cy="320844"/>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541423" y="2298032"/>
                <a:ext cx="1905000" cy="929808"/>
              </a:xfrm>
              <a:prstGeom prst="rect">
                <a:avLst/>
              </a:prstGeom>
              <a:noFill/>
            </p:spPr>
            <p:txBody>
              <a:bodyPr wrap="square" rtlCol="0">
                <a:spAutoFit/>
              </a:bodyPr>
              <a:lstStyle/>
              <a:p>
                <a:pPr algn="ctr"/>
                <a:r>
                  <a:rPr lang="en-US" sz="1100" dirty="0">
                    <a:latin typeface="Gungsuh" pitchFamily="18" charset="-127"/>
                    <a:ea typeface="Gungsuh" pitchFamily="18" charset="-127"/>
                  </a:rPr>
                  <a:t>2 Nephi 2-4</a:t>
                </a:r>
                <a:endParaRPr lang="en-US" dirty="0">
                  <a:latin typeface="Gungsuh" pitchFamily="18" charset="-127"/>
                  <a:ea typeface="Gungsuh" pitchFamily="18" charset="-127"/>
                </a:endParaRPr>
              </a:p>
            </p:txBody>
          </p:sp>
        </p:grpSp>
        <p:grpSp>
          <p:nvGrpSpPr>
            <p:cNvPr id="5" name="Group 4">
              <a:extLst>
                <a:ext uri="{FF2B5EF4-FFF2-40B4-BE49-F238E27FC236}">
                  <a16:creationId xmlns:a16="http://schemas.microsoft.com/office/drawing/2014/main" id="{DBE89499-CCFE-644F-A0AB-094F231288A8}"/>
                </a:ext>
              </a:extLst>
            </p:cNvPr>
            <p:cNvGrpSpPr/>
            <p:nvPr/>
          </p:nvGrpSpPr>
          <p:grpSpPr>
            <a:xfrm>
              <a:off x="1010672" y="5066593"/>
              <a:ext cx="863763" cy="1754326"/>
              <a:chOff x="4847870" y="1415932"/>
              <a:chExt cx="2215815" cy="4500383"/>
            </a:xfrm>
          </p:grpSpPr>
          <p:sp>
            <p:nvSpPr>
              <p:cNvPr id="7" name="Oval 6">
                <a:extLst>
                  <a:ext uri="{FF2B5EF4-FFF2-40B4-BE49-F238E27FC236}">
                    <a16:creationId xmlns:a16="http://schemas.microsoft.com/office/drawing/2014/main" id="{EC9F9746-5899-AF11-F313-A317A2DCDD3B}"/>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416A6A2E-F174-807D-A09A-A0BB4F2C0295}"/>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0618C0F-EFAE-A9D7-FD1F-8626A9C00085}"/>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apezoid 10">
                <a:extLst>
                  <a:ext uri="{FF2B5EF4-FFF2-40B4-BE49-F238E27FC236}">
                    <a16:creationId xmlns:a16="http://schemas.microsoft.com/office/drawing/2014/main" id="{F09A57FD-F0F9-BBD7-002F-9F18D56E668F}"/>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02804549-909B-38E6-C696-CA234801EA83}"/>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2B7494A-3ED7-2C26-E121-3F2614CDF49C}"/>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apezoid 13">
                <a:extLst>
                  <a:ext uri="{FF2B5EF4-FFF2-40B4-BE49-F238E27FC236}">
                    <a16:creationId xmlns:a16="http://schemas.microsoft.com/office/drawing/2014/main" id="{B27AEB06-C5D6-81E1-A3E2-34BB75C42AA0}"/>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810C83-E226-A6FA-2AC3-E14100B12EE6}"/>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7C637FA-675B-FB14-C2E6-9A37AD66BC50}"/>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16106E34-D0B9-8012-FECF-AC08DCFA7C99}"/>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Double Wave 17">
                <a:extLst>
                  <a:ext uri="{FF2B5EF4-FFF2-40B4-BE49-F238E27FC236}">
                    <a16:creationId xmlns:a16="http://schemas.microsoft.com/office/drawing/2014/main" id="{D9C914B9-E4FA-CB79-CF4F-46E4160368D4}"/>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uble Wave 18">
                <a:extLst>
                  <a:ext uri="{FF2B5EF4-FFF2-40B4-BE49-F238E27FC236}">
                    <a16:creationId xmlns:a16="http://schemas.microsoft.com/office/drawing/2014/main" id="{F00422A4-EDA4-A5E3-5C46-8587DD43966C}"/>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a:extLst>
                  <a:ext uri="{FF2B5EF4-FFF2-40B4-BE49-F238E27FC236}">
                    <a16:creationId xmlns:a16="http://schemas.microsoft.com/office/drawing/2014/main" id="{BA72177D-09E4-8F08-4835-9542A77C604E}"/>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4343BD-1AC7-7D47-E04D-612AB3649026}"/>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4749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9"/>
          <p:cNvGrpSpPr/>
          <p:nvPr/>
        </p:nvGrpSpPr>
        <p:grpSpPr>
          <a:xfrm>
            <a:off x="3048000" y="152400"/>
            <a:ext cx="6248400" cy="457200"/>
            <a:chOff x="609600" y="2133600"/>
            <a:chExt cx="1905000" cy="1219200"/>
          </a:xfrm>
        </p:grpSpPr>
        <p:sp>
          <p:nvSpPr>
            <p:cNvPr id="33" name="Rectangle 32"/>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09600" y="2133600"/>
              <a:ext cx="1905000" cy="984885"/>
            </a:xfrm>
            <a:prstGeom prst="rect">
              <a:avLst/>
            </a:prstGeom>
            <a:noFill/>
          </p:spPr>
          <p:txBody>
            <a:bodyPr wrap="square" rtlCol="0">
              <a:spAutoFit/>
            </a:bodyPr>
            <a:lstStyle/>
            <a:p>
              <a:pPr algn="ctr"/>
              <a:r>
                <a:rPr lang="en-US" dirty="0">
                  <a:latin typeface="Gungsuh" pitchFamily="18" charset="-127"/>
                  <a:ea typeface="Gungsuh" pitchFamily="18" charset="-127"/>
                </a:rPr>
                <a:t>Covenant of ‘this’ Land</a:t>
              </a:r>
            </a:p>
          </p:txBody>
        </p:sp>
      </p:grpSp>
      <p:sp>
        <p:nvSpPr>
          <p:cNvPr id="35" name="TextBox 34"/>
          <p:cNvSpPr txBox="1"/>
          <p:nvPr/>
        </p:nvSpPr>
        <p:spPr>
          <a:xfrm>
            <a:off x="1289364" y="820848"/>
            <a:ext cx="2971800" cy="646331"/>
          </a:xfrm>
          <a:prstGeom prst="rect">
            <a:avLst/>
          </a:prstGeom>
          <a:noFill/>
        </p:spPr>
        <p:txBody>
          <a:bodyPr wrap="square" rtlCol="0">
            <a:spAutoFit/>
          </a:bodyPr>
          <a:lstStyle/>
          <a:p>
            <a:r>
              <a:rPr lang="en-US" dirty="0">
                <a:solidFill>
                  <a:schemeClr val="bg1"/>
                </a:solidFill>
              </a:rPr>
              <a:t>“A land which is choice above all other lands”</a:t>
            </a:r>
          </a:p>
        </p:txBody>
      </p:sp>
      <p:sp>
        <p:nvSpPr>
          <p:cNvPr id="36" name="TextBox 35"/>
          <p:cNvSpPr txBox="1"/>
          <p:nvPr/>
        </p:nvSpPr>
        <p:spPr>
          <a:xfrm>
            <a:off x="6358549" y="1115839"/>
            <a:ext cx="4279271" cy="1200329"/>
          </a:xfrm>
          <a:prstGeom prst="rect">
            <a:avLst/>
          </a:prstGeom>
          <a:noFill/>
        </p:spPr>
        <p:txBody>
          <a:bodyPr wrap="square" rtlCol="0">
            <a:spAutoFit/>
          </a:bodyPr>
          <a:lstStyle/>
          <a:p>
            <a:r>
              <a:rPr lang="en-US" dirty="0">
                <a:solidFill>
                  <a:schemeClr val="bg1"/>
                </a:solidFill>
              </a:rPr>
              <a:t>“A land of inheritance of my seed”</a:t>
            </a:r>
          </a:p>
          <a:p>
            <a:r>
              <a:rPr lang="en-US" dirty="0">
                <a:solidFill>
                  <a:schemeClr val="bg1"/>
                </a:solidFill>
              </a:rPr>
              <a:t>Forever</a:t>
            </a:r>
          </a:p>
          <a:p>
            <a:r>
              <a:rPr lang="en-US" dirty="0">
                <a:solidFill>
                  <a:schemeClr val="bg1"/>
                </a:solidFill>
              </a:rPr>
              <a:t>“And to those led out of other countries by the hand of the lord.”</a:t>
            </a:r>
          </a:p>
        </p:txBody>
      </p:sp>
      <p:sp>
        <p:nvSpPr>
          <p:cNvPr id="37" name="TextBox 36"/>
          <p:cNvSpPr txBox="1"/>
          <p:nvPr/>
        </p:nvSpPr>
        <p:spPr>
          <a:xfrm>
            <a:off x="3957051" y="5138562"/>
            <a:ext cx="7192394" cy="1569660"/>
          </a:xfrm>
          <a:prstGeom prst="rect">
            <a:avLst/>
          </a:prstGeom>
          <a:noFill/>
        </p:spPr>
        <p:txBody>
          <a:bodyPr wrap="square" rtlCol="0">
            <a:spAutoFit/>
          </a:bodyPr>
          <a:lstStyle/>
          <a:p>
            <a:pPr algn="ctr"/>
            <a:r>
              <a:rPr lang="en-US" sz="2400" i="1" dirty="0">
                <a:solidFill>
                  <a:srgbClr val="FFFF00"/>
                </a:solidFill>
              </a:rPr>
              <a:t>The Covenants of the Lord are eternal and the promise that the meek shall inherit the earth is understood by the Latter-day Saints to be literal </a:t>
            </a:r>
          </a:p>
          <a:p>
            <a:pPr algn="ctr"/>
            <a:r>
              <a:rPr lang="en-US" sz="2400" i="1" dirty="0">
                <a:solidFill>
                  <a:srgbClr val="FFFF00"/>
                </a:solidFill>
              </a:rPr>
              <a:t>(D&amp;C 88:17)</a:t>
            </a:r>
          </a:p>
        </p:txBody>
      </p:sp>
      <p:sp>
        <p:nvSpPr>
          <p:cNvPr id="38" name="TextBox 37"/>
          <p:cNvSpPr txBox="1"/>
          <p:nvPr/>
        </p:nvSpPr>
        <p:spPr>
          <a:xfrm>
            <a:off x="6771546" y="3150194"/>
            <a:ext cx="4038600" cy="1477328"/>
          </a:xfrm>
          <a:prstGeom prst="rect">
            <a:avLst/>
          </a:prstGeom>
          <a:noFill/>
        </p:spPr>
        <p:txBody>
          <a:bodyPr wrap="square" rtlCol="0">
            <a:spAutoFit/>
          </a:bodyPr>
          <a:lstStyle/>
          <a:p>
            <a:r>
              <a:rPr lang="en-US" dirty="0">
                <a:solidFill>
                  <a:schemeClr val="bg1"/>
                </a:solidFill>
              </a:rPr>
              <a:t>“Different portions of the earth have been pointed by the Almighty, from time to time, to His Children, as their everlasting inheritance.”</a:t>
            </a:r>
          </a:p>
          <a:p>
            <a:r>
              <a:rPr lang="en-US" dirty="0">
                <a:solidFill>
                  <a:schemeClr val="bg1"/>
                </a:solidFill>
              </a:rPr>
              <a:t>Orson Pratt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182" y="1499055"/>
            <a:ext cx="4743450" cy="3171825"/>
          </a:xfrm>
          <a:prstGeom prst="rect">
            <a:avLst/>
          </a:prstGeom>
        </p:spPr>
      </p:pic>
      <p:grpSp>
        <p:nvGrpSpPr>
          <p:cNvPr id="7" name="Group 6"/>
          <p:cNvGrpSpPr/>
          <p:nvPr/>
        </p:nvGrpSpPr>
        <p:grpSpPr>
          <a:xfrm>
            <a:off x="10764982" y="2254827"/>
            <a:ext cx="1143000" cy="2362200"/>
            <a:chOff x="5174673" y="716973"/>
            <a:chExt cx="1143000" cy="2362200"/>
          </a:xfrm>
        </p:grpSpPr>
        <p:grpSp>
          <p:nvGrpSpPr>
            <p:cNvPr id="50" name="Group 5"/>
            <p:cNvGrpSpPr/>
            <p:nvPr/>
          </p:nvGrpSpPr>
          <p:grpSpPr>
            <a:xfrm>
              <a:off x="5174673" y="716973"/>
              <a:ext cx="1143000" cy="2362200"/>
              <a:chOff x="995200" y="2133600"/>
              <a:chExt cx="1211886" cy="2443843"/>
            </a:xfrm>
          </p:grpSpPr>
          <p:sp>
            <p:nvSpPr>
              <p:cNvPr id="52" name="Rectangle 51"/>
              <p:cNvSpPr/>
              <p:nvPr/>
            </p:nvSpPr>
            <p:spPr>
              <a:xfrm rot="5400000">
                <a:off x="934811" y="3815443"/>
                <a:ext cx="1219200" cy="3048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995200" y="2133600"/>
                <a:ext cx="1211886"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Image result for orson pra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828689"/>
              <a:ext cx="763732" cy="10275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7BD14CA2-13D7-EF4B-BF62-9D648DE491B8}"/>
              </a:ext>
            </a:extLst>
          </p:cNvPr>
          <p:cNvGrpSpPr/>
          <p:nvPr/>
        </p:nvGrpSpPr>
        <p:grpSpPr>
          <a:xfrm>
            <a:off x="175035" y="5066593"/>
            <a:ext cx="1699400" cy="1754326"/>
            <a:chOff x="175035" y="5066593"/>
            <a:chExt cx="1699400" cy="1754326"/>
          </a:xfrm>
        </p:grpSpPr>
        <p:grpSp>
          <p:nvGrpSpPr>
            <p:cNvPr id="8" name="Group 24">
              <a:extLst>
                <a:ext uri="{FF2B5EF4-FFF2-40B4-BE49-F238E27FC236}">
                  <a16:creationId xmlns:a16="http://schemas.microsoft.com/office/drawing/2014/main" id="{AE807FE3-0DCB-BBEA-9302-BF3C8562A77E}"/>
                </a:ext>
              </a:extLst>
            </p:cNvPr>
            <p:cNvGrpSpPr/>
            <p:nvPr/>
          </p:nvGrpSpPr>
          <p:grpSpPr>
            <a:xfrm>
              <a:off x="175035" y="5486401"/>
              <a:ext cx="914399" cy="1143001"/>
              <a:chOff x="541423" y="2133600"/>
              <a:chExt cx="1973177" cy="2466475"/>
            </a:xfrm>
          </p:grpSpPr>
          <p:grpSp>
            <p:nvGrpSpPr>
              <p:cNvPr id="49" name="Group 5">
                <a:extLst>
                  <a:ext uri="{FF2B5EF4-FFF2-40B4-BE49-F238E27FC236}">
                    <a16:creationId xmlns:a16="http://schemas.microsoft.com/office/drawing/2014/main" id="{55A50DF2-9A34-2F1D-8F11-A737E8251858}"/>
                  </a:ext>
                </a:extLst>
              </p:cNvPr>
              <p:cNvGrpSpPr/>
              <p:nvPr/>
            </p:nvGrpSpPr>
            <p:grpSpPr>
              <a:xfrm>
                <a:off x="609600" y="2133600"/>
                <a:ext cx="1905000" cy="2466475"/>
                <a:chOff x="609600" y="2133600"/>
                <a:chExt cx="1905000" cy="2466475"/>
              </a:xfrm>
            </p:grpSpPr>
            <p:sp>
              <p:nvSpPr>
                <p:cNvPr id="54" name="Rectangle 53">
                  <a:extLst>
                    <a:ext uri="{FF2B5EF4-FFF2-40B4-BE49-F238E27FC236}">
                      <a16:creationId xmlns:a16="http://schemas.microsoft.com/office/drawing/2014/main" id="{0CE062D4-2983-05F7-EF56-66699A2D4B66}"/>
                    </a:ext>
                  </a:extLst>
                </p:cNvPr>
                <p:cNvSpPr/>
                <p:nvPr/>
              </p:nvSpPr>
              <p:spPr>
                <a:xfrm rot="5400000">
                  <a:off x="908382" y="3816016"/>
                  <a:ext cx="1247274" cy="320844"/>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E9B63DE-F875-82AE-46DA-C37E3D057862}"/>
                    </a:ext>
                  </a:extLst>
                </p:cNvPr>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4157F352-3196-75E0-3C29-1BE86C0F4914}"/>
                  </a:ext>
                </a:extLst>
              </p:cNvPr>
              <p:cNvSpPr txBox="1"/>
              <p:nvPr/>
            </p:nvSpPr>
            <p:spPr>
              <a:xfrm>
                <a:off x="541423" y="2298032"/>
                <a:ext cx="1905000" cy="564527"/>
              </a:xfrm>
              <a:prstGeom prst="rect">
                <a:avLst/>
              </a:prstGeom>
              <a:noFill/>
            </p:spPr>
            <p:txBody>
              <a:bodyPr wrap="square" rtlCol="0">
                <a:spAutoFit/>
              </a:bodyPr>
              <a:lstStyle/>
              <a:p>
                <a:pPr algn="ctr"/>
                <a:r>
                  <a:rPr lang="en-US" sz="1100" dirty="0">
                    <a:latin typeface="Gungsuh" pitchFamily="18" charset="-127"/>
                    <a:ea typeface="Gungsuh" pitchFamily="18" charset="-127"/>
                  </a:rPr>
                  <a:t>2 Nephi 5</a:t>
                </a:r>
                <a:endParaRPr lang="en-US" dirty="0">
                  <a:latin typeface="Gungsuh" pitchFamily="18" charset="-127"/>
                  <a:ea typeface="Gungsuh" pitchFamily="18" charset="-127"/>
                </a:endParaRPr>
              </a:p>
            </p:txBody>
          </p:sp>
        </p:grpSp>
        <p:grpSp>
          <p:nvGrpSpPr>
            <p:cNvPr id="9" name="Group 8">
              <a:extLst>
                <a:ext uri="{FF2B5EF4-FFF2-40B4-BE49-F238E27FC236}">
                  <a16:creationId xmlns:a16="http://schemas.microsoft.com/office/drawing/2014/main" id="{16D0D89A-A75F-484C-A5BB-7123EF30CCEB}"/>
                </a:ext>
              </a:extLst>
            </p:cNvPr>
            <p:cNvGrpSpPr/>
            <p:nvPr/>
          </p:nvGrpSpPr>
          <p:grpSpPr>
            <a:xfrm>
              <a:off x="1010672" y="5066593"/>
              <a:ext cx="863763" cy="1754326"/>
              <a:chOff x="4847870" y="1415932"/>
              <a:chExt cx="2215815" cy="4500383"/>
            </a:xfrm>
          </p:grpSpPr>
          <p:sp>
            <p:nvSpPr>
              <p:cNvPr id="10" name="Oval 9">
                <a:extLst>
                  <a:ext uri="{FF2B5EF4-FFF2-40B4-BE49-F238E27FC236}">
                    <a16:creationId xmlns:a16="http://schemas.microsoft.com/office/drawing/2014/main" id="{FE3DEA9B-4F26-3BDD-4057-C6EAE35B7553}"/>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87D6F2F1-97B0-3113-C57F-922CAC288AF9}"/>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39996EB-0180-A435-FB97-5CD7AE17D64F}"/>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12">
                <a:extLst>
                  <a:ext uri="{FF2B5EF4-FFF2-40B4-BE49-F238E27FC236}">
                    <a16:creationId xmlns:a16="http://schemas.microsoft.com/office/drawing/2014/main" id="{3C12F1EE-835E-ADFD-B455-0B84A1C40E56}"/>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1F75BF18-408B-93DB-D5F9-76B2325A3210}"/>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02EE544-347A-BB0F-5757-CD50E55CC5AF}"/>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apezoid 40">
                <a:extLst>
                  <a:ext uri="{FF2B5EF4-FFF2-40B4-BE49-F238E27FC236}">
                    <a16:creationId xmlns:a16="http://schemas.microsoft.com/office/drawing/2014/main" id="{E6A96B4F-5A52-ADBD-4757-6B968D156E94}"/>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C63BF6A-D710-8D76-C231-59E1926F8F92}"/>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34CC9822-FC06-8CA9-E870-A02E5EC8F12D}"/>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6605282C-F265-02C1-F633-D18B1F1B60A0}"/>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Double Wave 44">
                <a:extLst>
                  <a:ext uri="{FF2B5EF4-FFF2-40B4-BE49-F238E27FC236}">
                    <a16:creationId xmlns:a16="http://schemas.microsoft.com/office/drawing/2014/main" id="{22196E62-CD0E-B2BA-082D-4BE15C64A04D}"/>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uble Wave 45">
                <a:extLst>
                  <a:ext uri="{FF2B5EF4-FFF2-40B4-BE49-F238E27FC236}">
                    <a16:creationId xmlns:a16="http://schemas.microsoft.com/office/drawing/2014/main" id="{5791F9E9-4512-97A9-38D5-2A3A0ABF7D2D}"/>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Delay 46">
                <a:extLst>
                  <a:ext uri="{FF2B5EF4-FFF2-40B4-BE49-F238E27FC236}">
                    <a16:creationId xmlns:a16="http://schemas.microsoft.com/office/drawing/2014/main" id="{F3171866-962D-29D1-77E5-BC9847ACBB6E}"/>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65F9394B-6E72-F1CE-AEC9-DB2A538AB08C}"/>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5140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9"/>
          <p:cNvGrpSpPr/>
          <p:nvPr/>
        </p:nvGrpSpPr>
        <p:grpSpPr>
          <a:xfrm>
            <a:off x="3048000" y="152400"/>
            <a:ext cx="6248400" cy="457200"/>
            <a:chOff x="609600" y="2133600"/>
            <a:chExt cx="1905000" cy="1219200"/>
          </a:xfrm>
        </p:grpSpPr>
        <p:sp>
          <p:nvSpPr>
            <p:cNvPr id="33" name="Rectangle 32"/>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09600" y="2133600"/>
              <a:ext cx="1905000" cy="984885"/>
            </a:xfrm>
            <a:prstGeom prst="rect">
              <a:avLst/>
            </a:prstGeom>
            <a:noFill/>
          </p:spPr>
          <p:txBody>
            <a:bodyPr wrap="square" rtlCol="0">
              <a:spAutoFit/>
            </a:bodyPr>
            <a:lstStyle/>
            <a:p>
              <a:pPr algn="ctr"/>
              <a:r>
                <a:rPr lang="en-US" dirty="0">
                  <a:latin typeface="Gungsuh" pitchFamily="18" charset="-127"/>
                  <a:ea typeface="Gungsuh" pitchFamily="18" charset="-127"/>
                </a:rPr>
                <a:t>Led out by the Hand of the Lord</a:t>
              </a:r>
            </a:p>
          </p:txBody>
        </p:sp>
      </p:grpSp>
      <p:sp>
        <p:nvSpPr>
          <p:cNvPr id="38" name="TextBox 37"/>
          <p:cNvSpPr txBox="1"/>
          <p:nvPr/>
        </p:nvSpPr>
        <p:spPr>
          <a:xfrm>
            <a:off x="436830" y="1404797"/>
            <a:ext cx="2819400" cy="2585323"/>
          </a:xfrm>
          <a:prstGeom prst="rect">
            <a:avLst/>
          </a:prstGeom>
          <a:noFill/>
        </p:spPr>
        <p:txBody>
          <a:bodyPr wrap="square" rtlCol="0">
            <a:spAutoFit/>
          </a:bodyPr>
          <a:lstStyle/>
          <a:p>
            <a:r>
              <a:rPr lang="en-US" dirty="0" err="1">
                <a:solidFill>
                  <a:schemeClr val="bg1"/>
                </a:solidFill>
              </a:rPr>
              <a:t>Jaradites</a:t>
            </a:r>
            <a:endParaRPr lang="en-US" dirty="0">
              <a:solidFill>
                <a:schemeClr val="bg1"/>
              </a:solidFill>
            </a:endParaRPr>
          </a:p>
          <a:p>
            <a:endParaRPr lang="en-US" dirty="0">
              <a:solidFill>
                <a:schemeClr val="bg1"/>
              </a:solidFill>
            </a:endParaRPr>
          </a:p>
          <a:p>
            <a:r>
              <a:rPr lang="en-US" dirty="0" err="1">
                <a:solidFill>
                  <a:schemeClr val="bg1"/>
                </a:solidFill>
              </a:rPr>
              <a:t>Mulekites</a:t>
            </a:r>
            <a:endParaRPr lang="en-US" dirty="0">
              <a:solidFill>
                <a:schemeClr val="bg1"/>
              </a:solidFill>
            </a:endParaRPr>
          </a:p>
          <a:p>
            <a:endParaRPr lang="en-US" dirty="0">
              <a:solidFill>
                <a:schemeClr val="bg1"/>
              </a:solidFill>
            </a:endParaRPr>
          </a:p>
          <a:p>
            <a:r>
              <a:rPr lang="en-US" dirty="0">
                <a:solidFill>
                  <a:schemeClr val="bg1"/>
                </a:solidFill>
              </a:rPr>
              <a:t>Nephites</a:t>
            </a:r>
          </a:p>
          <a:p>
            <a:endParaRPr lang="en-US" dirty="0">
              <a:solidFill>
                <a:schemeClr val="bg1"/>
              </a:solidFill>
            </a:endParaRPr>
          </a:p>
          <a:p>
            <a:r>
              <a:rPr lang="en-US" dirty="0">
                <a:solidFill>
                  <a:schemeClr val="bg1"/>
                </a:solidFill>
              </a:rPr>
              <a:t>The Lord chooses those who will be a covenant people</a:t>
            </a:r>
          </a:p>
        </p:txBody>
      </p:sp>
      <p:sp>
        <p:nvSpPr>
          <p:cNvPr id="15" name="TextBox 14"/>
          <p:cNvSpPr txBox="1"/>
          <p:nvPr/>
        </p:nvSpPr>
        <p:spPr>
          <a:xfrm>
            <a:off x="6961361" y="1149036"/>
            <a:ext cx="4038600" cy="2308324"/>
          </a:xfrm>
          <a:prstGeom prst="rect">
            <a:avLst/>
          </a:prstGeom>
          <a:noFill/>
        </p:spPr>
        <p:txBody>
          <a:bodyPr wrap="square" rtlCol="0">
            <a:spAutoFit/>
          </a:bodyPr>
          <a:lstStyle/>
          <a:p>
            <a:pPr algn="ctr"/>
            <a:r>
              <a:rPr lang="en-US" dirty="0">
                <a:solidFill>
                  <a:schemeClr val="bg1"/>
                </a:solidFill>
              </a:rPr>
              <a:t>Notwithstanding that some of the groups individuals were unworthy of this inheritance in the promised land</a:t>
            </a:r>
          </a:p>
          <a:p>
            <a:pPr algn="ctr"/>
            <a:r>
              <a:rPr lang="en-US" dirty="0">
                <a:solidFill>
                  <a:schemeClr val="bg1"/>
                </a:solidFill>
              </a:rPr>
              <a:t> for instance:</a:t>
            </a:r>
          </a:p>
          <a:p>
            <a:pPr algn="ctr"/>
            <a:endParaRPr lang="en-US" dirty="0">
              <a:solidFill>
                <a:schemeClr val="bg1"/>
              </a:solidFill>
            </a:endParaRPr>
          </a:p>
          <a:p>
            <a:pPr algn="ctr"/>
            <a:r>
              <a:rPr lang="en-US" dirty="0">
                <a:solidFill>
                  <a:schemeClr val="bg1"/>
                </a:solidFill>
              </a:rPr>
              <a:t>Pilgrims</a:t>
            </a:r>
          </a:p>
          <a:p>
            <a:pPr algn="ctr"/>
            <a:endParaRPr lang="en-US" dirty="0">
              <a:solidFill>
                <a:schemeClr val="bg1"/>
              </a:solidFill>
            </a:endParaRPr>
          </a:p>
          <a:p>
            <a:pPr algn="ctr"/>
            <a:r>
              <a:rPr lang="en-US" dirty="0">
                <a:solidFill>
                  <a:schemeClr val="bg1"/>
                </a:solidFill>
              </a:rPr>
              <a:t>Puritans</a:t>
            </a:r>
          </a:p>
        </p:txBody>
      </p:sp>
      <p:sp>
        <p:nvSpPr>
          <p:cNvPr id="13316" name="AutoShape 4" descr="data:image/jpeg;base64,/9j/4AAQSkZJRgABAQAAAQABAAD/2wCEAAkGBxQTEhUUExQWFhQWGBcYGBgWFxoYGBgYHB0XHBwaHRwaHCggHBolHBgcITEhJSkrLi4uFx8zODMsNygtLisBCgoKDg0OGxAQGzgkHyYsLCwsLCwsLCwsLCwsLCwsLCwsLCwsLCwsLCwsLCwsLCwsLCwsLCwsLCwsLCwsLCwsLP/AABEIAMoA+QMBIgACEQEDEQH/xAAcAAACAwEBAQEAAAAAAAAAAAAFBgMEBwIBAAj/xABBEAACAQIEAwYDBQYFBAIDAAABAhEAAwQSITEFQVEGEyJhcZEygaEUQlKxwQcjcpLR8BVigqLhFjNj8UNTJCU0/8QAGQEAAwEBAQAAAAAAAAAAAAAAAQIDBAAF/8QAKhEAAgICAQQCAQMFAQAAAAAAAAECEQMhEhMxQVEEImFCgaEUMnGR8AX/2gAMAwEAAhEDEQA/AObTzUqMZ3qnbaKuWDNejDJemBo8uyDNdWkDEfWocXfjSo7F+NqjOwhrDFVPlVm5qTMUE+0EirmCc9Jpcc+EuQZK1ReQVctlANjVQXo5VMbkjaK9Li5LaI6CWFxCECVo1hwGTwAAjedPlvS1ZkVcwN/K8kZhBEVly4I7a7jqTKPGFXPvqOm1dYW4saz8quYvhmc5lG24rwcPYQMu9eZkjWjUmVrmI5jwjympcNeUnQ61zjMGu2bUdNqgwtmD5dai4KS2NYZt340iphdYSBAnmRQ/xATEiu1ukjyqKjT0Gzu3fZNAZ1nqKsYi+HTVYPWoLYE7VYPSN6DbOpFRMOX0A+dW8PwtR4rmg6DnVgs2UBfD6f3tUtiznEE6iujGJzk6LSlBb8A0nauLxDaAaV4uGy7mfSuVtknSrrtRI4mNIqzaSalSztt8qmFmKz8H3G5ohW1rX1ywW5CKtRXjGuUaEc2wW+Gg6864uYX2okyhoNfYkHLpVVJ2GwQ9mKjZauLYJr44eBJFaIy9gZS7uvO5HQe1Wzbrzu/KrckgGNrc86vW74AgULJrnvK0xbTsRl68s6gyahDwQDUC3elcsZrmmzrQRW751bs8WCj/AJoAteMhpHFAsZ/8ZkDKAD70UwHEwRDAT6UjKSIq/hscykbada6Tk/J2h5x8ooYbVQHHcplRr50ExnHLl3RmgdBVMXJ+9Sy3tsIyJ2keennU+H4wSdST86VBI2NXMPiSOlSmk+w8WNqcSHMVG3E0HpvQa4Zg8mEj9R6g1zWFq1ovGgseNSYA8PQVfwfGVgKRFArQXyqyHWNIpKXYd9hjTHL0qwuKT0pZTEZeelW7eLB5im4iWg2ccvnXVrEjlpNCrMHnVsIgGrUraR1Ba3dFTrrQMcRtrsZqS3xsUiTOaDgaKlF4UGXjAI2qW3xBTT3RPhYTzTXcVWt3gRpUocnaim34EaOCmm1SrtrXyg869YUqtvZzZ9kri8k6cq61rqaewEPcDSpprzIa9y0r5HNn51Z65mvSfauWuivcsme5q7UVRu4jXyqVLvShYaL1uvSDVcXTXneE0OLBZaw9uTrBAkn0Akx5xVaDVixcIR/MR9U/QmqxY1LG3cr9lJJUjsI1eEsK+VjXQQ86LmvItH1pzVyxiQN6gWxNdDCnrFRm0x46GHhV8XQ1qRPxW/Junz/XyqjiMbBjyB9wD+tDrKlWVlPiUyD5j05VNxHxNmQjIQIA+7GhX1Ugj5ViWNRyP0y3JtE1rHdalGPB5GhK2jO9ThI61X6rsd9g3Yvg8yPWrtojrNALCf3NW0rrsFMOJfjYj3r0XJ3M/Og6x1rtLiz8RpXjiGwsh9KuWD1oRYuLyPvU5xG/lA95n9KnL8DIOpcUbzVu3jba8velf7Ses1ZtY2N6PTkchnHaG2v3GPSBNd3O01sD4HM+UUtDHsToDHpVq0Fb4pp1FLuI4IMp2nU//G3lUjccHIH0qthhbGyz8q6vY2NkPtTab0heKLCcak/AasLimOsEUJtYppnLU4vMd1P1rmgpBEY3fnXn200Na55VxrXcQUjD2v1UvPVc3Ca9FljyJ+Rr0HJECZACN6kttGoqv3DAxlIPpUi2H/C3sa5SQdk4xddriap/ZXJ+FvY16cJcH3G9jR5goKYPFZpXSSDE9eQ9SwA+dc97NVcAuW4huKQoYTyonxNbRA7sqLgZwwUkIw0KsskwdwRUOrGE6fkrwco2vBGj11NQqjqYZSD5iKsWxVqiyezoE1LcAUSdI1JNeB1UHMdegEk/0qe+8G205FdgZylso3Og15RWec8avY8U2VsPilf4GB9K7w25UnRizD+IfEPmoB/0HrTDxjhodbBNtFv93nN1DowE+AgATKAsOYIoSmDeWy6MrSp84Uj5cvmazrLjlG3pleMro5W0Kq4uwzOFFzuxEk9dY57AfrRTD4bMoZTodY5jqD5gyPlVnA2IvqkK3eoywwnmp0keXltRy/Jhxah3DDFK9oC3sJiMLcC3DntnL4gBoG+E+nntRlVFMPa62lq2mJhfAUtMoAIAZhM/086oWbKkAhdDr15VKPy0oJyQVit6KQC867t2V60WtYFOlW2wCAgBSSfSB8zpUn8yLekP0Wu4EFj0A9a5wwEvOwaNP4V1/T5Uz3uGqjZSI0mhnDjZnK0y73DI2jM2X/aB71N/I5eHoZQKOReWarFlNtDTAuFt7aVBxPC/uLvdnK5RspBEgxy86RfLj6DwK2CuJOWRm6SCfaiCIdwKyfH8BfDhbqM0lnhhPxrqZ8yNQZ5GtiwV4tbRiYYqpO25AmjkyKNSu0wLeqPLIudKnNtjuo966BXm5HoRU9oIPvz6kVN/Jj6EeiK3YP4frVhcKOc+9d9+g+8PevftK/iX3FQl8mbEbZ8MOvQV13S9B7Vz9pT8Q9xX32hPxD3FR6k/YuzNP8NtDQIo+VenB2xuAPkKbO0ODtWrNxwoD+FU/i3j01qjw3B2b4UrmLCM6top2kjnE9OtbOpP2U01YF/w1f7UVJZ4ep2Air98pbuLbe7aRiCYLjTbQ9DrselGODYO33ZYt4VZ/EYAgMYMnlEUHlmvIjFpeFjWRl9q5t8PXp9P+KKdqOGhr2Hy3CFObwiDJGQzMH7rdOVGOH8NJt+MDQkA7SBsY5elVc242pb9A3Vi6vB0MefkOVCOKdncOSc7HaYUbHrp6flWi2OGhdTrSdaxTXcZcw5sFUm4EuZpDFIkEDauWSb8nJkWF4kwCrdUXkiFJQEgDqpEj5E0M4vj7C5soNtjBTMjC2R6xIp2w/CxGWDptVTHYILA0M8j7c6RTraKdX2hEwdg4i4Ct3Dho0+PMRrtKRvP9a8xmHK3raF8wtsdMwQ5iIBneJMc9B11rntlabDsjWP3bXM0lQFIy5djuJnlSth79xbnjBLgaB5MEDwzr9K0xTkuVjKaa7GmY3gV03LV8MfBaym2CGIfxAvOYzKmPKKHmVzsWKKYGZgdTlA003GWljC8Xv3BlkCSAXYEQTJGo9DRfE9nsWz5Ll1CyqpkkkQ0gRp5fUUn2WnRzUe9ld8XBdUcmfHK6eLZ5nyyty+9Qe/xFy6y5OVgYnpRnG9mLlhDdFwObfiIywCBvrPSR86VsRg2N8W08Rcr3cfeDxl/OD6Gq40peQc0lo1Ds1iLmP722qKLDDK8rKrOumol51EeRmiXFey11YW1cVSQQgkwwXkQQcrRGoMHoN6aey/BUwmGt2U+6PEfxOfib5n6RSR2l7T/AP7QW1YhbACmPxNDP9Mo9VNd01GDkiam5zKi98pGYgHnuB+dVscxm012MmbLoWnxLGsbdaZeLsveAiIuDOJ8/wBZrOOO8ZY3AUMC25IHmIj9amqmqUR8c5Xseu0WMCqmRvAigKM3iIyTOupBj/bQjA4dgilVkpGoO2g35UN4DxJb6Mt7MzQLdtuaFyFEa6A5jPqKanud1cuW9NgNZP4h+lGDxxXHJYZycexFnYkZELaS3kTy05VzjsRcWy5a1suusTpyHWrNjEd2rMsQRGgOpXl60vdpOPsEUm2RmzaTz8Op/pTKOCUbjt+jo5JOVFTtJ2jJwlu0UAYyNJGUldTO55+tMHBMZcdLZZWiASYO8QYrMsZjO9gmYEaaen971p/7P8a7WcjplVYCk7nmenUU0MEdRl5Y7b3JBG0mphbvLU6DcV1dZiQAjCTqc23n086KX7xgZSAZWZ/DOvziu8TifD4GWZG/Sqz/APPjH9Rn68mDO5YH4lIMbuoI66RUaAhjLqR/Fr+Yo3YuZsoZFMiWMAieQqY4S026gegAqb/8991sHVd7FR+I2pC5jO5hj/z0+tSfbLX4/wDef6UxLwS0JgsJEaNGntXn+Ep+K5/MP6VJ/Cyev5D1ES4nh6XGY3nLZyyopMKoiDAG7QDqdda4wPCRba4iNCAo9vmyEjxankY+tAOIcZurfRLtgDu2FwEOplWzqd+pP0PUVNjOMBBfORrfeIIll0bKRuDoKg2uNVv2MoSegN+1PguFS336kW8USCoWf3gnxSuwgGc39aSMBc75Ew9280M4ZjmJBgGAZ8/ypp7P4sJbxK+G6PhtENmC5l8a5n2AIBMaa0rdoLo79LibEBCRoWZdCRH+XLr1rRDtx/k7i4K2HLOIe13WGW5mHelbY6hn8InkNRNaWuIFq0PF95UUkwCRJk+Rj60G7EhBgrVzKudmuSxALEozDff7oqp2rx1m1hcOty6EYuXQaktlEawNNDEnSSKzyjc0vO/+/ko6euysMYbtYIPfI1poMKwJEjmDGonnS1wHi7HENdu2zbRC5DQPGzMobzggTp0Fcdq+0FtsCqZQzvoOcARJ8jJEf+xQbg3EGNgYdbSLqGN0tynMxYHQiG06bU8FcXKhulxX+TWOC8Ys4q33lomJZfEpVpUwZB1H/NcYjB5idOfWs5v44Ya9dNi5mS6AYU6WywAZpGmsbbUx8M7StmFu4AGBRYZpLM2Ul8wGXKVJIHpSuNpNEHjaFr9otpVxOHtMZOVyRJgBiAJjUSVPtQFuG97iigMAgtLHYHXU8zVXthizfxty4WMHLlMbJAKadSpDerGuFw90OS2cvA308tiK0dOMUk5Vr+SmJyXgdMDwa1fsYmxaXLethWjmzgEqwJ5FhHoa57L8YbEXIZfFbshT1OUoNfmfqKt9muJLh7z96rDOtrKwQswBQEghRmiQdYobmtpxVXwbylyTcWCIghnHiAlT8Wn4SKScKdfi7Fb5WhtxnDBcs3AWhSrAj1HnSV+zLAW2xid58VgO1roZ3B81JLD+I9K0LHcVw4w7XWuKFAI0O7cljmZ5VkPDOPPhyWVJIe3cB6ZS2aI5MrspnqOldijKSdCdls/Qdo6VjnFOFZXv4xDLfaX06rmulx6/Cf8ATWhYftlhBZW495FkTkmXjceEa6iDtzrOMRjruLw4tWlPjv37lwAglQ7lgGjUaNBPlVXahGwYr5aGUtaxNi26mVR5WNIBXVfkRWU4myzEkH45I9d61Lj7phMHbRSA0ZV5S8QT6KPqaz+1h4ggzlzFfUKTr5SPnUsLNGnbKvZl/wB+qlsviUz6ag+4FaFxXBlr1xxOZ7SEfxFTP1pd7NcLw2Vrt3MzCTlWdBKiPdgKP8H49bebjnulOig8lUQAT1612RNy0CS+pFgnuXrLWnnvLbhoJ8WnmN9PzoZ214Y7289pWItjM8STDECff6A17gL7Li7rSCjMXV50OsjX0MfKnnh/EbKWM3fW0LEnxMAcolVn5CfnTYYOWSmLNUlJGF2brTo0a+W/rWpdnOH3m4fciVylbit+LLow89OflUjYfB4i+rXVt5SfjCxn+a8vOtGuWk7lgsBChiNoitM4Rle+wkptKvZmpxVzuZYEtGnTN6VCOItkVWXM0nMdNd4gRTFdOkRrG0j8qFtcZWB0UZjEjfQ9d683flAdeweOKhSQ1ljEbFln0Hzq8O0rAkW0A0EA5tyepHIV1jL7O0nLMzIEGYPMHSIFR3r5K5AuU6SwOunIT61sx5oxWnX7COLGngnGbd8EbOshlHlGoPMaiicr5+9L3DeI2EA0Ibc6czv+dEf8bs9fpW6HyMbW5r/Yrg/Qpds8LNtsRF4Xbj92pIyhFU7yJGq6AEg6nSQY741/+Patg4cQAsXbkElmAJ+LUN/SjeJs3b1p0ur4Qy3Tk0IJBPd67lQRJ5k8qWP2g8WN60iBWVM2gbclQQTPPb9a8iDjVI2Yk5SUULfGFN1GOkDaNpNCpM2FO1tTcby0zAewHvR/guBOVVMbzG5K5gBp8x70N7aKqXv3IKrcTWdCdTqAdlgQPnWiG3xFm6VsdOxXEwcJZRhCFmZTOxz3AR6GD71exz27tjCi4mfOLi5YmF8MnyIjSg/ZTDxwu1diSty5Hpmuz+c/6au4JnyWioAVFaD1Mhj8tR61DLDhNv8A7wK5fSxC4pgjYORoMW5Uj74J0b1JB06g1U4tiWAFoAwMublOg0npP5DpTZxXDZ76sseBX8J1MTIEeuYfKiFu1Z/dvcw4ujKzvLfFJgCNjqCflV4ZNbXco23FEfZXiNtMrlEyqjI3QrGo101Ij519juH23cWLRtuLpLMCcuW2niYI5Og+G3JGoaRtV1OHYfE6FO7VbhAS3CBVyyDCmCQARm396T8DxO7gsQ1psxVQVt5gMwQkssTsrZtQNwfIUYxu2TnJ2RcTQshvMSS7liTuR+VMeItgMG/zL7GD+tD+KoFwirzygfkT+Yq49z9wjdVtE+WgHXyrBNuSv8s1xpP9g5xJRby3QpdkU2ZBEAfGjMI1EZhVPhVwXMThbhGVgciyIGULd0HUHxGeeQUawV0C4VJGV1QagNyXkdDOvsam4thba3MO2ZCnfWbep8RVlZJ0gLOYggDkDT4VyVXsjkfF9jPu2/GlvXy8TbZgFAgHIsBiCBuwnUzE1a7O8CsY93WwbthQpbxlbkwQIhcsDxdeVL3bnh1vDYg2bV03VVRqQPDOuWRuQI103pu/Ys0XXU/etMR/OgrdPFww2u5mlk3rsBuKdlHV2siXNlsoIUgspAaSJPhkkCKsYG1aw2bEYcA3FWcrme7acr2yRBJ3jyInWtV7RcPJU37Q/f2oYR/8iKZa2Y3lZA6GKzC3aS9icYiQVuXe9Q7aXQLg9zFSi5NXJ6/5MdST0lso8Q479qe3cvouW0BFuTB2MnyP6V8eJ3BLIxRc7sqiIU5bjCNOWlFsX2SVe+DNBtWFviByIcxB6OpEcsw10pcs4gK1tSAxLwVPMEBT6aGtkVGMbRK2y0ilL+a4JtXmIJ+IyN2HPNmYHX8dMeMsghfhtJkuG5cyZ4HhBbY+XT4qhs27Vy2UuDSM6EkjxgujQZn/AOuf4hRDhuMsXXsoFDWmF0AHUFLe513BeBr+E1myRudl7+tC9jcPeFlWtl0w+yO2ly6OTFT8C9OZpT4zcZyCzs8cmYtHpJrZ8bgEuqXxLhbY2WY0rHuOIneOLfwAnL6cqbFo6W0aR2MwSNhrPfIGe4M5JAPhJ8MaaDJHvWhPwpDaZLfgDDQqTAjaBMR5bGsg4F2xTPatkBVVVRTrmzSg9IgVs1m+O7zdM30J/pWulVIzybuxZ4amfOHAL2myOANQeondTXq8NLNtA9YHzHOljsj2rz4u4XzeM6yBoJAA06be1OWP7QWbF427rAGREaxIB1G/Oa82Uaf1L5INS/yD7/BgSfAoH+WQfpXicJRPEe8J9Z+hFHsPfS7JU6Ax0M+lSvZHOp8pp2Jr9xducLst8MKd+c/IE1B/gI/F/t/5q7jsGQwmNTA3qDuz1P8ANTv5GH9ePf4F34YLvcTUiLeJIVuTg5h6wNaH43hTXTnF+3dVTOU6GOZjrzpbxLlHKsIKkgg8iOv0rxcQRsfzn6U6wPwzXyrsMOEe7YzOUUMWkaBoDaGJ5aL70t9ub73mRmABVSuggROkD3qQcScbMRy1/L9aqXQWPiOaqY8fF2+5Ob5aGjs/xALw4WhugefOQ5JH+okVHg7rMjIDoSFWOQgTHsKA8NxpGhWRtppuNvSu2ussupKxAAnTz+dRkm27BKNxpFvi3DL6PntuQbiqSV1gaiNfQH5muGwOI/dBnOQDK8GCdWafKZiiXDcWFSWmCWIkyYOw16EfWrHDP3p8ckSDExHtTc6jsKTemXeB8LsgQoa2sHMQ3iJbQCfSfeqvajgq63zBtoGdyfjbKqKiT8vzp44VgLQgrbKkCJ1j6152ww+bA4lf/E5/lGb9KkszsWTV0YdwnD3roZLepyyV5EA/nrRxsHi1sANbGQAKIJmABvPrT92C4SlsOyruF+qrp9CfnTTdtKdMo18hQlmi/GhpS4S4mM8L4rfxN60llQpAXU6nw5tdo++fpTjx3gCW8OHc57yPaYCdDDqWX5rmod2T4f3OMaydGQsnqpOZT7EUZ/aDhnTA3LiHxW2Rx6SFb6N9KHP7pRQ068sxfjltu8Zm1kzMRqfLlWkfsi4cTd73ZbdoKfNnMx8gJ9qUuFgY0m20LcyEgx8WXl7a/I07fs54+tq59jNs+N5W4uuoGWH10EIIPnXo5cjlFpLdGRxo1G2KyJLFpeKX1+FLdzIemU/vE9AC1xPId2K13OACSQANydAKwjimmOxOJBlDdeCNmTNGnWAAR5gUvTi8aTdHRbvQ2/tJstbDX7RIVAti4NwUcZiPL7vvWacNwb3b2ZVYkS4VQWMA66D8/Otp4flxOGdHti6jxOumZQoGbWR8KtI/9qHYbhLWMRibrN//ADreU+cc/TSoxzLGmu9Dxjf7C1jcYWw62YMFmcz0JlR7az50z8Hw32LCpdZCb1zMllSJyqYYwPMwaD8Yw5OKybZRbtz5oirP+2tR4HhUe0qkT3YgEklhmGup1k0J5PJXsrMa47xG8WIaS25nYfKg1tTqTJJrUO2HZofa7C2wEW4jDXUZlYkz8mHtUnH+wqrhzctybqgEjQAjnHmBrQWVJKw2nsxy5bKuRzBpsxXbe6+Bt4aWV0b/ALgaCwknX3I9qYOz/CUa3fe4si0gG0kEzB+VFbXBsO2Fu3FsZnAEsV6wZA30B1qj+SlpndJCX2Uss10FRuQPcTI6wy/Wj/bVn+2Xm7jOHFsK5zaBAA0cjqD9Kudn7FpbhvqVlFCqq6AXII+9yjxfI01WuOdzbVL6oYSfjTxegJ2mRU4zjLfsbLKVqvAtdlsbcVWGYkEBoJ11Gmp9Iq7huL3M7W2YZioYE9fw61WxfE8G1/OgyqUACkFZMn4ABqKhtcMl8wGSPxwNJJEyZ2I5VJ8osduMldBBe0d37UFdDATKAdZcyJMeo+VHf8Q/8R/lNc8NwjWkt5lRjcuKS6mdpKnUeWX50e7ukkl5IOS9Cj2x7PI7C6mjaSMshpOhmN9fakq1rcVRbRgDEiQWMc+m351o+B4+DbUsVmPHB1DSI06Ea/8ANUeLNbul18KwA4aNFYRppuNGmKMcrjpjw5dmJ/C+BW7qyXYPtGWfF06nbfajNrsbbIjvDI3EAa0wXrouCLSKXVYN1Rop6AnU89qGJjjZZUdSoIjNupbpPnvNTlmyfpf7FYxUlsE4vs8LAOVM4POYNL+IxGmUKABy3NP93HqQevOhV23ZdSWgfKlhnl+pD9NCirSPEdPWm7slxqzbYKUVAfvnr6mlTiSWkeLbE+fKqdvFnTNmZRy8q2OPOJFpLRuNjiCN8LA+lD+1HEktYS+z7d24HmWBAHqSaz3/AKyuKoW1bVVUQN59TrQfi3Fr2Kyq5OQNMBefMwJnSY9azrFkv7dhOnGzROyvG07k6gQ0GSOSqPar57WYcMVN5dPX89jWV4Tg9y4GbKw56wBzneNvKqn+CYgywRio3MGIplgg3/cGSvdDdju0thOJNeVsylLe3NhMj1iKZu0fHMNfwV633gD3LL5VaZzZSQPcVlV3hDOR3du5PMROvkd6t2OG4kDKbTHlLKdPeqPHFNOwUpd/BT7E4A3MVbIbIE/eE76LqR84j506pxLhy3luBoZWzBu6OYH5Db1oJ2W4fkxF2wzhLgD2p31bw/PemC7+zyPv956eEj6GulKLk3J/6GelQ0r2rwWIRrRvL41KkNKSDoRJjrSB2wwlqzjcNkIOGZRIBkBsxBPpqp96G4/sveVmGUgDqTEdZirj9iHOEa8t0M6rnCrqCIBInrE+1NJx03L8E4xcRr7NcVTDLeS6QBbgpGhZNlUDmQQVHkBQjhnHlP2kMFTv7keJtZdlBHmACZNc4LDLicELrasBLwfEUgZyPMEB/wDTHOiOF7C2FII/eKdfET6gyCKzfSNuRVpWy3xTg2EfvbrXGHdtnuMNAxYZsqnYmIGn4hzqb9n2NuNaIKHLJ8U7cwJ3Y7D0+VRr2TsAyyZ1UDKuZhHPaYNMmCuW0VUtplUDQAQBXPLGvqJJOq7gjt3dCJYuHdbo+oM/kKYbQDII2Kj2Iob2mw4uWkUxrdt/nr9JowF0jlS3aJN/VCp2PwqPhbpmRdNwP8iy/lBoRguJC3w1mLMXvTaRTrDarpziJOtXuEYdsHZxik6I3gHWVGX5nMB61Ubs/dBw1mVIVWuAGdHAAlj0k/Sqpq9lVu9neN7LjugoYBVtKIUFme7uWYbCBtGutDcX2YfJAxCXl5pfBy+RVpJU+YimN+J421pcsqw5lNz5ip34lauWcptOAIOV1IDRynaSdKDlNbRyb7PZlYsPZYplylWKtlgiRyzDf1pnu4fEX7lvuwcgQBnOimN9edMDcMCYTKyr3l24sGJ8TEE/TNV3C4MIuLGYlFnKJOVfACYH8U07kpbD1KJOxqv3BVzmCuwX0B0+opipd7I2r6WwLgU23HeBgfErNqUI5jnPnEUxUjITdyZ+fV4y5DDKQ5bMInQE/wB60WfHlEIY/vGyyxOgnMCB8itD7mCa48HQyBPyjfpA+lUvscliTI1jeM0GY8tK2qCZp51pjt2U46SFsroqssk/ezNBg+pn0oxxLEo4ywDnUeEnw5njLPQ7n0BrP+CXntg7p4l8UaZdVMTzgyPSjOHxwTKBEIwffVtSqyTzj+tYc/xvvyRWEk1Z5xXg1y1GR5011MTvInlQPFXrygB5GnPY0ynGNcfNdCqzg5VOukgD+tXktJcRkKBgDoeXynb0oRzOC+2xnBS7CFg1DMQXC/xAmfaiV4KzZbQmF8UGdR061d4z2dyAtaMgfd5/KgFssrZhown5VrhkWT7RZGUXHuXGy5rKD7xXMfU/+6Y8LfFi53Ud4J2J26RyJpOxt794HRyxkHURBq/wniAZ2N25lbeY3P6UMmO47BGex74fx60xiASDyXWBz86MWuKpHMeojXpWc8McWibigszMcrEkAKNPqQalxnG7mZQEt5j4piTpsaxT+P8AaooryTWzShbRmD5FzCDOnOdRHlNR8T4vbsWy9xyFHuT0HU1lF7thil0TKCNJC8vIcqDcS4pexBzXCzdNdB1gbCqR+FJvfYk5xGLgvFxdxxv3MouPcSBGgggfIwN6088TWWAZSV3Ex9axC0qoAQGziII5jzFdHEwdcwmetaJfFUn3EU15NUx3be1bOR0LdYg/rVWz2+wqSBadeQgCCPeswW5ofAWnnrpVN7pHWaaPxIeRHk9IduyfHrWHu4l0tk2hnIA+LIWXSCYhaPcI7aLbw5Itl0W4VUSMyIdUDfUT5Cs67N3YumQCIMq3MHfTnvRXCYZrbugU3UdYATeT8O/MEfSlnig5NMNurNI4T28w9ww4NvXnt71YxXbbBWzBc+qrI96yXFcPvWwDdRknbMImuVtXbgCBCwMRCSfcCu/pcfdAs03E9s8NdvW4uZbSeIswPiY6AAeX60W/62we/fLl66xPtWUYfsTi7hIS0JAMrnQMI8pkb15a7IYlvCbbW2/8min59aL+LCu4LvVGjXOP4W8965nlLQtsY++VzCQOY8a/NRUVjtnaF1rzq2VhktgDxBVgkkTzZj7UpcA7O4pGUsimyykGGGqtofn/AEpjwvYe2YDXHMTtAGp86lKOOPdlOOg3Y7f4QmGLJ5sun0q0naPDXnULdTux4iSYzEbDXkDqflQhf2fWGk53+gHvFAOHcCcXriWMQtqDGrTmj5QaZ44ta/kRRRoHFMak2oIIksIMgkaAaebVKMNkwzhviZHLn/MwJP50EwXZ28jB+8V2ABDMmhOsjKCI9fOrPEcZigpU20IbTMs6ddNZqOkDjekMGGSEUdAB9KlodhOLI5Cg6wZnTaKvd6OooWhJRaezOuJ2kF52yqc0SEbYaidY5kj/AFCh3EMGoCwuUMMyzDabGYPnPypp4jwHvXZRFtCkBkMQwPMeh+nKg+F4detli3iyEqTGmWZ9QD5VXHNVaZpb8CRiknOGaTqV0OYx5xrpOlBEuusxIEQATy6ehBj51pfEOBWbmo8Gukcj1oJxDsfckNmDbazHv5kc60L5MHpivHJdhcucQuEzJBXQczruaNcN49ctplERvEeXnrXL8BukwFGnOvG4Ax0JyMev960spYZKnQyU1smPahmnMoPppQPG4gM0wY89TXWMwFy2YI+dUmZhuKfHjxrcRZTk1TJ+8WoVM6axIkgbdPnUDtNXMLGXVyIM5fumqvRMbBiRaWF8SIAD1mNYPtS3b4kGZmIMgGPQGf1FdJjkiMrBSSWAaQfSec1HYwttgwVwCdgZkg+nMRUFBbbK8vRYsYS41vOCozAnUV9huHMgUMJLa+HUgc5FfYfGlAbZkACAT7aVNgbhZ2Dk5VQAETv8vSuk5JHaKlzKryZI3y7aVKcUt1wBahByB19Sxk1Ffw/70wCwEmTrrFeW2UHUEGNPM09Kr8i+aDP2+4B3dqwiqD95pEkESRs2/OvuFdimabl5GZCNMrBIYka67jflzqXg3aBgwVuoggARRj/qg3CURGdJKEg5dfUGayynkjqKr8luEX3ZLw7sRh0fNcRjpoXYZf8AaacsDhbdtBbtIqjeF0+dKmPsG6iq1x1AgQjjQD8RYa7UTwtx2Ftlu/CrJDjVtRq0bERp61CTlLbYHCuwYfh9ktme0rN/nGb85iocVg7mbPhrgtnKFKlZtwCSIUHwtqdRvQq/jL9hiztKzoAAJ2+vn0FTXO0i6ScpgSInXyIGooR5LsB4wFhbWLwuOLsnetdUgm2GgKSsk6AZvDoKIdk+1rXb9xMQxWWIS2ywVJJIBPkNKM2OOKQCdiQA0aEn8t6q9oOC2sXDrCXkgrdHUbBo3H5VTrtakBx9oYuIkJZuPb3VWIgA6gdKyu32vvs+Z2zAbLoF9hRLivbK/hQ1pkXORrOo6ZgeYNJ/CFGIcp95pYHYyNYHKrtRl9kjoR43Y7cD7YMVuLePhynWNFHnFK0XLTrddXbDltHUESPUjQ+tNVns4VwwDHVWVipiSs65o948qdftFoAWvCZUeHT4Tpt0qbmqsLlXZHuFxQfDq1okyognQ7cx1oA3ak2rmS+I0GsiAdj6660UHDsmuHOT/wAZ+A+nT8qFXez1q6e9VSG8Qa2xLLm5jqIpfq3yYkVFBzDizeAfwH8JBB/KrP2S3SgOyqKwa3mtEGYUkrPWD/elXvsWI/8AtNTdLsFw/IbDaTynWq+KnKQBMkA+h51wjnY/PzFS7aVGMh+NMF3sOW20YSPUcqHYnMTHqKYG5EdKH37UmfnXORWIPFnTYDrrvUrWA6wQIPsaq8R4UbmskQdCJj251c4YzWrPdu3edDsRSOKau9lHJp6WgfieDoBARZ5TMTynXUVFi+FW7jf9qFGm5jzomjtlOcag+E9Rznoa8N7boDJHWkWWa8h4J+BH4hwIpeGWwzpvCmZ8uo2ovhOE4DEFlVGsuPh8TbwTBVp6cqNKily40O2u/lr5frXN60B4xbBblEBvkTzrSvmaSfcjL4+7E7iPZd0gJDEyNCdT0gga0vwUOpKsNuoNPmGuMbrOtwEhoS3dkHN5DeDtPKpOEFbrOt60qhySbTpAHmr9fStsM8qtkZY1dIRnxkjxanrzH9altXkFs7ieYP3uUirvaXgaW77Cyw7uRAYyRpMeYnShpdA3it65hoNiNiN9OtXfGS0Jsms33KKFMvM6bknSKY+IcNQ21WNlBJ5+f1oLetIjq9uGO2UbgmobnHrqk5xtpt58/Op05VQ/9p0bHdmVnykSJqxwBsqKpR8xltBMgk8/ShmP4oSdgRA66edHOH49UVDIOVQvzgTXZE+NHQkrDmD40lu6qtMMCII1DcqocQ4m/fkpKhtgI1+VAOLY3OQoiCZny6f31on2atG5eUkaA/SpShxhbKJ3IaePi53Ntris2VdSpiJ6+dLLY5LgyqDOmnMGNx1rSrqqbZDfCB9KyrEcLBvgW3CBz4cx8QGomBsBSYJJxBK7OlxLAEFgIMiTpIg69Dp9KLYPj5W2FzfFB0OxOp1PTSljjnB7+HIZxmSfC6+JGHqNvQxVZXL5WBAVYB6iTJgbnatDxqSsRT2OKd3euLfvjMqeBV/Fl1YnyEx61LhLln7Yt9VFqyiBSAuhbU6x6gzSqnEJ0OgGiiYgef6+tSYniAZLaCZbMfIySJnaIAHypFhY3NGvA2LoZgQYUyQYIHOhPF+Ad8FvBmS5kRZB0011FKPZ0hXm7cUDaA5M+vKnXG9pkVVyw7NAVFIJJ2jy9azNOOkdTuybgfE2ACX9HEAE6TRSzfUu+Ug6iY/FEH9KX8Twe9eBa6wT/Im49X6+lc4OybAC2xlX+9zzruSS0DgpO0M9td67zD8VCMLfJMkkN/fKp8o60IyXgDiyHPNTLd86ka2Og9q+a2NNBz5VLov2U5pnAuaVDkB8jyqyEHQc+VeG2Og9qHRl7O5oh7oz90ea6fSq97D+nrV4IOg9q4uWx0HtXPC2FTooLb5NXl/BTEbVbNsdB7VMiCNhS/079j9QWeI4VkdCquUJh8ozZfON9atWkIIBmDMBhB0/WjqoJ2FePbHQe1O8f1pg6mxSxFp1vrcQZlkZrbGCANQV9aItfVlXKuSNMpgiB86v4uyv4R7CoBYWfhX2FM8cnFI5SV2AOLcOt3RqNumhpX4nwM2/HML/AJv6jnWli0v4R7CpVsKdCojXSBT4nOHk6bi/BnP/AE/etqt60Q40kKJKzuY+8PNZ2qmMGMzhrihmYwCp1PLy+VaScOigZVVYOkACNOUV4uEQggop9VBrRzlZEyC8jrmQ7STtp/6qF12kx5DStPxuBt6/u0/lHT0oOcDak/u0/lH9K1w2iUhNVxpRrhIxEfuQADzam3h+AtR/20/kX+lMeCw6BRCqPQCo5pNKkikDNv8AGcXhrpzmeqtqpB6f8VLjcbhby5whW7psSCNpII0PpTxxnB22Ri1tDod1B/SlIYK3I/dp/KP6UceNTV9n+BJT46FzG8Zdc1tXdrM6BzB8pjeg4utELIBO1Pn2G0W1tp/KP6UU4JgLUT3aTmOuVfLyqzShHQi+zEXAdnDdRnN1EI+60yRzM+VE/wDpF1C5nlVGmw310O9aA2GT8C/yivLllYjKPYVklmyPsXUIoQrfDFzFAAWA5k/2flX3COA3Eu5wQhG0TM+Wm1OjYZNPAu/4RRJbK5R4Rt0FBc/YXxL2CxJyhXMsFEmubxQmI+dR4RBLaDYfpUllRrpU3ifsTkkfCyARDaCq+bzoqi6f31qv3Q6D2orCK5n/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18" name="AutoShape 6" descr="data:image/jpeg;base64,/9j/4AAQSkZJRgABAQAAAQABAAD/2wCEAAkGBxQTEhUUExQWFhQWGBcYGBgWFxoYGBgYHB0XHBwaHRwaHCggHBolHBgcITEhJSkrLi4uFx8zODMsNygtLisBCgoKDg0OGxAQGzgkHyYsLCwsLCwsLCwsLCwsLCwsLCwsLCwsLCwsLCwsLCwsLCwsLCwsLCwsLCwsLCwsLCwsLP/AABEIAMoA+QMBIgACEQEDEQH/xAAcAAACAwEBAQEAAAAAAAAAAAAFBgMEBwIBAAj/xABBEAACAQIEAwYDBQYFBAIDAAABAhEAAwQSITEFQVEGEyJhcZEygaEUQlKxwQcjcpLR8BVigqLhFjNj8UNTJCU0/8QAGQEAAwEBAQAAAAAAAAAAAAAAAQIDBAAF/8QAKhEAAgICAQQCAQMFAQAAAAAAAAECEQMhEhMxQVEEImFCgaEUMnGR8AX/2gAMAwEAAhEDEQA/AObTzUqMZ3qnbaKuWDNejDJemBo8uyDNdWkDEfWocXfjSo7F+NqjOwhrDFVPlVm5qTMUE+0EirmCc9Jpcc+EuQZK1ReQVctlANjVQXo5VMbkjaK9Li5LaI6CWFxCECVo1hwGTwAAjedPlvS1ZkVcwN/K8kZhBEVly4I7a7jqTKPGFXPvqOm1dYW4saz8quYvhmc5lG24rwcPYQMu9eZkjWjUmVrmI5jwjympcNeUnQ61zjMGu2bUdNqgwtmD5dai4KS2NYZt340iphdYSBAnmRQ/xATEiu1ukjyqKjT0Gzu3fZNAZ1nqKsYi+HTVYPWoLYE7VYPSN6DbOpFRMOX0A+dW8PwtR4rmg6DnVgs2UBfD6f3tUtiznEE6iujGJzk6LSlBb8A0nauLxDaAaV4uGy7mfSuVtknSrrtRI4mNIqzaSalSztt8qmFmKz8H3G5ohW1rX1ywW5CKtRXjGuUaEc2wW+Gg6864uYX2okyhoNfYkHLpVVJ2GwQ9mKjZauLYJr44eBJFaIy9gZS7uvO5HQe1Wzbrzu/KrckgGNrc86vW74AgULJrnvK0xbTsRl68s6gyahDwQDUC3elcsZrmmzrQRW751bs8WCj/AJoAteMhpHFAsZ/8ZkDKAD70UwHEwRDAT6UjKSIq/hscykbada6Tk/J2h5x8ooYbVQHHcplRr50ExnHLl3RmgdBVMXJ+9Sy3tsIyJ2keennU+H4wSdST86VBI2NXMPiSOlSmk+w8WNqcSHMVG3E0HpvQa4Zg8mEj9R6g1zWFq1ovGgseNSYA8PQVfwfGVgKRFArQXyqyHWNIpKXYd9hjTHL0qwuKT0pZTEZeelW7eLB5im4iWg2ccvnXVrEjlpNCrMHnVsIgGrUraR1Ba3dFTrrQMcRtrsZqS3xsUiTOaDgaKlF4UGXjAI2qW3xBTT3RPhYTzTXcVWt3gRpUocnaim34EaOCmm1SrtrXyg869YUqtvZzZ9kri8k6cq61rqaewEPcDSpprzIa9y0r5HNn51Z65mvSfauWuivcsme5q7UVRu4jXyqVLvShYaL1uvSDVcXTXneE0OLBZaw9uTrBAkn0Akx5xVaDVixcIR/MR9U/QmqxY1LG3cr9lJJUjsI1eEsK+VjXQQ86LmvItH1pzVyxiQN6gWxNdDCnrFRm0x46GHhV8XQ1qRPxW/Junz/XyqjiMbBjyB9wD+tDrKlWVlPiUyD5j05VNxHxNmQjIQIA+7GhX1Ugj5ViWNRyP0y3JtE1rHdalGPB5GhK2jO9ThI61X6rsd9g3Yvg8yPWrtojrNALCf3NW0rrsFMOJfjYj3r0XJ3M/Og6x1rtLiz8RpXjiGwsh9KuWD1oRYuLyPvU5xG/lA95n9KnL8DIOpcUbzVu3jba8velf7Ses1ZtY2N6PTkchnHaG2v3GPSBNd3O01sD4HM+UUtDHsToDHpVq0Fb4pp1FLuI4IMp2nU//G3lUjccHIH0qthhbGyz8q6vY2NkPtTab0heKLCcak/AasLimOsEUJtYppnLU4vMd1P1rmgpBEY3fnXn200Na55VxrXcQUjD2v1UvPVc3Ca9FljyJ+Rr0HJECZACN6kttGoqv3DAxlIPpUi2H/C3sa5SQdk4xddriap/ZXJ+FvY16cJcH3G9jR5goKYPFZpXSSDE9eQ9SwA+dc97NVcAuW4huKQoYTyonxNbRA7sqLgZwwUkIw0KsskwdwRUOrGE6fkrwco2vBGj11NQqjqYZSD5iKsWxVqiyezoE1LcAUSdI1JNeB1UHMdegEk/0qe+8G205FdgZylso3Og15RWec8avY8U2VsPilf4GB9K7w25UnRizD+IfEPmoB/0HrTDxjhodbBNtFv93nN1DowE+AgATKAsOYIoSmDeWy6MrSp84Uj5cvmazrLjlG3pleMro5W0Kq4uwzOFFzuxEk9dY57AfrRTD4bMoZTodY5jqD5gyPlVnA2IvqkK3eoywwnmp0keXltRy/Jhxah3DDFK9oC3sJiMLcC3DntnL4gBoG+E+nntRlVFMPa62lq2mJhfAUtMoAIAZhM/086oWbKkAhdDr15VKPy0oJyQVit6KQC867t2V60WtYFOlW2wCAgBSSfSB8zpUn8yLekP0Wu4EFj0A9a5wwEvOwaNP4V1/T5Uz3uGqjZSI0mhnDjZnK0y73DI2jM2X/aB71N/I5eHoZQKOReWarFlNtDTAuFt7aVBxPC/uLvdnK5RspBEgxy86RfLj6DwK2CuJOWRm6SCfaiCIdwKyfH8BfDhbqM0lnhhPxrqZ8yNQZ5GtiwV4tbRiYYqpO25AmjkyKNSu0wLeqPLIudKnNtjuo966BXm5HoRU9oIPvz6kVN/Jj6EeiK3YP4frVhcKOc+9d9+g+8PevftK/iX3FQl8mbEbZ8MOvQV13S9B7Vz9pT8Q9xX32hPxD3FR6k/YuzNP8NtDQIo+VenB2xuAPkKbO0ODtWrNxwoD+FU/i3j01qjw3B2b4UrmLCM6top2kjnE9OtbOpP2U01YF/w1f7UVJZ4ep2Air98pbuLbe7aRiCYLjTbQ9DrselGODYO33ZYt4VZ/EYAgMYMnlEUHlmvIjFpeFjWRl9q5t8PXp9P+KKdqOGhr2Hy3CFObwiDJGQzMH7rdOVGOH8NJt+MDQkA7SBsY5elVc242pb9A3Vi6vB0MefkOVCOKdncOSc7HaYUbHrp6flWi2OGhdTrSdaxTXcZcw5sFUm4EuZpDFIkEDauWSb8nJkWF4kwCrdUXkiFJQEgDqpEj5E0M4vj7C5soNtjBTMjC2R6xIp2w/CxGWDptVTHYILA0M8j7c6RTraKdX2hEwdg4i4Ct3Dho0+PMRrtKRvP9a8xmHK3raF8wtsdMwQ5iIBneJMc9B11rntlabDsjWP3bXM0lQFIy5djuJnlSth79xbnjBLgaB5MEDwzr9K0xTkuVjKaa7GmY3gV03LV8MfBaym2CGIfxAvOYzKmPKKHmVzsWKKYGZgdTlA003GWljC8Xv3BlkCSAXYEQTJGo9DRfE9nsWz5Ll1CyqpkkkQ0gRp5fUUn2WnRzUe9ld8XBdUcmfHK6eLZ5nyyty+9Qe/xFy6y5OVgYnpRnG9mLlhDdFwObfiIywCBvrPSR86VsRg2N8W08Rcr3cfeDxl/OD6Gq40peQc0lo1Ds1iLmP722qKLDDK8rKrOumol51EeRmiXFey11YW1cVSQQgkwwXkQQcrRGoMHoN6aey/BUwmGt2U+6PEfxOfib5n6RSR2l7T/AP7QW1YhbACmPxNDP9Mo9VNd01GDkiam5zKi98pGYgHnuB+dVscxm012MmbLoWnxLGsbdaZeLsveAiIuDOJ8/wBZrOOO8ZY3AUMC25IHmIj9amqmqUR8c5Xseu0WMCqmRvAigKM3iIyTOupBj/bQjA4dgilVkpGoO2g35UN4DxJb6Mt7MzQLdtuaFyFEa6A5jPqKanud1cuW9NgNZP4h+lGDxxXHJYZycexFnYkZELaS3kTy05VzjsRcWy5a1suusTpyHWrNjEd2rMsQRGgOpXl60vdpOPsEUm2RmzaTz8Op/pTKOCUbjt+jo5JOVFTtJ2jJwlu0UAYyNJGUldTO55+tMHBMZcdLZZWiASYO8QYrMsZjO9gmYEaaen971p/7P8a7WcjplVYCk7nmenUU0MEdRl5Y7b3JBG0mphbvLU6DcV1dZiQAjCTqc23n086KX7xgZSAZWZ/DOvziu8TifD4GWZG/Sqz/APPjH9Rn68mDO5YH4lIMbuoI66RUaAhjLqR/Fr+Yo3YuZsoZFMiWMAieQqY4S026gegAqb/8991sHVd7FR+I2pC5jO5hj/z0+tSfbLX4/wDef6UxLwS0JgsJEaNGntXn+Ep+K5/MP6VJ/Cyev5D1ES4nh6XGY3nLZyyopMKoiDAG7QDqdda4wPCRba4iNCAo9vmyEjxankY+tAOIcZurfRLtgDu2FwEOplWzqd+pP0PUVNjOMBBfORrfeIIll0bKRuDoKg2uNVv2MoSegN+1PguFS336kW8USCoWf3gnxSuwgGc39aSMBc75Ew9280M4ZjmJBgGAZ8/ypp7P4sJbxK+G6PhtENmC5l8a5n2AIBMaa0rdoLo79LibEBCRoWZdCRH+XLr1rRDtx/k7i4K2HLOIe13WGW5mHelbY6hn8InkNRNaWuIFq0PF95UUkwCRJk+Rj60G7EhBgrVzKudmuSxALEozDff7oqp2rx1m1hcOty6EYuXQaktlEawNNDEnSSKzyjc0vO/+/ko6euysMYbtYIPfI1poMKwJEjmDGonnS1wHi7HENdu2zbRC5DQPGzMobzggTp0Fcdq+0FtsCqZQzvoOcARJ8jJEf+xQbg3EGNgYdbSLqGN0tynMxYHQiG06bU8FcXKhulxX+TWOC8Ys4q33lomJZfEpVpUwZB1H/NcYjB5idOfWs5v44Ya9dNi5mS6AYU6WywAZpGmsbbUx8M7StmFu4AGBRYZpLM2Ul8wGXKVJIHpSuNpNEHjaFr9otpVxOHtMZOVyRJgBiAJjUSVPtQFuG97iigMAgtLHYHXU8zVXthizfxty4WMHLlMbJAKadSpDerGuFw90OS2cvA308tiK0dOMUk5Vr+SmJyXgdMDwa1fsYmxaXLethWjmzgEqwJ5FhHoa57L8YbEXIZfFbshT1OUoNfmfqKt9muJLh7z96rDOtrKwQswBQEghRmiQdYobmtpxVXwbylyTcWCIghnHiAlT8Wn4SKScKdfi7Fb5WhtxnDBcs3AWhSrAj1HnSV+zLAW2xid58VgO1roZ3B81JLD+I9K0LHcVw4w7XWuKFAI0O7cljmZ5VkPDOPPhyWVJIe3cB6ZS2aI5MrspnqOldijKSdCdls/Qdo6VjnFOFZXv4xDLfaX06rmulx6/Cf8ATWhYftlhBZW495FkTkmXjceEa6iDtzrOMRjruLw4tWlPjv37lwAglQ7lgGjUaNBPlVXahGwYr5aGUtaxNi26mVR5WNIBXVfkRWU4myzEkH45I9d61Lj7phMHbRSA0ZV5S8QT6KPqaz+1h4ggzlzFfUKTr5SPnUsLNGnbKvZl/wB+qlsviUz6ag+4FaFxXBlr1xxOZ7SEfxFTP1pd7NcLw2Vrt3MzCTlWdBKiPdgKP8H49bebjnulOig8lUQAT1612RNy0CS+pFgnuXrLWnnvLbhoJ8WnmN9PzoZ214Y7289pWItjM8STDECff6A17gL7Li7rSCjMXV50OsjX0MfKnnh/EbKWM3fW0LEnxMAcolVn5CfnTYYOWSmLNUlJGF2brTo0a+W/rWpdnOH3m4fciVylbit+LLow89OflUjYfB4i+rXVt5SfjCxn+a8vOtGuWk7lgsBChiNoitM4Rle+wkptKvZmpxVzuZYEtGnTN6VCOItkVWXM0nMdNd4gRTFdOkRrG0j8qFtcZWB0UZjEjfQ9d683flAdeweOKhSQ1ljEbFln0Hzq8O0rAkW0A0EA5tyepHIV1jL7O0nLMzIEGYPMHSIFR3r5K5AuU6SwOunIT61sx5oxWnX7COLGngnGbd8EbOshlHlGoPMaiicr5+9L3DeI2EA0Ibc6czv+dEf8bs9fpW6HyMbW5r/Yrg/Qpds8LNtsRF4Xbj92pIyhFU7yJGq6AEg6nSQY741/+Patg4cQAsXbkElmAJ+LUN/SjeJs3b1p0ur4Qy3Tk0IJBPd67lQRJ5k8qWP2g8WN60iBWVM2gbclQQTPPb9a8iDjVI2Yk5SUULfGFN1GOkDaNpNCpM2FO1tTcby0zAewHvR/guBOVVMbzG5K5gBp8x70N7aKqXv3IKrcTWdCdTqAdlgQPnWiG3xFm6VsdOxXEwcJZRhCFmZTOxz3AR6GD71exz27tjCi4mfOLi5YmF8MnyIjSg/ZTDxwu1diSty5Hpmuz+c/6au4JnyWioAVFaD1Mhj8tR61DLDhNv8A7wK5fSxC4pgjYORoMW5Uj74J0b1JB06g1U4tiWAFoAwMublOg0npP5DpTZxXDZ76sseBX8J1MTIEeuYfKiFu1Z/dvcw4ujKzvLfFJgCNjqCflV4ZNbXco23FEfZXiNtMrlEyqjI3QrGo101Ij519juH23cWLRtuLpLMCcuW2niYI5Og+G3JGoaRtV1OHYfE6FO7VbhAS3CBVyyDCmCQARm396T8DxO7gsQ1psxVQVt5gMwQkssTsrZtQNwfIUYxu2TnJ2RcTQshvMSS7liTuR+VMeItgMG/zL7GD+tD+KoFwirzygfkT+Yq49z9wjdVtE+WgHXyrBNuSv8s1xpP9g5xJRby3QpdkU2ZBEAfGjMI1EZhVPhVwXMThbhGVgciyIGULd0HUHxGeeQUawV0C4VJGV1QagNyXkdDOvsam4thba3MO2ZCnfWbep8RVlZJ0gLOYggDkDT4VyVXsjkfF9jPu2/GlvXy8TbZgFAgHIsBiCBuwnUzE1a7O8CsY93WwbthQpbxlbkwQIhcsDxdeVL3bnh1vDYg2bV03VVRqQPDOuWRuQI103pu/Ys0XXU/etMR/OgrdPFww2u5mlk3rsBuKdlHV2siXNlsoIUgspAaSJPhkkCKsYG1aw2bEYcA3FWcrme7acr2yRBJ3jyInWtV7RcPJU37Q/f2oYR/8iKZa2Y3lZA6GKzC3aS9icYiQVuXe9Q7aXQLg9zFSi5NXJ6/5MdST0lso8Q479qe3cvouW0BFuTB2MnyP6V8eJ3BLIxRc7sqiIU5bjCNOWlFsX2SVe+DNBtWFviByIcxB6OpEcsw10pcs4gK1tSAxLwVPMEBT6aGtkVGMbRK2y0ilL+a4JtXmIJ+IyN2HPNmYHX8dMeMsghfhtJkuG5cyZ4HhBbY+XT4qhs27Vy2UuDSM6EkjxgujQZn/AOuf4hRDhuMsXXsoFDWmF0AHUFLe513BeBr+E1myRudl7+tC9jcPeFlWtl0w+yO2ly6OTFT8C9OZpT4zcZyCzs8cmYtHpJrZ8bgEuqXxLhbY2WY0rHuOIneOLfwAnL6cqbFo6W0aR2MwSNhrPfIGe4M5JAPhJ8MaaDJHvWhPwpDaZLfgDDQqTAjaBMR5bGsg4F2xTPatkBVVVRTrmzSg9IgVs1m+O7zdM30J/pWulVIzybuxZ4amfOHAL2myOANQeondTXq8NLNtA9YHzHOljsj2rz4u4XzeM6yBoJAA06be1OWP7QWbF427rAGREaxIB1G/Oa82Uaf1L5INS/yD7/BgSfAoH+WQfpXicJRPEe8J9Z+hFHsPfS7JU6Ax0M+lSvZHOp8pp2Jr9xducLst8MKd+c/IE1B/gI/F/t/5q7jsGQwmNTA3qDuz1P8ANTv5GH9ePf4F34YLvcTUiLeJIVuTg5h6wNaH43hTXTnF+3dVTOU6GOZjrzpbxLlHKsIKkgg8iOv0rxcQRsfzn6U6wPwzXyrsMOEe7YzOUUMWkaBoDaGJ5aL70t9ub73mRmABVSuggROkD3qQcScbMRy1/L9aqXQWPiOaqY8fF2+5Ob5aGjs/xALw4WhugefOQ5JH+okVHg7rMjIDoSFWOQgTHsKA8NxpGhWRtppuNvSu2ussupKxAAnTz+dRkm27BKNxpFvi3DL6PntuQbiqSV1gaiNfQH5muGwOI/dBnOQDK8GCdWafKZiiXDcWFSWmCWIkyYOw16EfWrHDP3p8ckSDExHtTc6jsKTemXeB8LsgQoa2sHMQ3iJbQCfSfeqvajgq63zBtoGdyfjbKqKiT8vzp44VgLQgrbKkCJ1j6152ww+bA4lf/E5/lGb9KkszsWTV0YdwnD3roZLepyyV5EA/nrRxsHi1sANbGQAKIJmABvPrT92C4SlsOyruF+qrp9CfnTTdtKdMo18hQlmi/GhpS4S4mM8L4rfxN60llQpAXU6nw5tdo++fpTjx3gCW8OHc57yPaYCdDDqWX5rmod2T4f3OMaydGQsnqpOZT7EUZ/aDhnTA3LiHxW2Rx6SFb6N9KHP7pRQ068sxfjltu8Zm1kzMRqfLlWkfsi4cTd73ZbdoKfNnMx8gJ9qUuFgY0m20LcyEgx8WXl7a/I07fs54+tq59jNs+N5W4uuoGWH10EIIPnXo5cjlFpLdGRxo1G2KyJLFpeKX1+FLdzIemU/vE9AC1xPId2K13OACSQANydAKwjimmOxOJBlDdeCNmTNGnWAAR5gUvTi8aTdHRbvQ2/tJstbDX7RIVAti4NwUcZiPL7vvWacNwb3b2ZVYkS4VQWMA66D8/Otp4flxOGdHti6jxOumZQoGbWR8KtI/9qHYbhLWMRibrN//ADreU+cc/TSoxzLGmu9Dxjf7C1jcYWw62YMFmcz0JlR7az50z8Hw32LCpdZCb1zMllSJyqYYwPMwaD8Yw5OKybZRbtz5oirP+2tR4HhUe0qkT3YgEklhmGup1k0J5PJXsrMa47xG8WIaS25nYfKg1tTqTJJrUO2HZofa7C2wEW4jDXUZlYkz8mHtUnH+wqrhzctybqgEjQAjnHmBrQWVJKw2nsxy5bKuRzBpsxXbe6+Bt4aWV0b/ALgaCwknX3I9qYOz/CUa3fe4si0gG0kEzB+VFbXBsO2Fu3FsZnAEsV6wZA30B1qj+SlpndJCX2Uss10FRuQPcTI6wy/Wj/bVn+2Xm7jOHFsK5zaBAA0cjqD9Kudn7FpbhvqVlFCqq6AXII+9yjxfI01WuOdzbVL6oYSfjTxegJ2mRU4zjLfsbLKVqvAtdlsbcVWGYkEBoJ11Gmp9Iq7huL3M7W2YZioYE9fw61WxfE8G1/OgyqUACkFZMn4ABqKhtcMl8wGSPxwNJJEyZ2I5VJ8osduMldBBe0d37UFdDATKAdZcyJMeo+VHf8Q/8R/lNc8NwjWkt5lRjcuKS6mdpKnUeWX50e7ukkl5IOS9Cj2x7PI7C6mjaSMshpOhmN9fakq1rcVRbRgDEiQWMc+m351o+B4+DbUsVmPHB1DSI06Ea/8ANUeLNbul18KwA4aNFYRppuNGmKMcrjpjw5dmJ/C+BW7qyXYPtGWfF06nbfajNrsbbIjvDI3EAa0wXrouCLSKXVYN1Rop6AnU89qGJjjZZUdSoIjNupbpPnvNTlmyfpf7FYxUlsE4vs8LAOVM4POYNL+IxGmUKABy3NP93HqQevOhV23ZdSWgfKlhnl+pD9NCirSPEdPWm7slxqzbYKUVAfvnr6mlTiSWkeLbE+fKqdvFnTNmZRy8q2OPOJFpLRuNjiCN8LA+lD+1HEktYS+z7d24HmWBAHqSaz3/AKyuKoW1bVVUQN59TrQfi3Fr2Kyq5OQNMBefMwJnSY9azrFkv7dhOnGzROyvG07k6gQ0GSOSqPar57WYcMVN5dPX89jWV4Tg9y4GbKw56wBzneNvKqn+CYgywRio3MGIplgg3/cGSvdDdju0thOJNeVsylLe3NhMj1iKZu0fHMNfwV633gD3LL5VaZzZSQPcVlV3hDOR3du5PMROvkd6t2OG4kDKbTHlLKdPeqPHFNOwUpd/BT7E4A3MVbIbIE/eE76LqR84j506pxLhy3luBoZWzBu6OYH5Db1oJ2W4fkxF2wzhLgD2p31bw/PemC7+zyPv956eEj6GulKLk3J/6GelQ0r2rwWIRrRvL41KkNKSDoRJjrSB2wwlqzjcNkIOGZRIBkBsxBPpqp96G4/sveVmGUgDqTEdZirj9iHOEa8t0M6rnCrqCIBInrE+1NJx03L8E4xcRr7NcVTDLeS6QBbgpGhZNlUDmQQVHkBQjhnHlP2kMFTv7keJtZdlBHmACZNc4LDLicELrasBLwfEUgZyPMEB/wDTHOiOF7C2FII/eKdfET6gyCKzfSNuRVpWy3xTg2EfvbrXGHdtnuMNAxYZsqnYmIGn4hzqb9n2NuNaIKHLJ8U7cwJ3Y7D0+VRr2TsAyyZ1UDKuZhHPaYNMmCuW0VUtplUDQAQBXPLGvqJJOq7gjt3dCJYuHdbo+oM/kKYbQDII2Kj2Iob2mw4uWkUxrdt/nr9JowF0jlS3aJN/VCp2PwqPhbpmRdNwP8iy/lBoRguJC3w1mLMXvTaRTrDarpziJOtXuEYdsHZxik6I3gHWVGX5nMB61Ubs/dBw1mVIVWuAGdHAAlj0k/Sqpq9lVu9neN7LjugoYBVtKIUFme7uWYbCBtGutDcX2YfJAxCXl5pfBy+RVpJU+YimN+J421pcsqw5lNz5ip34lauWcptOAIOV1IDRynaSdKDlNbRyb7PZlYsPZYplylWKtlgiRyzDf1pnu4fEX7lvuwcgQBnOimN9edMDcMCYTKyr3l24sGJ8TEE/TNV3C4MIuLGYlFnKJOVfACYH8U07kpbD1KJOxqv3BVzmCuwX0B0+opipd7I2r6WwLgU23HeBgfErNqUI5jnPnEUxUjITdyZ+fV4y5DDKQ5bMInQE/wB60WfHlEIY/vGyyxOgnMCB8itD7mCa48HQyBPyjfpA+lUvscliTI1jeM0GY8tK2qCZp51pjt2U46SFsroqssk/ezNBg+pn0oxxLEo4ywDnUeEnw5njLPQ7n0BrP+CXntg7p4l8UaZdVMTzgyPSjOHxwTKBEIwffVtSqyTzj+tYc/xvvyRWEk1Z5xXg1y1GR5011MTvInlQPFXrygB5GnPY0ynGNcfNdCqzg5VOukgD+tXktJcRkKBgDoeXynb0oRzOC+2xnBS7CFg1DMQXC/xAmfaiV4KzZbQmF8UGdR061d4z2dyAtaMgfd5/KgFssrZhown5VrhkWT7RZGUXHuXGy5rKD7xXMfU/+6Y8LfFi53Ud4J2J26RyJpOxt794HRyxkHURBq/wniAZ2N25lbeY3P6UMmO47BGex74fx60xiASDyXWBz86MWuKpHMeojXpWc8McWibigszMcrEkAKNPqQalxnG7mZQEt5j4piTpsaxT+P8AaooryTWzShbRmD5FzCDOnOdRHlNR8T4vbsWy9xyFHuT0HU1lF7thil0TKCNJC8vIcqDcS4pexBzXCzdNdB1gbCqR+FJvfYk5xGLgvFxdxxv3MouPcSBGgggfIwN6088TWWAZSV3Ex9axC0qoAQGziII5jzFdHEwdcwmetaJfFUn3EU15NUx3be1bOR0LdYg/rVWz2+wqSBadeQgCCPeswW5ofAWnnrpVN7pHWaaPxIeRHk9IduyfHrWHu4l0tk2hnIA+LIWXSCYhaPcI7aLbw5Itl0W4VUSMyIdUDfUT5Cs67N3YumQCIMq3MHfTnvRXCYZrbugU3UdYATeT8O/MEfSlnig5NMNurNI4T28w9ww4NvXnt71YxXbbBWzBc+qrI96yXFcPvWwDdRknbMImuVtXbgCBCwMRCSfcCu/pcfdAs03E9s8NdvW4uZbSeIswPiY6AAeX60W/62we/fLl66xPtWUYfsTi7hIS0JAMrnQMI8pkb15a7IYlvCbbW2/8min59aL+LCu4LvVGjXOP4W8965nlLQtsY++VzCQOY8a/NRUVjtnaF1rzq2VhktgDxBVgkkTzZj7UpcA7O4pGUsimyykGGGqtofn/AEpjwvYe2YDXHMTtAGp86lKOOPdlOOg3Y7f4QmGLJ5sun0q0naPDXnULdTux4iSYzEbDXkDqflQhf2fWGk53+gHvFAOHcCcXriWMQtqDGrTmj5QaZ44ta/kRRRoHFMak2oIIksIMgkaAaebVKMNkwzhviZHLn/MwJP50EwXZ28jB+8V2ABDMmhOsjKCI9fOrPEcZigpU20IbTMs6ddNZqOkDjekMGGSEUdAB9KlodhOLI5Cg6wZnTaKvd6OooWhJRaezOuJ2kF52yqc0SEbYaidY5kj/AFCh3EMGoCwuUMMyzDabGYPnPypp4jwHvXZRFtCkBkMQwPMeh+nKg+F4detli3iyEqTGmWZ9QD5VXHNVaZpb8CRiknOGaTqV0OYx5xrpOlBEuusxIEQATy6ehBj51pfEOBWbmo8Gukcj1oJxDsfckNmDbazHv5kc60L5MHpivHJdhcucQuEzJBXQczruaNcN49ctplERvEeXnrXL8BukwFGnOvG4Ax0JyMev960spYZKnQyU1smPahmnMoPppQPG4gM0wY89TXWMwFy2YI+dUmZhuKfHjxrcRZTk1TJ+8WoVM6axIkgbdPnUDtNXMLGXVyIM5fumqvRMbBiRaWF8SIAD1mNYPtS3b4kGZmIMgGPQGf1FdJjkiMrBSSWAaQfSec1HYwttgwVwCdgZkg+nMRUFBbbK8vRYsYS41vOCozAnUV9huHMgUMJLa+HUgc5FfYfGlAbZkACAT7aVNgbhZ2Dk5VQAETv8vSuk5JHaKlzKryZI3y7aVKcUt1wBahByB19Sxk1Ffw/70wCwEmTrrFeW2UHUEGNPM09Kr8i+aDP2+4B3dqwiqD95pEkESRs2/OvuFdimabl5GZCNMrBIYka67jflzqXg3aBgwVuoggARRj/qg3CURGdJKEg5dfUGayynkjqKr8luEX3ZLw7sRh0fNcRjpoXYZf8AaacsDhbdtBbtIqjeF0+dKmPsG6iq1x1AgQjjQD8RYa7UTwtx2Ftlu/CrJDjVtRq0bERp61CTlLbYHCuwYfh9ktme0rN/nGb85iocVg7mbPhrgtnKFKlZtwCSIUHwtqdRvQq/jL9hiztKzoAAJ2+vn0FTXO0i6ScpgSInXyIGooR5LsB4wFhbWLwuOLsnetdUgm2GgKSsk6AZvDoKIdk+1rXb9xMQxWWIS2ywVJJIBPkNKM2OOKQCdiQA0aEn8t6q9oOC2sXDrCXkgrdHUbBo3H5VTrtakBx9oYuIkJZuPb3VWIgA6gdKyu32vvs+Z2zAbLoF9hRLivbK/hQ1pkXORrOo6ZgeYNJ/CFGIcp95pYHYyNYHKrtRl9kjoR43Y7cD7YMVuLePhynWNFHnFK0XLTrddXbDltHUESPUjQ+tNVns4VwwDHVWVipiSs65o948qdftFoAWvCZUeHT4Tpt0qbmqsLlXZHuFxQfDq1okyognQ7cx1oA3ak2rmS+I0GsiAdj6660UHDsmuHOT/wAZ+A+nT8qFXez1q6e9VSG8Qa2xLLm5jqIpfq3yYkVFBzDizeAfwH8JBB/KrP2S3SgOyqKwa3mtEGYUkrPWD/elXvsWI/8AtNTdLsFw/IbDaTynWq+KnKQBMkA+h51wjnY/PzFS7aVGMh+NMF3sOW20YSPUcqHYnMTHqKYG5EdKH37UmfnXORWIPFnTYDrrvUrWA6wQIPsaq8R4UbmskQdCJj251c4YzWrPdu3edDsRSOKau9lHJp6WgfieDoBARZ5TMTynXUVFi+FW7jf9qFGm5jzomjtlOcag+E9Rznoa8N7boDJHWkWWa8h4J+BH4hwIpeGWwzpvCmZ8uo2ovhOE4DEFlVGsuPh8TbwTBVp6cqNKily40O2u/lr5frXN60B4xbBblEBvkTzrSvmaSfcjL4+7E7iPZd0gJDEyNCdT0gga0vwUOpKsNuoNPmGuMbrOtwEhoS3dkHN5DeDtPKpOEFbrOt60qhySbTpAHmr9fStsM8qtkZY1dIRnxkjxanrzH9altXkFs7ieYP3uUirvaXgaW77Cyw7uRAYyRpMeYnShpdA3it65hoNiNiN9OtXfGS0Jsms33KKFMvM6bknSKY+IcNQ21WNlBJ5+f1oLetIjq9uGO2UbgmobnHrqk5xtpt58/Op05VQ/9p0bHdmVnykSJqxwBsqKpR8xltBMgk8/ShmP4oSdgRA66edHOH49UVDIOVQvzgTXZE+NHQkrDmD40lu6qtMMCII1DcqocQ4m/fkpKhtgI1+VAOLY3OQoiCZny6f31on2atG5eUkaA/SpShxhbKJ3IaePi53Ntris2VdSpiJ6+dLLY5LgyqDOmnMGNx1rSrqqbZDfCB9KyrEcLBvgW3CBz4cx8QGomBsBSYJJxBK7OlxLAEFgIMiTpIg69Dp9KLYPj5W2FzfFB0OxOp1PTSljjnB7+HIZxmSfC6+JGHqNvQxVZXL5WBAVYB6iTJgbnatDxqSsRT2OKd3euLfvjMqeBV/Fl1YnyEx61LhLln7Yt9VFqyiBSAuhbU6x6gzSqnEJ0OgGiiYgef6+tSYniAZLaCZbMfIySJnaIAHypFhY3NGvA2LoZgQYUyQYIHOhPF+Ad8FvBmS5kRZB0011FKPZ0hXm7cUDaA5M+vKnXG9pkVVyw7NAVFIJJ2jy9azNOOkdTuybgfE2ACX9HEAE6TRSzfUu+Ug6iY/FEH9KX8Twe9eBa6wT/Im49X6+lc4OybAC2xlX+9zzruSS0DgpO0M9td67zD8VCMLfJMkkN/fKp8o60IyXgDiyHPNTLd86ka2Og9q+a2NNBz5VLov2U5pnAuaVDkB8jyqyEHQc+VeG2Og9qHRl7O5oh7oz90ea6fSq97D+nrV4IOg9q4uWx0HtXPC2FTooLb5NXl/BTEbVbNsdB7VMiCNhS/079j9QWeI4VkdCquUJh8ozZfON9atWkIIBmDMBhB0/WjqoJ2FePbHQe1O8f1pg6mxSxFp1vrcQZlkZrbGCANQV9aItfVlXKuSNMpgiB86v4uyv4R7CoBYWfhX2FM8cnFI5SV2AOLcOt3RqNumhpX4nwM2/HML/AJv6jnWli0v4R7CpVsKdCojXSBT4nOHk6bi/BnP/AE/etqt60Q40kKJKzuY+8PNZ2qmMGMzhrihmYwCp1PLy+VaScOigZVVYOkACNOUV4uEQggop9VBrRzlZEyC8jrmQ7STtp/6qF12kx5DStPxuBt6/u0/lHT0oOcDak/u0/lH9K1w2iUhNVxpRrhIxEfuQADzam3h+AtR/20/kX+lMeCw6BRCqPQCo5pNKkikDNv8AGcXhrpzmeqtqpB6f8VLjcbhby5whW7psSCNpII0PpTxxnB22Ri1tDod1B/SlIYK3I/dp/KP6UceNTV9n+BJT46FzG8Zdc1tXdrM6BzB8pjeg4utELIBO1Pn2G0W1tp/KP6UU4JgLUT3aTmOuVfLyqzShHQi+zEXAdnDdRnN1EI+60yRzM+VE/wDpF1C5nlVGmw310O9aA2GT8C/yivLllYjKPYVklmyPsXUIoQrfDFzFAAWA5k/2flX3COA3Eu5wQhG0TM+Wm1OjYZNPAu/4RRJbK5R4Rt0FBc/YXxL2CxJyhXMsFEmubxQmI+dR4RBLaDYfpUllRrpU3ifsTkkfCyARDaCq+bzoqi6f31qv3Q6D2orCK5n/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20" name="AutoShape 8" descr="data:image/jpeg;base64,/9j/4AAQSkZJRgABAQAAAQABAAD/2wCEAAkGBxQTEhUUExQWFhQWGBcYGBgWFxoYGBgYHB0XHBwaHRwaHCggHBolHBgcITEhJSkrLi4uFx8zODMsNygtLisBCgoKDg0OGxAQGzgkHyYsLCwsLCwsLCwsLCwsLCwsLCwsLCwsLCwsLCwsLCwsLCwsLCwsLCwsLCwsLCwsLCwsLP/AABEIAMoA+QMBIgACEQEDEQH/xAAcAAACAwEBAQEAAAAAAAAAAAAFBgMEBwIBAAj/xABBEAACAQIEAwYDBQYFBAIDAAABAhEAAwQSITEFQVEGEyJhcZEygaEUQlKxwQcjcpLR8BVigqLhFjNj8UNTJCU0/8QAGQEAAwEBAQAAAAAAAAAAAAAAAQIDBAAF/8QAKhEAAgICAQQCAQMFAQAAAAAAAAECEQMhEhMxQVEEImFCgaEUMnGR8AX/2gAMAwEAAhEDEQA/AObTzUqMZ3qnbaKuWDNejDJemBo8uyDNdWkDEfWocXfjSo7F+NqjOwhrDFVPlVm5qTMUE+0EirmCc9Jpcc+EuQZK1ReQVctlANjVQXo5VMbkjaK9Li5LaI6CWFxCECVo1hwGTwAAjedPlvS1ZkVcwN/K8kZhBEVly4I7a7jqTKPGFXPvqOm1dYW4saz8quYvhmc5lG24rwcPYQMu9eZkjWjUmVrmI5jwjympcNeUnQ61zjMGu2bUdNqgwtmD5dai4KS2NYZt340iphdYSBAnmRQ/xATEiu1ukjyqKjT0Gzu3fZNAZ1nqKsYi+HTVYPWoLYE7VYPSN6DbOpFRMOX0A+dW8PwtR4rmg6DnVgs2UBfD6f3tUtiznEE6iujGJzk6LSlBb8A0nauLxDaAaV4uGy7mfSuVtknSrrtRI4mNIqzaSalSztt8qmFmKz8H3G5ohW1rX1ywW5CKtRXjGuUaEc2wW+Gg6864uYX2okyhoNfYkHLpVVJ2GwQ9mKjZauLYJr44eBJFaIy9gZS7uvO5HQe1Wzbrzu/KrckgGNrc86vW74AgULJrnvK0xbTsRl68s6gyahDwQDUC3elcsZrmmzrQRW751bs8WCj/AJoAteMhpHFAsZ/8ZkDKAD70UwHEwRDAT6UjKSIq/hscykbada6Tk/J2h5x8ooYbVQHHcplRr50ExnHLl3RmgdBVMXJ+9Sy3tsIyJ2keennU+H4wSdST86VBI2NXMPiSOlSmk+w8WNqcSHMVG3E0HpvQa4Zg8mEj9R6g1zWFq1ovGgseNSYA8PQVfwfGVgKRFArQXyqyHWNIpKXYd9hjTHL0qwuKT0pZTEZeelW7eLB5im4iWg2ccvnXVrEjlpNCrMHnVsIgGrUraR1Ba3dFTrrQMcRtrsZqS3xsUiTOaDgaKlF4UGXjAI2qW3xBTT3RPhYTzTXcVWt3gRpUocnaim34EaOCmm1SrtrXyg869YUqtvZzZ9kri8k6cq61rqaewEPcDSpprzIa9y0r5HNn51Z65mvSfauWuivcsme5q7UVRu4jXyqVLvShYaL1uvSDVcXTXneE0OLBZaw9uTrBAkn0Akx5xVaDVixcIR/MR9U/QmqxY1LG3cr9lJJUjsI1eEsK+VjXQQ86LmvItH1pzVyxiQN6gWxNdDCnrFRm0x46GHhV8XQ1qRPxW/Junz/XyqjiMbBjyB9wD+tDrKlWVlPiUyD5j05VNxHxNmQjIQIA+7GhX1Ugj5ViWNRyP0y3JtE1rHdalGPB5GhK2jO9ThI61X6rsd9g3Yvg8yPWrtojrNALCf3NW0rrsFMOJfjYj3r0XJ3M/Og6x1rtLiz8RpXjiGwsh9KuWD1oRYuLyPvU5xG/lA95n9KnL8DIOpcUbzVu3jba8velf7Ses1ZtY2N6PTkchnHaG2v3GPSBNd3O01sD4HM+UUtDHsToDHpVq0Fb4pp1FLuI4IMp2nU//G3lUjccHIH0qthhbGyz8q6vY2NkPtTab0heKLCcak/AasLimOsEUJtYppnLU4vMd1P1rmgpBEY3fnXn200Na55VxrXcQUjD2v1UvPVc3Ca9FljyJ+Rr0HJECZACN6kttGoqv3DAxlIPpUi2H/C3sa5SQdk4xddriap/ZXJ+FvY16cJcH3G9jR5goKYPFZpXSSDE9eQ9SwA+dc97NVcAuW4huKQoYTyonxNbRA7sqLgZwwUkIw0KsskwdwRUOrGE6fkrwco2vBGj11NQqjqYZSD5iKsWxVqiyezoE1LcAUSdI1JNeB1UHMdegEk/0qe+8G205FdgZylso3Og15RWec8avY8U2VsPilf4GB9K7w25UnRizD+IfEPmoB/0HrTDxjhodbBNtFv93nN1DowE+AgATKAsOYIoSmDeWy6MrSp84Uj5cvmazrLjlG3pleMro5W0Kq4uwzOFFzuxEk9dY57AfrRTD4bMoZTodY5jqD5gyPlVnA2IvqkK3eoywwnmp0keXltRy/Jhxah3DDFK9oC3sJiMLcC3DntnL4gBoG+E+nntRlVFMPa62lq2mJhfAUtMoAIAZhM/086oWbKkAhdDr15VKPy0oJyQVit6KQC867t2V60WtYFOlW2wCAgBSSfSB8zpUn8yLekP0Wu4EFj0A9a5wwEvOwaNP4V1/T5Uz3uGqjZSI0mhnDjZnK0y73DI2jM2X/aB71N/I5eHoZQKOReWarFlNtDTAuFt7aVBxPC/uLvdnK5RspBEgxy86RfLj6DwK2CuJOWRm6SCfaiCIdwKyfH8BfDhbqM0lnhhPxrqZ8yNQZ5GtiwV4tbRiYYqpO25AmjkyKNSu0wLeqPLIudKnNtjuo966BXm5HoRU9oIPvz6kVN/Jj6EeiK3YP4frVhcKOc+9d9+g+8PevftK/iX3FQl8mbEbZ8MOvQV13S9B7Vz9pT8Q9xX32hPxD3FR6k/YuzNP8NtDQIo+VenB2xuAPkKbO0ODtWrNxwoD+FU/i3j01qjw3B2b4UrmLCM6top2kjnE9OtbOpP2U01YF/w1f7UVJZ4ep2Air98pbuLbe7aRiCYLjTbQ9DrselGODYO33ZYt4VZ/EYAgMYMnlEUHlmvIjFpeFjWRl9q5t8PXp9P+KKdqOGhr2Hy3CFObwiDJGQzMH7rdOVGOH8NJt+MDQkA7SBsY5elVc242pb9A3Vi6vB0MefkOVCOKdncOSc7HaYUbHrp6flWi2OGhdTrSdaxTXcZcw5sFUm4EuZpDFIkEDauWSb8nJkWF4kwCrdUXkiFJQEgDqpEj5E0M4vj7C5soNtjBTMjC2R6xIp2w/CxGWDptVTHYILA0M8j7c6RTraKdX2hEwdg4i4Ct3Dho0+PMRrtKRvP9a8xmHK3raF8wtsdMwQ5iIBneJMc9B11rntlabDsjWP3bXM0lQFIy5djuJnlSth79xbnjBLgaB5MEDwzr9K0xTkuVjKaa7GmY3gV03LV8MfBaym2CGIfxAvOYzKmPKKHmVzsWKKYGZgdTlA003GWljC8Xv3BlkCSAXYEQTJGo9DRfE9nsWz5Ll1CyqpkkkQ0gRp5fUUn2WnRzUe9ld8XBdUcmfHK6eLZ5nyyty+9Qe/xFy6y5OVgYnpRnG9mLlhDdFwObfiIywCBvrPSR86VsRg2N8W08Rcr3cfeDxl/OD6Gq40peQc0lo1Ds1iLmP722qKLDDK8rKrOumol51EeRmiXFey11YW1cVSQQgkwwXkQQcrRGoMHoN6aey/BUwmGt2U+6PEfxOfib5n6RSR2l7T/AP7QW1YhbACmPxNDP9Mo9VNd01GDkiam5zKi98pGYgHnuB+dVscxm012MmbLoWnxLGsbdaZeLsveAiIuDOJ8/wBZrOOO8ZY3AUMC25IHmIj9amqmqUR8c5Xseu0WMCqmRvAigKM3iIyTOupBj/bQjA4dgilVkpGoO2g35UN4DxJb6Mt7MzQLdtuaFyFEa6A5jPqKanud1cuW9NgNZP4h+lGDxxXHJYZycexFnYkZELaS3kTy05VzjsRcWy5a1suusTpyHWrNjEd2rMsQRGgOpXl60vdpOPsEUm2RmzaTz8Op/pTKOCUbjt+jo5JOVFTtJ2jJwlu0UAYyNJGUldTO55+tMHBMZcdLZZWiASYO8QYrMsZjO9gmYEaaen971p/7P8a7WcjplVYCk7nmenUU0MEdRl5Y7b3JBG0mphbvLU6DcV1dZiQAjCTqc23n086KX7xgZSAZWZ/DOvziu8TifD4GWZG/Sqz/APPjH9Rn68mDO5YH4lIMbuoI66RUaAhjLqR/Fr+Yo3YuZsoZFMiWMAieQqY4S026gegAqb/8991sHVd7FR+I2pC5jO5hj/z0+tSfbLX4/wDef6UxLwS0JgsJEaNGntXn+Ep+K5/MP6VJ/Cyev5D1ES4nh6XGY3nLZyyopMKoiDAG7QDqdda4wPCRba4iNCAo9vmyEjxankY+tAOIcZurfRLtgDu2FwEOplWzqd+pP0PUVNjOMBBfORrfeIIll0bKRuDoKg2uNVv2MoSegN+1PguFS336kW8USCoWf3gnxSuwgGc39aSMBc75Ew9280M4ZjmJBgGAZ8/ypp7P4sJbxK+G6PhtENmC5l8a5n2AIBMaa0rdoLo79LibEBCRoWZdCRH+XLr1rRDtx/k7i4K2HLOIe13WGW5mHelbY6hn8InkNRNaWuIFq0PF95UUkwCRJk+Rj60G7EhBgrVzKudmuSxALEozDff7oqp2rx1m1hcOty6EYuXQaktlEawNNDEnSSKzyjc0vO/+/ko6euysMYbtYIPfI1poMKwJEjmDGonnS1wHi7HENdu2zbRC5DQPGzMobzggTp0Fcdq+0FtsCqZQzvoOcARJ8jJEf+xQbg3EGNgYdbSLqGN0tynMxYHQiG06bU8FcXKhulxX+TWOC8Ys4q33lomJZfEpVpUwZB1H/NcYjB5idOfWs5v44Ya9dNi5mS6AYU6WywAZpGmsbbUx8M7StmFu4AGBRYZpLM2Ul8wGXKVJIHpSuNpNEHjaFr9otpVxOHtMZOVyRJgBiAJjUSVPtQFuG97iigMAgtLHYHXU8zVXthizfxty4WMHLlMbJAKadSpDerGuFw90OS2cvA308tiK0dOMUk5Vr+SmJyXgdMDwa1fsYmxaXLethWjmzgEqwJ5FhHoa57L8YbEXIZfFbshT1OUoNfmfqKt9muJLh7z96rDOtrKwQswBQEghRmiQdYobmtpxVXwbylyTcWCIghnHiAlT8Wn4SKScKdfi7Fb5WhtxnDBcs3AWhSrAj1HnSV+zLAW2xid58VgO1roZ3B81JLD+I9K0LHcVw4w7XWuKFAI0O7cljmZ5VkPDOPPhyWVJIe3cB6ZS2aI5MrspnqOldijKSdCdls/Qdo6VjnFOFZXv4xDLfaX06rmulx6/Cf8ATWhYftlhBZW495FkTkmXjceEa6iDtzrOMRjruLw4tWlPjv37lwAglQ7lgGjUaNBPlVXahGwYr5aGUtaxNi26mVR5WNIBXVfkRWU4myzEkH45I9d61Lj7phMHbRSA0ZV5S8QT6KPqaz+1h4ggzlzFfUKTr5SPnUsLNGnbKvZl/wB+qlsviUz6ag+4FaFxXBlr1xxOZ7SEfxFTP1pd7NcLw2Vrt3MzCTlWdBKiPdgKP8H49bebjnulOig8lUQAT1612RNy0CS+pFgnuXrLWnnvLbhoJ8WnmN9PzoZ214Y7289pWItjM8STDECff6A17gL7Li7rSCjMXV50OsjX0MfKnnh/EbKWM3fW0LEnxMAcolVn5CfnTYYOWSmLNUlJGF2brTo0a+W/rWpdnOH3m4fciVylbit+LLow89OflUjYfB4i+rXVt5SfjCxn+a8vOtGuWk7lgsBChiNoitM4Rle+wkptKvZmpxVzuZYEtGnTN6VCOItkVWXM0nMdNd4gRTFdOkRrG0j8qFtcZWB0UZjEjfQ9d683flAdeweOKhSQ1ljEbFln0Hzq8O0rAkW0A0EA5tyepHIV1jL7O0nLMzIEGYPMHSIFR3r5K5AuU6SwOunIT61sx5oxWnX7COLGngnGbd8EbOshlHlGoPMaiicr5+9L3DeI2EA0Ibc6czv+dEf8bs9fpW6HyMbW5r/Yrg/Qpds8LNtsRF4Xbj92pIyhFU7yJGq6AEg6nSQY741/+Patg4cQAsXbkElmAJ+LUN/SjeJs3b1p0ur4Qy3Tk0IJBPd67lQRJ5k8qWP2g8WN60iBWVM2gbclQQTPPb9a8iDjVI2Yk5SUULfGFN1GOkDaNpNCpM2FO1tTcby0zAewHvR/guBOVVMbzG5K5gBp8x70N7aKqXv3IKrcTWdCdTqAdlgQPnWiG3xFm6VsdOxXEwcJZRhCFmZTOxz3AR6GD71exz27tjCi4mfOLi5YmF8MnyIjSg/ZTDxwu1diSty5Hpmuz+c/6au4JnyWioAVFaD1Mhj8tR61DLDhNv8A7wK5fSxC4pgjYORoMW5Uj74J0b1JB06g1U4tiWAFoAwMublOg0npP5DpTZxXDZ76sseBX8J1MTIEeuYfKiFu1Z/dvcw4ujKzvLfFJgCNjqCflV4ZNbXco23FEfZXiNtMrlEyqjI3QrGo101Ij519juH23cWLRtuLpLMCcuW2niYI5Og+G3JGoaRtV1OHYfE6FO7VbhAS3CBVyyDCmCQARm396T8DxO7gsQ1psxVQVt5gMwQkssTsrZtQNwfIUYxu2TnJ2RcTQshvMSS7liTuR+VMeItgMG/zL7GD+tD+KoFwirzygfkT+Yq49z9wjdVtE+WgHXyrBNuSv8s1xpP9g5xJRby3QpdkU2ZBEAfGjMI1EZhVPhVwXMThbhGVgciyIGULd0HUHxGeeQUawV0C4VJGV1QagNyXkdDOvsam4thba3MO2ZCnfWbep8RVlZJ0gLOYggDkDT4VyVXsjkfF9jPu2/GlvXy8TbZgFAgHIsBiCBuwnUzE1a7O8CsY93WwbthQpbxlbkwQIhcsDxdeVL3bnh1vDYg2bV03VVRqQPDOuWRuQI103pu/Ys0XXU/etMR/OgrdPFww2u5mlk3rsBuKdlHV2siXNlsoIUgspAaSJPhkkCKsYG1aw2bEYcA3FWcrme7acr2yRBJ3jyInWtV7RcPJU37Q/f2oYR/8iKZa2Y3lZA6GKzC3aS9icYiQVuXe9Q7aXQLg9zFSi5NXJ6/5MdST0lso8Q479qe3cvouW0BFuTB2MnyP6V8eJ3BLIxRc7sqiIU5bjCNOWlFsX2SVe+DNBtWFviByIcxB6OpEcsw10pcs4gK1tSAxLwVPMEBT6aGtkVGMbRK2y0ilL+a4JtXmIJ+IyN2HPNmYHX8dMeMsghfhtJkuG5cyZ4HhBbY+XT4qhs27Vy2UuDSM6EkjxgujQZn/AOuf4hRDhuMsXXsoFDWmF0AHUFLe513BeBr+E1myRudl7+tC9jcPeFlWtl0w+yO2ly6OTFT8C9OZpT4zcZyCzs8cmYtHpJrZ8bgEuqXxLhbY2WY0rHuOIneOLfwAnL6cqbFo6W0aR2MwSNhrPfIGe4M5JAPhJ8MaaDJHvWhPwpDaZLfgDDQqTAjaBMR5bGsg4F2xTPatkBVVVRTrmzSg9IgVs1m+O7zdM30J/pWulVIzybuxZ4amfOHAL2myOANQeondTXq8NLNtA9YHzHOljsj2rz4u4XzeM6yBoJAA06be1OWP7QWbF427rAGREaxIB1G/Oa82Uaf1L5INS/yD7/BgSfAoH+WQfpXicJRPEe8J9Z+hFHsPfS7JU6Ax0M+lSvZHOp8pp2Jr9xducLst8MKd+c/IE1B/gI/F/t/5q7jsGQwmNTA3qDuz1P8ANTv5GH9ePf4F34YLvcTUiLeJIVuTg5h6wNaH43hTXTnF+3dVTOU6GOZjrzpbxLlHKsIKkgg8iOv0rxcQRsfzn6U6wPwzXyrsMOEe7YzOUUMWkaBoDaGJ5aL70t9ub73mRmABVSuggROkD3qQcScbMRy1/L9aqXQWPiOaqY8fF2+5Ob5aGjs/xALw4WhugefOQ5JH+okVHg7rMjIDoSFWOQgTHsKA8NxpGhWRtppuNvSu2ussupKxAAnTz+dRkm27BKNxpFvi3DL6PntuQbiqSV1gaiNfQH5muGwOI/dBnOQDK8GCdWafKZiiXDcWFSWmCWIkyYOw16EfWrHDP3p8ckSDExHtTc6jsKTemXeB8LsgQoa2sHMQ3iJbQCfSfeqvajgq63zBtoGdyfjbKqKiT8vzp44VgLQgrbKkCJ1j6152ww+bA4lf/E5/lGb9KkszsWTV0YdwnD3roZLepyyV5EA/nrRxsHi1sANbGQAKIJmABvPrT92C4SlsOyruF+qrp9CfnTTdtKdMo18hQlmi/GhpS4S4mM8L4rfxN60llQpAXU6nw5tdo++fpTjx3gCW8OHc57yPaYCdDDqWX5rmod2T4f3OMaydGQsnqpOZT7EUZ/aDhnTA3LiHxW2Rx6SFb6N9KHP7pRQ068sxfjltu8Zm1kzMRqfLlWkfsi4cTd73ZbdoKfNnMx8gJ9qUuFgY0m20LcyEgx8WXl7a/I07fs54+tq59jNs+N5W4uuoGWH10EIIPnXo5cjlFpLdGRxo1G2KyJLFpeKX1+FLdzIemU/vE9AC1xPId2K13OACSQANydAKwjimmOxOJBlDdeCNmTNGnWAAR5gUvTi8aTdHRbvQ2/tJstbDX7RIVAti4NwUcZiPL7vvWacNwb3b2ZVYkS4VQWMA66D8/Otp4flxOGdHti6jxOumZQoGbWR8KtI/9qHYbhLWMRibrN//ADreU+cc/TSoxzLGmu9Dxjf7C1jcYWw62YMFmcz0JlR7az50z8Hw32LCpdZCb1zMllSJyqYYwPMwaD8Yw5OKybZRbtz5oirP+2tR4HhUe0qkT3YgEklhmGup1k0J5PJXsrMa47xG8WIaS25nYfKg1tTqTJJrUO2HZofa7C2wEW4jDXUZlYkz8mHtUnH+wqrhzctybqgEjQAjnHmBrQWVJKw2nsxy5bKuRzBpsxXbe6+Bt4aWV0b/ALgaCwknX3I9qYOz/CUa3fe4si0gG0kEzB+VFbXBsO2Fu3FsZnAEsV6wZA30B1qj+SlpndJCX2Uss10FRuQPcTI6wy/Wj/bVn+2Xm7jOHFsK5zaBAA0cjqD9Kudn7FpbhvqVlFCqq6AXII+9yjxfI01WuOdzbVL6oYSfjTxegJ2mRU4zjLfsbLKVqvAtdlsbcVWGYkEBoJ11Gmp9Iq7huL3M7W2YZioYE9fw61WxfE8G1/OgyqUACkFZMn4ABqKhtcMl8wGSPxwNJJEyZ2I5VJ8osduMldBBe0d37UFdDATKAdZcyJMeo+VHf8Q/8R/lNc8NwjWkt5lRjcuKS6mdpKnUeWX50e7ukkl5IOS9Cj2x7PI7C6mjaSMshpOhmN9fakq1rcVRbRgDEiQWMc+m351o+B4+DbUsVmPHB1DSI06Ea/8ANUeLNbul18KwA4aNFYRppuNGmKMcrjpjw5dmJ/C+BW7qyXYPtGWfF06nbfajNrsbbIjvDI3EAa0wXrouCLSKXVYN1Rop6AnU89qGJjjZZUdSoIjNupbpPnvNTlmyfpf7FYxUlsE4vs8LAOVM4POYNL+IxGmUKABy3NP93HqQevOhV23ZdSWgfKlhnl+pD9NCirSPEdPWm7slxqzbYKUVAfvnr6mlTiSWkeLbE+fKqdvFnTNmZRy8q2OPOJFpLRuNjiCN8LA+lD+1HEktYS+z7d24HmWBAHqSaz3/AKyuKoW1bVVUQN59TrQfi3Fr2Kyq5OQNMBefMwJnSY9azrFkv7dhOnGzROyvG07k6gQ0GSOSqPar57WYcMVN5dPX89jWV4Tg9y4GbKw56wBzneNvKqn+CYgywRio3MGIplgg3/cGSvdDdju0thOJNeVsylLe3NhMj1iKZu0fHMNfwV633gD3LL5VaZzZSQPcVlV3hDOR3du5PMROvkd6t2OG4kDKbTHlLKdPeqPHFNOwUpd/BT7E4A3MVbIbIE/eE76LqR84j506pxLhy3luBoZWzBu6OYH5Db1oJ2W4fkxF2wzhLgD2p31bw/PemC7+zyPv956eEj6GulKLk3J/6GelQ0r2rwWIRrRvL41KkNKSDoRJjrSB2wwlqzjcNkIOGZRIBkBsxBPpqp96G4/sveVmGUgDqTEdZirj9iHOEa8t0M6rnCrqCIBInrE+1NJx03L8E4xcRr7NcVTDLeS6QBbgpGhZNlUDmQQVHkBQjhnHlP2kMFTv7keJtZdlBHmACZNc4LDLicELrasBLwfEUgZyPMEB/wDTHOiOF7C2FII/eKdfET6gyCKzfSNuRVpWy3xTg2EfvbrXGHdtnuMNAxYZsqnYmIGn4hzqb9n2NuNaIKHLJ8U7cwJ3Y7D0+VRr2TsAyyZ1UDKuZhHPaYNMmCuW0VUtplUDQAQBXPLGvqJJOq7gjt3dCJYuHdbo+oM/kKYbQDII2Kj2Iob2mw4uWkUxrdt/nr9JowF0jlS3aJN/VCp2PwqPhbpmRdNwP8iy/lBoRguJC3w1mLMXvTaRTrDarpziJOtXuEYdsHZxik6I3gHWVGX5nMB61Ubs/dBw1mVIVWuAGdHAAlj0k/Sqpq9lVu9neN7LjugoYBVtKIUFme7uWYbCBtGutDcX2YfJAxCXl5pfBy+RVpJU+YimN+J421pcsqw5lNz5ip34lauWcptOAIOV1IDRynaSdKDlNbRyb7PZlYsPZYplylWKtlgiRyzDf1pnu4fEX7lvuwcgQBnOimN9edMDcMCYTKyr3l24sGJ8TEE/TNV3C4MIuLGYlFnKJOVfACYH8U07kpbD1KJOxqv3BVzmCuwX0B0+opipd7I2r6WwLgU23HeBgfErNqUI5jnPnEUxUjITdyZ+fV4y5DDKQ5bMInQE/wB60WfHlEIY/vGyyxOgnMCB8itD7mCa48HQyBPyjfpA+lUvscliTI1jeM0GY8tK2qCZp51pjt2U46SFsroqssk/ezNBg+pn0oxxLEo4ywDnUeEnw5njLPQ7n0BrP+CXntg7p4l8UaZdVMTzgyPSjOHxwTKBEIwffVtSqyTzj+tYc/xvvyRWEk1Z5xXg1y1GR5011MTvInlQPFXrygB5GnPY0ynGNcfNdCqzg5VOukgD+tXktJcRkKBgDoeXynb0oRzOC+2xnBS7CFg1DMQXC/xAmfaiV4KzZbQmF8UGdR061d4z2dyAtaMgfd5/KgFssrZhown5VrhkWT7RZGUXHuXGy5rKD7xXMfU/+6Y8LfFi53Ud4J2J26RyJpOxt794HRyxkHURBq/wniAZ2N25lbeY3P6UMmO47BGex74fx60xiASDyXWBz86MWuKpHMeojXpWc8McWibigszMcrEkAKNPqQalxnG7mZQEt5j4piTpsaxT+P8AaooryTWzShbRmD5FzCDOnOdRHlNR8T4vbsWy9xyFHuT0HU1lF7thil0TKCNJC8vIcqDcS4pexBzXCzdNdB1gbCqR+FJvfYk5xGLgvFxdxxv3MouPcSBGgggfIwN6088TWWAZSV3Ex9axC0qoAQGziII5jzFdHEwdcwmetaJfFUn3EU15NUx3be1bOR0LdYg/rVWz2+wqSBadeQgCCPeswW5ofAWnnrpVN7pHWaaPxIeRHk9IduyfHrWHu4l0tk2hnIA+LIWXSCYhaPcI7aLbw5Itl0W4VUSMyIdUDfUT5Cs67N3YumQCIMq3MHfTnvRXCYZrbugU3UdYATeT8O/MEfSlnig5NMNurNI4T28w9ww4NvXnt71YxXbbBWzBc+qrI96yXFcPvWwDdRknbMImuVtXbgCBCwMRCSfcCu/pcfdAs03E9s8NdvW4uZbSeIswPiY6AAeX60W/62we/fLl66xPtWUYfsTi7hIS0JAMrnQMI8pkb15a7IYlvCbbW2/8min59aL+LCu4LvVGjXOP4W8965nlLQtsY++VzCQOY8a/NRUVjtnaF1rzq2VhktgDxBVgkkTzZj7UpcA7O4pGUsimyykGGGqtofn/AEpjwvYe2YDXHMTtAGp86lKOOPdlOOg3Y7f4QmGLJ5sun0q0naPDXnULdTux4iSYzEbDXkDqflQhf2fWGk53+gHvFAOHcCcXriWMQtqDGrTmj5QaZ44ta/kRRRoHFMak2oIIksIMgkaAaebVKMNkwzhviZHLn/MwJP50EwXZ28jB+8V2ABDMmhOsjKCI9fOrPEcZigpU20IbTMs6ddNZqOkDjekMGGSEUdAB9KlodhOLI5Cg6wZnTaKvd6OooWhJRaezOuJ2kF52yqc0SEbYaidY5kj/AFCh3EMGoCwuUMMyzDabGYPnPypp4jwHvXZRFtCkBkMQwPMeh+nKg+F4detli3iyEqTGmWZ9QD5VXHNVaZpb8CRiknOGaTqV0OYx5xrpOlBEuusxIEQATy6ehBj51pfEOBWbmo8Gukcj1oJxDsfckNmDbazHv5kc60L5MHpivHJdhcucQuEzJBXQczruaNcN49ctplERvEeXnrXL8BukwFGnOvG4Ax0JyMev960spYZKnQyU1smPahmnMoPppQPG4gM0wY89TXWMwFy2YI+dUmZhuKfHjxrcRZTk1TJ+8WoVM6axIkgbdPnUDtNXMLGXVyIM5fumqvRMbBiRaWF8SIAD1mNYPtS3b4kGZmIMgGPQGf1FdJjkiMrBSSWAaQfSec1HYwttgwVwCdgZkg+nMRUFBbbK8vRYsYS41vOCozAnUV9huHMgUMJLa+HUgc5FfYfGlAbZkACAT7aVNgbhZ2Dk5VQAETv8vSuk5JHaKlzKryZI3y7aVKcUt1wBahByB19Sxk1Ffw/70wCwEmTrrFeW2UHUEGNPM09Kr8i+aDP2+4B3dqwiqD95pEkESRs2/OvuFdimabl5GZCNMrBIYka67jflzqXg3aBgwVuoggARRj/qg3CURGdJKEg5dfUGayynkjqKr8luEX3ZLw7sRh0fNcRjpoXYZf8AaacsDhbdtBbtIqjeF0+dKmPsG6iq1x1AgQjjQD8RYa7UTwtx2Ftlu/CrJDjVtRq0bERp61CTlLbYHCuwYfh9ktme0rN/nGb85iocVg7mbPhrgtnKFKlZtwCSIUHwtqdRvQq/jL9hiztKzoAAJ2+vn0FTXO0i6ScpgSInXyIGooR5LsB4wFhbWLwuOLsnetdUgm2GgKSsk6AZvDoKIdk+1rXb9xMQxWWIS2ywVJJIBPkNKM2OOKQCdiQA0aEn8t6q9oOC2sXDrCXkgrdHUbBo3H5VTrtakBx9oYuIkJZuPb3VWIgA6gdKyu32vvs+Z2zAbLoF9hRLivbK/hQ1pkXORrOo6ZgeYNJ/CFGIcp95pYHYyNYHKrtRl9kjoR43Y7cD7YMVuLePhynWNFHnFK0XLTrddXbDltHUESPUjQ+tNVns4VwwDHVWVipiSs65o948qdftFoAWvCZUeHT4Tpt0qbmqsLlXZHuFxQfDq1okyognQ7cx1oA3ak2rmS+I0GsiAdj6660UHDsmuHOT/wAZ+A+nT8qFXez1q6e9VSG8Qa2xLLm5jqIpfq3yYkVFBzDizeAfwH8JBB/KrP2S3SgOyqKwa3mtEGYUkrPWD/elXvsWI/8AtNTdLsFw/IbDaTynWq+KnKQBMkA+h51wjnY/PzFS7aVGMh+NMF3sOW20YSPUcqHYnMTHqKYG5EdKH37UmfnXORWIPFnTYDrrvUrWA6wQIPsaq8R4UbmskQdCJj251c4YzWrPdu3edDsRSOKau9lHJp6WgfieDoBARZ5TMTynXUVFi+FW7jf9qFGm5jzomjtlOcag+E9Rznoa8N7boDJHWkWWa8h4J+BH4hwIpeGWwzpvCmZ8uo2ovhOE4DEFlVGsuPh8TbwTBVp6cqNKily40O2u/lr5frXN60B4xbBblEBvkTzrSvmaSfcjL4+7E7iPZd0gJDEyNCdT0gga0vwUOpKsNuoNPmGuMbrOtwEhoS3dkHN5DeDtPKpOEFbrOt60qhySbTpAHmr9fStsM8qtkZY1dIRnxkjxanrzH9altXkFs7ieYP3uUirvaXgaW77Cyw7uRAYyRpMeYnShpdA3it65hoNiNiN9OtXfGS0Jsms33KKFMvM6bknSKY+IcNQ21WNlBJ5+f1oLetIjq9uGO2UbgmobnHrqk5xtpt58/Op05VQ/9p0bHdmVnykSJqxwBsqKpR8xltBMgk8/ShmP4oSdgRA66edHOH49UVDIOVQvzgTXZE+NHQkrDmD40lu6qtMMCII1DcqocQ4m/fkpKhtgI1+VAOLY3OQoiCZny6f31on2atG5eUkaA/SpShxhbKJ3IaePi53Ntris2VdSpiJ6+dLLY5LgyqDOmnMGNx1rSrqqbZDfCB9KyrEcLBvgW3CBz4cx8QGomBsBSYJJxBK7OlxLAEFgIMiTpIg69Dp9KLYPj5W2FzfFB0OxOp1PTSljjnB7+HIZxmSfC6+JGHqNvQxVZXL5WBAVYB6iTJgbnatDxqSsRT2OKd3euLfvjMqeBV/Fl1YnyEx61LhLln7Yt9VFqyiBSAuhbU6x6gzSqnEJ0OgGiiYgef6+tSYniAZLaCZbMfIySJnaIAHypFhY3NGvA2LoZgQYUyQYIHOhPF+Ad8FvBmS5kRZB0011FKPZ0hXm7cUDaA5M+vKnXG9pkVVyw7NAVFIJJ2jy9azNOOkdTuybgfE2ACX9HEAE6TRSzfUu+Ug6iY/FEH9KX8Twe9eBa6wT/Im49X6+lc4OybAC2xlX+9zzruSS0DgpO0M9td67zD8VCMLfJMkkN/fKp8o60IyXgDiyHPNTLd86ka2Og9q+a2NNBz5VLov2U5pnAuaVDkB8jyqyEHQc+VeG2Og9qHRl7O5oh7oz90ea6fSq97D+nrV4IOg9q4uWx0HtXPC2FTooLb5NXl/BTEbVbNsdB7VMiCNhS/079j9QWeI4VkdCquUJh8ozZfON9atWkIIBmDMBhB0/WjqoJ2FePbHQe1O8f1pg6mxSxFp1vrcQZlkZrbGCANQV9aItfVlXKuSNMpgiB86v4uyv4R7CoBYWfhX2FM8cnFI5SV2AOLcOt3RqNumhpX4nwM2/HML/AJv6jnWli0v4R7CpVsKdCojXSBT4nOHk6bi/BnP/AE/etqt60Q40kKJKzuY+8PNZ2qmMGMzhrihmYwCp1PLy+VaScOigZVVYOkACNOUV4uEQggop9VBrRzlZEyC8jrmQ7STtp/6qF12kx5DStPxuBt6/u0/lHT0oOcDak/u0/lH9K1w2iUhNVxpRrhIxEfuQADzam3h+AtR/20/kX+lMeCw6BRCqPQCo5pNKkikDNv8AGcXhrpzmeqtqpB6f8VLjcbhby5whW7psSCNpII0PpTxxnB22Ri1tDod1B/SlIYK3I/dp/KP6UceNTV9n+BJT46FzG8Zdc1tXdrM6BzB8pjeg4utELIBO1Pn2G0W1tp/KP6UU4JgLUT3aTmOuVfLyqzShHQi+zEXAdnDdRnN1EI+60yRzM+VE/wDpF1C5nlVGmw310O9aA2GT8C/yivLllYjKPYVklmyPsXUIoQrfDFzFAAWA5k/2flX3COA3Eu5wQhG0TM+Wm1OjYZNPAu/4RRJbK5R4Rt0FBc/YXxL2CxJyhXMsFEmubxQmI+dR4RBLaDYfpUllRrpU3ifsTkkfCyARDaCq+bzoqi6f31qv3Q6D2orCK5n/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0082" y="1557923"/>
            <a:ext cx="3219766" cy="261201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6828" y="3618395"/>
            <a:ext cx="4168949" cy="3001643"/>
          </a:xfrm>
          <a:prstGeom prst="rect">
            <a:avLst/>
          </a:prstGeom>
        </p:spPr>
      </p:pic>
      <p:grpSp>
        <p:nvGrpSpPr>
          <p:cNvPr id="5" name="Group 4">
            <a:extLst>
              <a:ext uri="{FF2B5EF4-FFF2-40B4-BE49-F238E27FC236}">
                <a16:creationId xmlns:a16="http://schemas.microsoft.com/office/drawing/2014/main" id="{4B687EF9-C1D1-209E-5F55-C5A2F3A73FD7}"/>
              </a:ext>
            </a:extLst>
          </p:cNvPr>
          <p:cNvGrpSpPr/>
          <p:nvPr/>
        </p:nvGrpSpPr>
        <p:grpSpPr>
          <a:xfrm>
            <a:off x="175035" y="5066593"/>
            <a:ext cx="1699400" cy="1754326"/>
            <a:chOff x="175035" y="5066593"/>
            <a:chExt cx="1699400" cy="1754326"/>
          </a:xfrm>
        </p:grpSpPr>
        <p:grpSp>
          <p:nvGrpSpPr>
            <p:cNvPr id="7" name="Group 24">
              <a:extLst>
                <a:ext uri="{FF2B5EF4-FFF2-40B4-BE49-F238E27FC236}">
                  <a16:creationId xmlns:a16="http://schemas.microsoft.com/office/drawing/2014/main" id="{A40A274A-C509-96A9-F757-A8070E21B9E2}"/>
                </a:ext>
              </a:extLst>
            </p:cNvPr>
            <p:cNvGrpSpPr/>
            <p:nvPr/>
          </p:nvGrpSpPr>
          <p:grpSpPr>
            <a:xfrm>
              <a:off x="175035" y="5486401"/>
              <a:ext cx="914399" cy="1143001"/>
              <a:chOff x="541423" y="2133600"/>
              <a:chExt cx="1973177" cy="2466475"/>
            </a:xfrm>
          </p:grpSpPr>
          <p:grpSp>
            <p:nvGrpSpPr>
              <p:cNvPr id="48" name="Group 5">
                <a:extLst>
                  <a:ext uri="{FF2B5EF4-FFF2-40B4-BE49-F238E27FC236}">
                    <a16:creationId xmlns:a16="http://schemas.microsoft.com/office/drawing/2014/main" id="{02919D59-60BC-603B-4DC4-4CE7731F7E46}"/>
                  </a:ext>
                </a:extLst>
              </p:cNvPr>
              <p:cNvGrpSpPr/>
              <p:nvPr/>
            </p:nvGrpSpPr>
            <p:grpSpPr>
              <a:xfrm>
                <a:off x="609600" y="2133600"/>
                <a:ext cx="1905000" cy="2466475"/>
                <a:chOff x="609600" y="2133600"/>
                <a:chExt cx="1905000" cy="2466475"/>
              </a:xfrm>
            </p:grpSpPr>
            <p:sp>
              <p:nvSpPr>
                <p:cNvPr id="50" name="Rectangle 49">
                  <a:extLst>
                    <a:ext uri="{FF2B5EF4-FFF2-40B4-BE49-F238E27FC236}">
                      <a16:creationId xmlns:a16="http://schemas.microsoft.com/office/drawing/2014/main" id="{98359780-C79A-03D2-C69A-3AD6B5ABF8C0}"/>
                    </a:ext>
                  </a:extLst>
                </p:cNvPr>
                <p:cNvSpPr/>
                <p:nvPr/>
              </p:nvSpPr>
              <p:spPr>
                <a:xfrm rot="5400000">
                  <a:off x="908382" y="3816016"/>
                  <a:ext cx="1247274" cy="320844"/>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6BD7F11-6220-C51D-1967-F6B487AD7329}"/>
                    </a:ext>
                  </a:extLst>
                </p:cNvPr>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a16="http://schemas.microsoft.com/office/drawing/2014/main" id="{2A66C2AB-119E-F9B3-70AA-E32D4B63CE89}"/>
                  </a:ext>
                </a:extLst>
              </p:cNvPr>
              <p:cNvSpPr txBox="1"/>
              <p:nvPr/>
            </p:nvSpPr>
            <p:spPr>
              <a:xfrm>
                <a:off x="541423" y="2298032"/>
                <a:ext cx="1905000" cy="564527"/>
              </a:xfrm>
              <a:prstGeom prst="rect">
                <a:avLst/>
              </a:prstGeom>
              <a:noFill/>
            </p:spPr>
            <p:txBody>
              <a:bodyPr wrap="square" rtlCol="0">
                <a:spAutoFit/>
              </a:bodyPr>
              <a:lstStyle/>
              <a:p>
                <a:pPr algn="ctr"/>
                <a:r>
                  <a:rPr lang="en-US" sz="1100" dirty="0">
                    <a:latin typeface="Gungsuh" pitchFamily="18" charset="-127"/>
                    <a:ea typeface="Gungsuh" pitchFamily="18" charset="-127"/>
                  </a:rPr>
                  <a:t>2 Nephi 6</a:t>
                </a:r>
                <a:endParaRPr lang="en-US" dirty="0">
                  <a:latin typeface="Gungsuh" pitchFamily="18" charset="-127"/>
                  <a:ea typeface="Gungsuh" pitchFamily="18" charset="-127"/>
                </a:endParaRPr>
              </a:p>
            </p:txBody>
          </p:sp>
        </p:grpSp>
        <p:grpSp>
          <p:nvGrpSpPr>
            <p:cNvPr id="9" name="Group 8">
              <a:extLst>
                <a:ext uri="{FF2B5EF4-FFF2-40B4-BE49-F238E27FC236}">
                  <a16:creationId xmlns:a16="http://schemas.microsoft.com/office/drawing/2014/main" id="{1C934017-0A22-7E75-8DAB-F7BFAE263019}"/>
                </a:ext>
              </a:extLst>
            </p:cNvPr>
            <p:cNvGrpSpPr/>
            <p:nvPr/>
          </p:nvGrpSpPr>
          <p:grpSpPr>
            <a:xfrm>
              <a:off x="1010672" y="5066593"/>
              <a:ext cx="863763" cy="1754326"/>
              <a:chOff x="4847870" y="1415932"/>
              <a:chExt cx="2215815" cy="4500383"/>
            </a:xfrm>
          </p:grpSpPr>
          <p:sp>
            <p:nvSpPr>
              <p:cNvPr id="10" name="Oval 9">
                <a:extLst>
                  <a:ext uri="{FF2B5EF4-FFF2-40B4-BE49-F238E27FC236}">
                    <a16:creationId xmlns:a16="http://schemas.microsoft.com/office/drawing/2014/main" id="{5A72DB4C-7ECB-8E71-3E87-89774F777AB4}"/>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3C626C81-F349-ABD0-90DE-5C42F88805A2}"/>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16F231-C3AD-60D1-4922-C9991FA988E4}"/>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12">
                <a:extLst>
                  <a:ext uri="{FF2B5EF4-FFF2-40B4-BE49-F238E27FC236}">
                    <a16:creationId xmlns:a16="http://schemas.microsoft.com/office/drawing/2014/main" id="{3825B731-B3B9-94EF-3003-4229605A744D}"/>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0BB5FD3B-8E56-77B8-3D35-D9DE0822CD86}"/>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4FD05FD-D95A-2E68-DD54-E96D80BF5C2C}"/>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apezoid 35">
                <a:extLst>
                  <a:ext uri="{FF2B5EF4-FFF2-40B4-BE49-F238E27FC236}">
                    <a16:creationId xmlns:a16="http://schemas.microsoft.com/office/drawing/2014/main" id="{389503C0-4066-2CA6-8BD3-C76E0C96D11D}"/>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207734A-3A95-A1A1-0499-36EB0D271032}"/>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05EEC6C-E2F5-CBAA-7D32-EF2D3698C783}"/>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44152FC3-24CC-9770-6A26-EB7438FA94B6}"/>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Double Wave 43">
                <a:extLst>
                  <a:ext uri="{FF2B5EF4-FFF2-40B4-BE49-F238E27FC236}">
                    <a16:creationId xmlns:a16="http://schemas.microsoft.com/office/drawing/2014/main" id="{EE8BB07C-DDC2-9DE2-260A-81D0064D3ED2}"/>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uble Wave 44">
                <a:extLst>
                  <a:ext uri="{FF2B5EF4-FFF2-40B4-BE49-F238E27FC236}">
                    <a16:creationId xmlns:a16="http://schemas.microsoft.com/office/drawing/2014/main" id="{8316E166-646F-DA0C-EEFD-1E03CB32723A}"/>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Delay 45">
                <a:extLst>
                  <a:ext uri="{FF2B5EF4-FFF2-40B4-BE49-F238E27FC236}">
                    <a16:creationId xmlns:a16="http://schemas.microsoft.com/office/drawing/2014/main" id="{DF79A581-A00C-44F4-189B-811D8A0D953A}"/>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4AACC5F0-8C05-985B-4640-078467E15FA1}"/>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32278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9"/>
          <p:cNvGrpSpPr/>
          <p:nvPr/>
        </p:nvGrpSpPr>
        <p:grpSpPr>
          <a:xfrm>
            <a:off x="3048000" y="152400"/>
            <a:ext cx="6248400" cy="457200"/>
            <a:chOff x="609600" y="2133600"/>
            <a:chExt cx="1905000" cy="1219200"/>
          </a:xfrm>
        </p:grpSpPr>
        <p:sp>
          <p:nvSpPr>
            <p:cNvPr id="33" name="Rectangle 32"/>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09600" y="2133600"/>
              <a:ext cx="1905000" cy="984885"/>
            </a:xfrm>
            <a:prstGeom prst="rect">
              <a:avLst/>
            </a:prstGeom>
            <a:noFill/>
          </p:spPr>
          <p:txBody>
            <a:bodyPr wrap="square" rtlCol="0">
              <a:spAutoFit/>
            </a:bodyPr>
            <a:lstStyle/>
            <a:p>
              <a:pPr algn="ctr"/>
              <a:r>
                <a:rPr lang="en-US" dirty="0">
                  <a:latin typeface="Gungsuh" pitchFamily="18" charset="-127"/>
                  <a:ea typeface="Gungsuh" pitchFamily="18" charset="-127"/>
                </a:rPr>
                <a:t>If it so be…  Prophecy</a:t>
              </a:r>
            </a:p>
          </p:txBody>
        </p:sp>
      </p:grpSp>
      <p:sp>
        <p:nvSpPr>
          <p:cNvPr id="38" name="TextBox 37"/>
          <p:cNvSpPr txBox="1"/>
          <p:nvPr/>
        </p:nvSpPr>
        <p:spPr>
          <a:xfrm>
            <a:off x="8676237" y="838955"/>
            <a:ext cx="2819400" cy="3693319"/>
          </a:xfrm>
          <a:prstGeom prst="rect">
            <a:avLst/>
          </a:prstGeom>
          <a:noFill/>
        </p:spPr>
        <p:txBody>
          <a:bodyPr wrap="square" rtlCol="0">
            <a:spAutoFit/>
          </a:bodyPr>
          <a:lstStyle/>
          <a:p>
            <a:r>
              <a:rPr lang="en-US" dirty="0">
                <a:solidFill>
                  <a:schemeClr val="bg1"/>
                </a:solidFill>
              </a:rPr>
              <a:t>Conditional prophecies:</a:t>
            </a:r>
          </a:p>
          <a:p>
            <a:endParaRPr lang="en-US" dirty="0">
              <a:solidFill>
                <a:schemeClr val="bg1"/>
              </a:solidFill>
            </a:endParaRPr>
          </a:p>
          <a:p>
            <a:r>
              <a:rPr lang="en-US" dirty="0">
                <a:solidFill>
                  <a:schemeClr val="bg1"/>
                </a:solidFill>
              </a:rPr>
              <a:t>Prophetic assurances or warnings of what will or will not be, dependant upon the obedience or disobedience of those to whom the prophecy is given. </a:t>
            </a:r>
          </a:p>
          <a:p>
            <a:endParaRPr lang="en-US" dirty="0">
              <a:solidFill>
                <a:schemeClr val="bg1"/>
              </a:solidFill>
            </a:endParaRPr>
          </a:p>
          <a:p>
            <a:r>
              <a:rPr lang="en-US" dirty="0">
                <a:solidFill>
                  <a:schemeClr val="bg1"/>
                </a:solidFill>
              </a:rPr>
              <a:t>Example:</a:t>
            </a:r>
          </a:p>
          <a:p>
            <a:r>
              <a:rPr lang="en-US" dirty="0">
                <a:solidFill>
                  <a:schemeClr val="bg1"/>
                </a:solidFill>
              </a:rPr>
              <a:t>The promise of liberty to the inhabitants of the American continent </a:t>
            </a:r>
          </a:p>
        </p:txBody>
      </p:sp>
      <p:sp>
        <p:nvSpPr>
          <p:cNvPr id="15" name="TextBox 14"/>
          <p:cNvSpPr txBox="1"/>
          <p:nvPr/>
        </p:nvSpPr>
        <p:spPr>
          <a:xfrm>
            <a:off x="552261" y="898557"/>
            <a:ext cx="5295523" cy="2308324"/>
          </a:xfrm>
          <a:prstGeom prst="rect">
            <a:avLst/>
          </a:prstGeom>
          <a:noFill/>
        </p:spPr>
        <p:txBody>
          <a:bodyPr wrap="square" rtlCol="0">
            <a:spAutoFit/>
          </a:bodyPr>
          <a:lstStyle/>
          <a:p>
            <a:r>
              <a:rPr lang="en-US" dirty="0">
                <a:solidFill>
                  <a:schemeClr val="bg1"/>
                </a:solidFill>
              </a:rPr>
              <a:t>Unconditional prophecies:</a:t>
            </a:r>
          </a:p>
          <a:p>
            <a:endParaRPr lang="en-US" dirty="0">
              <a:solidFill>
                <a:schemeClr val="bg1"/>
              </a:solidFill>
            </a:endParaRPr>
          </a:p>
          <a:p>
            <a:r>
              <a:rPr lang="en-US" dirty="0">
                <a:solidFill>
                  <a:schemeClr val="bg1"/>
                </a:solidFill>
              </a:rPr>
              <a:t>Divine proclamations of that which will be irrespective of what men or nations do. </a:t>
            </a:r>
          </a:p>
          <a:p>
            <a:endParaRPr lang="en-US" dirty="0">
              <a:solidFill>
                <a:schemeClr val="bg1"/>
              </a:solidFill>
            </a:endParaRPr>
          </a:p>
          <a:p>
            <a:r>
              <a:rPr lang="en-US" dirty="0">
                <a:solidFill>
                  <a:schemeClr val="bg1"/>
                </a:solidFill>
              </a:rPr>
              <a:t>Examples:</a:t>
            </a:r>
          </a:p>
          <a:p>
            <a:r>
              <a:rPr lang="en-US" dirty="0">
                <a:solidFill>
                  <a:schemeClr val="bg1"/>
                </a:solidFill>
              </a:rPr>
              <a:t>The first and second comings of Christ, resurrection, and the day of judgment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0807" y="3370018"/>
            <a:ext cx="3145562" cy="314556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054" y="3354532"/>
            <a:ext cx="2918114" cy="1703639"/>
          </a:xfrm>
          <a:prstGeom prst="rect">
            <a:avLst/>
          </a:prstGeom>
        </p:spPr>
      </p:pic>
      <p:grpSp>
        <p:nvGrpSpPr>
          <p:cNvPr id="7" name="Group 6">
            <a:extLst>
              <a:ext uri="{FF2B5EF4-FFF2-40B4-BE49-F238E27FC236}">
                <a16:creationId xmlns:a16="http://schemas.microsoft.com/office/drawing/2014/main" id="{5A44E777-6D52-5034-F64B-B00E3DAF7115}"/>
              </a:ext>
            </a:extLst>
          </p:cNvPr>
          <p:cNvGrpSpPr/>
          <p:nvPr/>
        </p:nvGrpSpPr>
        <p:grpSpPr>
          <a:xfrm>
            <a:off x="175035" y="5066593"/>
            <a:ext cx="1699400" cy="1754326"/>
            <a:chOff x="175035" y="5066593"/>
            <a:chExt cx="1699400" cy="1754326"/>
          </a:xfrm>
        </p:grpSpPr>
        <p:grpSp>
          <p:nvGrpSpPr>
            <p:cNvPr id="9" name="Group 24">
              <a:extLst>
                <a:ext uri="{FF2B5EF4-FFF2-40B4-BE49-F238E27FC236}">
                  <a16:creationId xmlns:a16="http://schemas.microsoft.com/office/drawing/2014/main" id="{77FCB5BD-E19A-76B9-5D47-1F176DF21DE7}"/>
                </a:ext>
              </a:extLst>
            </p:cNvPr>
            <p:cNvGrpSpPr/>
            <p:nvPr/>
          </p:nvGrpSpPr>
          <p:grpSpPr>
            <a:xfrm>
              <a:off x="175035" y="5486401"/>
              <a:ext cx="914399" cy="1143001"/>
              <a:chOff x="541423" y="2133600"/>
              <a:chExt cx="1973177" cy="2466475"/>
            </a:xfrm>
          </p:grpSpPr>
          <p:grpSp>
            <p:nvGrpSpPr>
              <p:cNvPr id="48" name="Group 5">
                <a:extLst>
                  <a:ext uri="{FF2B5EF4-FFF2-40B4-BE49-F238E27FC236}">
                    <a16:creationId xmlns:a16="http://schemas.microsoft.com/office/drawing/2014/main" id="{47D5690A-F27F-5FF3-8EA8-DC2588A63775}"/>
                  </a:ext>
                </a:extLst>
              </p:cNvPr>
              <p:cNvGrpSpPr/>
              <p:nvPr/>
            </p:nvGrpSpPr>
            <p:grpSpPr>
              <a:xfrm>
                <a:off x="609600" y="2133600"/>
                <a:ext cx="1905000" cy="2466475"/>
                <a:chOff x="609600" y="2133600"/>
                <a:chExt cx="1905000" cy="2466475"/>
              </a:xfrm>
            </p:grpSpPr>
            <p:sp>
              <p:nvSpPr>
                <p:cNvPr id="50" name="Rectangle 49">
                  <a:extLst>
                    <a:ext uri="{FF2B5EF4-FFF2-40B4-BE49-F238E27FC236}">
                      <a16:creationId xmlns:a16="http://schemas.microsoft.com/office/drawing/2014/main" id="{99495F1C-22CA-5CB0-D371-339FAA1CA20D}"/>
                    </a:ext>
                  </a:extLst>
                </p:cNvPr>
                <p:cNvSpPr/>
                <p:nvPr/>
              </p:nvSpPr>
              <p:spPr>
                <a:xfrm rot="5400000">
                  <a:off x="908382" y="3816016"/>
                  <a:ext cx="1247274" cy="320844"/>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F1C8440-2C5E-E0B0-B458-19C9FF6C6E93}"/>
                    </a:ext>
                  </a:extLst>
                </p:cNvPr>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a16="http://schemas.microsoft.com/office/drawing/2014/main" id="{F35E3FD7-C6FD-EA5C-0440-418F4268F640}"/>
                  </a:ext>
                </a:extLst>
              </p:cNvPr>
              <p:cNvSpPr txBox="1"/>
              <p:nvPr/>
            </p:nvSpPr>
            <p:spPr>
              <a:xfrm>
                <a:off x="541423" y="2298032"/>
                <a:ext cx="1905000" cy="929808"/>
              </a:xfrm>
              <a:prstGeom prst="rect">
                <a:avLst/>
              </a:prstGeom>
              <a:noFill/>
            </p:spPr>
            <p:txBody>
              <a:bodyPr wrap="square" rtlCol="0">
                <a:spAutoFit/>
              </a:bodyPr>
              <a:lstStyle/>
              <a:p>
                <a:pPr algn="ctr"/>
                <a:r>
                  <a:rPr lang="en-US" sz="1100" dirty="0">
                    <a:latin typeface="Gungsuh" pitchFamily="18" charset="-127"/>
                    <a:ea typeface="Gungsuh" pitchFamily="18" charset="-127"/>
                  </a:rPr>
                  <a:t>JS and RM</a:t>
                </a:r>
                <a:endParaRPr lang="en-US" dirty="0">
                  <a:latin typeface="Gungsuh" pitchFamily="18" charset="-127"/>
                  <a:ea typeface="Gungsuh" pitchFamily="18" charset="-127"/>
                </a:endParaRPr>
              </a:p>
            </p:txBody>
          </p:sp>
        </p:grpSp>
        <p:grpSp>
          <p:nvGrpSpPr>
            <p:cNvPr id="11" name="Group 10">
              <a:extLst>
                <a:ext uri="{FF2B5EF4-FFF2-40B4-BE49-F238E27FC236}">
                  <a16:creationId xmlns:a16="http://schemas.microsoft.com/office/drawing/2014/main" id="{57FED148-FA1A-CB2D-F993-432045E73239}"/>
                </a:ext>
              </a:extLst>
            </p:cNvPr>
            <p:cNvGrpSpPr/>
            <p:nvPr/>
          </p:nvGrpSpPr>
          <p:grpSpPr>
            <a:xfrm>
              <a:off x="1010672" y="5066593"/>
              <a:ext cx="863763" cy="1754326"/>
              <a:chOff x="4847870" y="1415932"/>
              <a:chExt cx="2215815" cy="4500383"/>
            </a:xfrm>
          </p:grpSpPr>
          <p:sp>
            <p:nvSpPr>
              <p:cNvPr id="12" name="Oval 11">
                <a:extLst>
                  <a:ext uri="{FF2B5EF4-FFF2-40B4-BE49-F238E27FC236}">
                    <a16:creationId xmlns:a16="http://schemas.microsoft.com/office/drawing/2014/main" id="{5864F356-928C-083B-2C61-A49234600B7E}"/>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C3B2E3B5-19CB-EE8C-A6C3-1BDB863D07EA}"/>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8FF6F21-6954-B174-9502-1D565FFAE223}"/>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apezoid 15">
                <a:extLst>
                  <a:ext uri="{FF2B5EF4-FFF2-40B4-BE49-F238E27FC236}">
                    <a16:creationId xmlns:a16="http://schemas.microsoft.com/office/drawing/2014/main" id="{E1DB7B15-72FB-D3CA-4E40-ED78FCA0A5E7}"/>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a:extLst>
                  <a:ext uri="{FF2B5EF4-FFF2-40B4-BE49-F238E27FC236}">
                    <a16:creationId xmlns:a16="http://schemas.microsoft.com/office/drawing/2014/main" id="{FABCE3CC-3F1B-E2D2-7F89-9A2A7F85FF98}"/>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A3CEA64-CE02-2994-F096-8DEFADAB1C9B}"/>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apezoid 36">
                <a:extLst>
                  <a:ext uri="{FF2B5EF4-FFF2-40B4-BE49-F238E27FC236}">
                    <a16:creationId xmlns:a16="http://schemas.microsoft.com/office/drawing/2014/main" id="{66D752F8-D5A6-04A4-A7D4-BDD464508FF8}"/>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A261D8E-D5BA-8BC8-1038-B6F46CA3B82D}"/>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BF10A7C-8580-2EFF-3D38-8A621657F73D}"/>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3D9D9C34-1A68-A899-96B6-DE6415DEA39D}"/>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Double Wave 43">
                <a:extLst>
                  <a:ext uri="{FF2B5EF4-FFF2-40B4-BE49-F238E27FC236}">
                    <a16:creationId xmlns:a16="http://schemas.microsoft.com/office/drawing/2014/main" id="{BD7BDB17-CD2E-EC82-BB07-AB707EDF94EA}"/>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uble Wave 44">
                <a:extLst>
                  <a:ext uri="{FF2B5EF4-FFF2-40B4-BE49-F238E27FC236}">
                    <a16:creationId xmlns:a16="http://schemas.microsoft.com/office/drawing/2014/main" id="{F4ABDBB0-414D-540C-3244-291E112BAD63}"/>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Delay 45">
                <a:extLst>
                  <a:ext uri="{FF2B5EF4-FFF2-40B4-BE49-F238E27FC236}">
                    <a16:creationId xmlns:a16="http://schemas.microsoft.com/office/drawing/2014/main" id="{D87AF265-15D0-E820-58F6-3A5463EEBB18}"/>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2816578-7975-4354-8876-71D672A35033}"/>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90359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5" end="5"/>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8">
                                            <p:txEl>
                                              <p:pRg st="4" end="4"/>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8">
                                            <p:txEl>
                                              <p:pRg st="5" end="5"/>
                                            </p:txEl>
                                          </p:spTgt>
                                        </p:tgtEl>
                                        <p:attrNameLst>
                                          <p:attrName>style.visibility</p:attrName>
                                        </p:attrNameLst>
                                      </p:cBhvr>
                                      <p:to>
                                        <p:strVal val="visible"/>
                                      </p:to>
                                    </p:se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9"/>
          <p:cNvGrpSpPr/>
          <p:nvPr/>
        </p:nvGrpSpPr>
        <p:grpSpPr>
          <a:xfrm>
            <a:off x="3048000" y="152400"/>
            <a:ext cx="6248400" cy="457200"/>
            <a:chOff x="609600" y="2133600"/>
            <a:chExt cx="1905000" cy="1219200"/>
          </a:xfrm>
        </p:grpSpPr>
        <p:sp>
          <p:nvSpPr>
            <p:cNvPr id="33" name="Rectangle 32"/>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09600" y="2133600"/>
              <a:ext cx="1905000" cy="984885"/>
            </a:xfrm>
            <a:prstGeom prst="rect">
              <a:avLst/>
            </a:prstGeom>
            <a:noFill/>
          </p:spPr>
          <p:txBody>
            <a:bodyPr wrap="square" rtlCol="0">
              <a:spAutoFit/>
            </a:bodyPr>
            <a:lstStyle/>
            <a:p>
              <a:pPr algn="ctr"/>
              <a:r>
                <a:rPr lang="en-US" dirty="0">
                  <a:latin typeface="Gungsuh" pitchFamily="18" charset="-127"/>
                  <a:ea typeface="Gungsuh" pitchFamily="18" charset="-127"/>
                </a:rPr>
                <a:t>Desire Protection</a:t>
              </a:r>
            </a:p>
          </p:txBody>
        </p:sp>
      </p:grpSp>
      <p:sp>
        <p:nvSpPr>
          <p:cNvPr id="38" name="TextBox 37"/>
          <p:cNvSpPr txBox="1"/>
          <p:nvPr/>
        </p:nvSpPr>
        <p:spPr>
          <a:xfrm>
            <a:off x="8064375" y="1799377"/>
            <a:ext cx="2819400" cy="3416320"/>
          </a:xfrm>
          <a:prstGeom prst="rect">
            <a:avLst/>
          </a:prstGeom>
          <a:noFill/>
        </p:spPr>
        <p:txBody>
          <a:bodyPr wrap="square" rtlCol="0">
            <a:spAutoFit/>
          </a:bodyPr>
          <a:lstStyle/>
          <a:p>
            <a:r>
              <a:rPr lang="en-US" i="1" dirty="0">
                <a:solidFill>
                  <a:srgbClr val="FFFF00"/>
                </a:solidFill>
              </a:rPr>
              <a:t>“Arise and shine forth, that thy light may be a standard for the nations; and that the gathering together upon the land of Zion, and upon her stakes, may be for a defense, and for a refuge from the storm, and from wrath when it shall be poured out without mixture upon the whole earth.” (D&amp;C 115: 5-6)</a:t>
            </a:r>
          </a:p>
        </p:txBody>
      </p:sp>
      <p:sp>
        <p:nvSpPr>
          <p:cNvPr id="15" name="TextBox 14"/>
          <p:cNvSpPr txBox="1"/>
          <p:nvPr/>
        </p:nvSpPr>
        <p:spPr>
          <a:xfrm>
            <a:off x="1828800" y="1143001"/>
            <a:ext cx="4038600" cy="1200329"/>
          </a:xfrm>
          <a:prstGeom prst="rect">
            <a:avLst/>
          </a:prstGeom>
          <a:noFill/>
        </p:spPr>
        <p:txBody>
          <a:bodyPr wrap="square" rtlCol="0">
            <a:spAutoFit/>
          </a:bodyPr>
          <a:lstStyle/>
          <a:p>
            <a:r>
              <a:rPr lang="en-US" dirty="0">
                <a:solidFill>
                  <a:schemeClr val="bg1"/>
                </a:solidFill>
              </a:rPr>
              <a:t>“Those desiring the protection of heaven must clothe themselves in the robes of righteousness. Where they are, the protection hand of the Lord will be also.</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297" y="2597825"/>
            <a:ext cx="5219700" cy="3038475"/>
          </a:xfrm>
          <a:prstGeom prst="rect">
            <a:avLst/>
          </a:prstGeom>
        </p:spPr>
      </p:pic>
      <p:grpSp>
        <p:nvGrpSpPr>
          <p:cNvPr id="7" name="Group 6">
            <a:extLst>
              <a:ext uri="{FF2B5EF4-FFF2-40B4-BE49-F238E27FC236}">
                <a16:creationId xmlns:a16="http://schemas.microsoft.com/office/drawing/2014/main" id="{7D85C441-6137-FBAC-7E87-37CD249C3B7F}"/>
              </a:ext>
            </a:extLst>
          </p:cNvPr>
          <p:cNvGrpSpPr/>
          <p:nvPr/>
        </p:nvGrpSpPr>
        <p:grpSpPr>
          <a:xfrm>
            <a:off x="175035" y="5066593"/>
            <a:ext cx="1699400" cy="1754326"/>
            <a:chOff x="175035" y="5066593"/>
            <a:chExt cx="1699400" cy="1754326"/>
          </a:xfrm>
        </p:grpSpPr>
        <p:grpSp>
          <p:nvGrpSpPr>
            <p:cNvPr id="9" name="Group 24">
              <a:extLst>
                <a:ext uri="{FF2B5EF4-FFF2-40B4-BE49-F238E27FC236}">
                  <a16:creationId xmlns:a16="http://schemas.microsoft.com/office/drawing/2014/main" id="{129C3E2A-CDBF-B2A3-7926-E686D6C4659E}"/>
                </a:ext>
              </a:extLst>
            </p:cNvPr>
            <p:cNvGrpSpPr/>
            <p:nvPr/>
          </p:nvGrpSpPr>
          <p:grpSpPr>
            <a:xfrm>
              <a:off x="175035" y="5486401"/>
              <a:ext cx="914399" cy="1143001"/>
              <a:chOff x="541423" y="2133600"/>
              <a:chExt cx="1973177" cy="2466475"/>
            </a:xfrm>
          </p:grpSpPr>
          <p:grpSp>
            <p:nvGrpSpPr>
              <p:cNvPr id="47" name="Group 5">
                <a:extLst>
                  <a:ext uri="{FF2B5EF4-FFF2-40B4-BE49-F238E27FC236}">
                    <a16:creationId xmlns:a16="http://schemas.microsoft.com/office/drawing/2014/main" id="{6ECA0C0B-4B35-F25F-55D0-A9A6DE996D5A}"/>
                  </a:ext>
                </a:extLst>
              </p:cNvPr>
              <p:cNvGrpSpPr/>
              <p:nvPr/>
            </p:nvGrpSpPr>
            <p:grpSpPr>
              <a:xfrm>
                <a:off x="609600" y="2133600"/>
                <a:ext cx="1905000" cy="2466475"/>
                <a:chOff x="609600" y="2133600"/>
                <a:chExt cx="1905000" cy="2466475"/>
              </a:xfrm>
            </p:grpSpPr>
            <p:sp>
              <p:nvSpPr>
                <p:cNvPr id="49" name="Rectangle 48">
                  <a:extLst>
                    <a:ext uri="{FF2B5EF4-FFF2-40B4-BE49-F238E27FC236}">
                      <a16:creationId xmlns:a16="http://schemas.microsoft.com/office/drawing/2014/main" id="{94CC8C73-7360-EFA9-5052-F2D22C6ACC87}"/>
                    </a:ext>
                  </a:extLst>
                </p:cNvPr>
                <p:cNvSpPr/>
                <p:nvPr/>
              </p:nvSpPr>
              <p:spPr>
                <a:xfrm rot="5400000">
                  <a:off x="908382" y="3816016"/>
                  <a:ext cx="1247274" cy="320844"/>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8734B90-89DD-21AD-7D6E-E705CAF7399A}"/>
                    </a:ext>
                  </a:extLst>
                </p:cNvPr>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91E5F862-819A-D01C-D9BF-E3D814D798AD}"/>
                  </a:ext>
                </a:extLst>
              </p:cNvPr>
              <p:cNvSpPr txBox="1"/>
              <p:nvPr/>
            </p:nvSpPr>
            <p:spPr>
              <a:xfrm>
                <a:off x="541423" y="2298032"/>
                <a:ext cx="1905000" cy="929808"/>
              </a:xfrm>
              <a:prstGeom prst="rect">
                <a:avLst/>
              </a:prstGeom>
              <a:noFill/>
            </p:spPr>
            <p:txBody>
              <a:bodyPr wrap="square" rtlCol="0">
                <a:spAutoFit/>
              </a:bodyPr>
              <a:lstStyle/>
              <a:p>
                <a:pPr algn="ctr"/>
                <a:r>
                  <a:rPr lang="en-US" sz="1100" dirty="0">
                    <a:latin typeface="Gungsuh" pitchFamily="18" charset="-127"/>
                    <a:ea typeface="Gungsuh" pitchFamily="18" charset="-127"/>
                  </a:rPr>
                  <a:t>JS and RM</a:t>
                </a:r>
                <a:endParaRPr lang="en-US" dirty="0">
                  <a:latin typeface="Gungsuh" pitchFamily="18" charset="-127"/>
                  <a:ea typeface="Gungsuh" pitchFamily="18" charset="-127"/>
                </a:endParaRPr>
              </a:p>
            </p:txBody>
          </p:sp>
        </p:grpSp>
        <p:grpSp>
          <p:nvGrpSpPr>
            <p:cNvPr id="10" name="Group 9">
              <a:extLst>
                <a:ext uri="{FF2B5EF4-FFF2-40B4-BE49-F238E27FC236}">
                  <a16:creationId xmlns:a16="http://schemas.microsoft.com/office/drawing/2014/main" id="{932862AF-02A8-CEB3-D11A-1BC93AEDC22B}"/>
                </a:ext>
              </a:extLst>
            </p:cNvPr>
            <p:cNvGrpSpPr/>
            <p:nvPr/>
          </p:nvGrpSpPr>
          <p:grpSpPr>
            <a:xfrm>
              <a:off x="1010672" y="5066593"/>
              <a:ext cx="863763" cy="1754326"/>
              <a:chOff x="4847870" y="1415932"/>
              <a:chExt cx="2215815" cy="4500383"/>
            </a:xfrm>
          </p:grpSpPr>
          <p:sp>
            <p:nvSpPr>
              <p:cNvPr id="11" name="Oval 10">
                <a:extLst>
                  <a:ext uri="{FF2B5EF4-FFF2-40B4-BE49-F238E27FC236}">
                    <a16:creationId xmlns:a16="http://schemas.microsoft.com/office/drawing/2014/main" id="{62C95AEF-63F4-42F0-2987-E29D5B16A66D}"/>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94355609-DC96-19D1-005F-08A5EB6B7706}"/>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DF9424C-A29C-5D31-B3A9-F293913E1AC1}"/>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apezoid 13">
                <a:extLst>
                  <a:ext uri="{FF2B5EF4-FFF2-40B4-BE49-F238E27FC236}">
                    <a16:creationId xmlns:a16="http://schemas.microsoft.com/office/drawing/2014/main" id="{CFAD56E5-B7CB-7FAA-5767-1956BDE189ED}"/>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9602C607-DEFC-213B-5796-C297F1F53472}"/>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61BDF25-B305-9727-5849-FD4263DA3CB5}"/>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apezoid 35">
                <a:extLst>
                  <a:ext uri="{FF2B5EF4-FFF2-40B4-BE49-F238E27FC236}">
                    <a16:creationId xmlns:a16="http://schemas.microsoft.com/office/drawing/2014/main" id="{C422E44B-5F32-FA05-EE4E-20FDB650DE48}"/>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EF6117D-92AD-15F8-CCA1-C74BB8D237C2}"/>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089E02D-660C-84BA-A06B-BCE5A625E162}"/>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C638446B-67BF-6180-F9FC-77BC69057CF9}"/>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Double Wave 42">
                <a:extLst>
                  <a:ext uri="{FF2B5EF4-FFF2-40B4-BE49-F238E27FC236}">
                    <a16:creationId xmlns:a16="http://schemas.microsoft.com/office/drawing/2014/main" id="{8EC82B55-5B95-3A1E-4A75-68A0F41A2A4B}"/>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uble Wave 43">
                <a:extLst>
                  <a:ext uri="{FF2B5EF4-FFF2-40B4-BE49-F238E27FC236}">
                    <a16:creationId xmlns:a16="http://schemas.microsoft.com/office/drawing/2014/main" id="{2FDA2124-F95C-FB6C-02B3-6797A349E92A}"/>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Delay 44">
                <a:extLst>
                  <a:ext uri="{FF2B5EF4-FFF2-40B4-BE49-F238E27FC236}">
                    <a16:creationId xmlns:a16="http://schemas.microsoft.com/office/drawing/2014/main" id="{DE652808-363F-4403-0AB1-348C4568BF2E}"/>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E5372D8-76EB-5263-4CA1-90EB780E3ADB}"/>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6972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9"/>
          <p:cNvGrpSpPr/>
          <p:nvPr/>
        </p:nvGrpSpPr>
        <p:grpSpPr>
          <a:xfrm>
            <a:off x="3048000" y="152400"/>
            <a:ext cx="6248400" cy="457200"/>
            <a:chOff x="609600" y="2133600"/>
            <a:chExt cx="1905000" cy="1219200"/>
          </a:xfrm>
        </p:grpSpPr>
        <p:sp>
          <p:nvSpPr>
            <p:cNvPr id="33" name="Rectangle 32"/>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09600" y="2133600"/>
              <a:ext cx="1905000" cy="984885"/>
            </a:xfrm>
            <a:prstGeom prst="rect">
              <a:avLst/>
            </a:prstGeom>
            <a:noFill/>
          </p:spPr>
          <p:txBody>
            <a:bodyPr wrap="square" rtlCol="0">
              <a:spAutoFit/>
            </a:bodyPr>
            <a:lstStyle/>
            <a:p>
              <a:pPr algn="ctr"/>
              <a:r>
                <a:rPr lang="en-US" dirty="0">
                  <a:latin typeface="Gungsuh" pitchFamily="18" charset="-127"/>
                  <a:ea typeface="Gungsuh" pitchFamily="18" charset="-127"/>
                </a:rPr>
                <a:t>This Land is Your Land</a:t>
              </a:r>
            </a:p>
          </p:txBody>
        </p:sp>
      </p:grpSp>
      <p:sp>
        <p:nvSpPr>
          <p:cNvPr id="38" name="TextBox 37"/>
          <p:cNvSpPr txBox="1"/>
          <p:nvPr/>
        </p:nvSpPr>
        <p:spPr>
          <a:xfrm>
            <a:off x="6258963" y="4687432"/>
            <a:ext cx="5447168" cy="1754326"/>
          </a:xfrm>
          <a:prstGeom prst="rect">
            <a:avLst/>
          </a:prstGeom>
          <a:noFill/>
        </p:spPr>
        <p:txBody>
          <a:bodyPr wrap="square" rtlCol="0">
            <a:spAutoFit/>
          </a:bodyPr>
          <a:lstStyle/>
          <a:p>
            <a:r>
              <a:rPr lang="en-US" dirty="0">
                <a:solidFill>
                  <a:schemeClr val="bg1"/>
                </a:solidFill>
              </a:rPr>
              <a:t>“Had the knowledge of the Americas been made known even a century earlier, the religion transplanted to the Western World would have been that of the church of Europe at its lowest state of decadence. </a:t>
            </a:r>
          </a:p>
          <a:p>
            <a:r>
              <a:rPr lang="en-US" dirty="0">
                <a:solidFill>
                  <a:schemeClr val="bg1"/>
                </a:solidFill>
              </a:rPr>
              <a:t>The period closing with the fifteenth century was that of the dense  darkness that goes before the dawn.”</a:t>
            </a:r>
          </a:p>
        </p:txBody>
      </p:sp>
      <p:sp>
        <p:nvSpPr>
          <p:cNvPr id="15" name="TextBox 14"/>
          <p:cNvSpPr txBox="1"/>
          <p:nvPr/>
        </p:nvSpPr>
        <p:spPr>
          <a:xfrm>
            <a:off x="166255" y="838201"/>
            <a:ext cx="5853545" cy="3970318"/>
          </a:xfrm>
          <a:prstGeom prst="rect">
            <a:avLst/>
          </a:prstGeom>
          <a:noFill/>
        </p:spPr>
        <p:txBody>
          <a:bodyPr wrap="square" rtlCol="0">
            <a:spAutoFit/>
          </a:bodyPr>
          <a:lstStyle/>
          <a:p>
            <a:r>
              <a:rPr lang="en-US" dirty="0">
                <a:solidFill>
                  <a:schemeClr val="bg1"/>
                </a:solidFill>
              </a:rPr>
              <a:t>“Columbus’s courageous discovery of America at the close of the 15</a:t>
            </a:r>
            <a:r>
              <a:rPr lang="en-US" baseline="30000" dirty="0">
                <a:solidFill>
                  <a:schemeClr val="bg1"/>
                </a:solidFill>
              </a:rPr>
              <a:t>th</a:t>
            </a:r>
            <a:r>
              <a:rPr lang="en-US" dirty="0">
                <a:solidFill>
                  <a:schemeClr val="bg1"/>
                </a:solidFill>
              </a:rPr>
              <a:t> century has compelled the generous and just admiration of the world. </a:t>
            </a:r>
          </a:p>
          <a:p>
            <a:endParaRPr lang="en-US" dirty="0">
              <a:solidFill>
                <a:schemeClr val="bg1"/>
              </a:solidFill>
            </a:endParaRPr>
          </a:p>
          <a:p>
            <a:r>
              <a:rPr lang="en-US" dirty="0">
                <a:solidFill>
                  <a:schemeClr val="bg1"/>
                </a:solidFill>
              </a:rPr>
              <a:t>The reader of the Book of Mormon is aware that Columbus was directed in his enterprise by the Spirit of God (see Nephi 13:12), as he himself attested.</a:t>
            </a:r>
            <a:br>
              <a:rPr lang="en-US" dirty="0">
                <a:solidFill>
                  <a:schemeClr val="bg1"/>
                </a:solidFill>
              </a:rPr>
            </a:br>
            <a:endParaRPr lang="en-US" dirty="0">
              <a:solidFill>
                <a:schemeClr val="bg1"/>
              </a:solidFill>
            </a:endParaRPr>
          </a:p>
          <a:p>
            <a:r>
              <a:rPr lang="en-US" dirty="0">
                <a:solidFill>
                  <a:schemeClr val="bg1"/>
                </a:solidFill>
              </a:rPr>
              <a:t>As Columbus was destined in the providence of God to establish the union between the Old and the New worlds, others by that same providence were prohibited from doing so or from making known that they had done so. The heavens have their timetable, and it is not for man to hurry the season of harvest.”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8372" y="948114"/>
            <a:ext cx="4377586" cy="3284897"/>
          </a:xfrm>
          <a:prstGeom prst="rect">
            <a:avLst/>
          </a:prstGeom>
        </p:spPr>
      </p:pic>
      <p:sp>
        <p:nvSpPr>
          <p:cNvPr id="9" name="AutoShape 2" descr="Image result for columbus"/>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p:cNvGrpSpPr/>
          <p:nvPr/>
        </p:nvGrpSpPr>
        <p:grpSpPr>
          <a:xfrm>
            <a:off x="2716705" y="4566227"/>
            <a:ext cx="1713931" cy="2119336"/>
            <a:chOff x="2643969" y="4607791"/>
            <a:chExt cx="1713931" cy="2119336"/>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517" y="4607791"/>
              <a:ext cx="1577474" cy="1907309"/>
            </a:xfrm>
            <a:prstGeom prst="rect">
              <a:avLst/>
            </a:prstGeom>
          </p:spPr>
        </p:pic>
        <p:sp>
          <p:nvSpPr>
            <p:cNvPr id="12" name="Rectangle 11"/>
            <p:cNvSpPr/>
            <p:nvPr/>
          </p:nvSpPr>
          <p:spPr>
            <a:xfrm>
              <a:off x="2643969" y="6465517"/>
              <a:ext cx="1713931" cy="261610"/>
            </a:xfrm>
            <a:prstGeom prst="rect">
              <a:avLst/>
            </a:prstGeom>
          </p:spPr>
          <p:txBody>
            <a:bodyPr wrap="none">
              <a:spAutoFit/>
            </a:bodyPr>
            <a:lstStyle/>
            <a:p>
              <a:r>
                <a:rPr lang="en-US" sz="1100" dirty="0">
                  <a:solidFill>
                    <a:schemeClr val="bg1"/>
                  </a:solidFill>
                  <a:latin typeface="Arial" panose="020B0604020202020204" pitchFamily="34" charset="0"/>
                </a:rPr>
                <a:t>Sebastiano del </a:t>
              </a:r>
              <a:r>
                <a:rPr lang="en-US" sz="1100" dirty="0" err="1">
                  <a:solidFill>
                    <a:schemeClr val="bg1"/>
                  </a:solidFill>
                  <a:latin typeface="Arial" panose="020B0604020202020204" pitchFamily="34" charset="0"/>
                </a:rPr>
                <a:t>Piombo</a:t>
              </a:r>
              <a:r>
                <a:rPr lang="en-US" sz="1100" b="0" i="0" dirty="0">
                  <a:solidFill>
                    <a:schemeClr val="bg1"/>
                  </a:solidFill>
                  <a:effectLst/>
                  <a:latin typeface="Arial" panose="020B0604020202020204" pitchFamily="34" charset="0"/>
                </a:rPr>
                <a:t>, </a:t>
              </a:r>
              <a:endParaRPr lang="en-US" sz="1100" dirty="0">
                <a:solidFill>
                  <a:schemeClr val="bg1"/>
                </a:solidFill>
              </a:endParaRPr>
            </a:p>
          </p:txBody>
        </p:sp>
      </p:grpSp>
      <p:grpSp>
        <p:nvGrpSpPr>
          <p:cNvPr id="7" name="Group 6">
            <a:extLst>
              <a:ext uri="{FF2B5EF4-FFF2-40B4-BE49-F238E27FC236}">
                <a16:creationId xmlns:a16="http://schemas.microsoft.com/office/drawing/2014/main" id="{8FA9FAE1-0C86-864B-7F8D-4263CC080218}"/>
              </a:ext>
            </a:extLst>
          </p:cNvPr>
          <p:cNvGrpSpPr/>
          <p:nvPr/>
        </p:nvGrpSpPr>
        <p:grpSpPr>
          <a:xfrm>
            <a:off x="175035" y="5066593"/>
            <a:ext cx="1699400" cy="1754326"/>
            <a:chOff x="175035" y="5066593"/>
            <a:chExt cx="1699400" cy="1754326"/>
          </a:xfrm>
        </p:grpSpPr>
        <p:grpSp>
          <p:nvGrpSpPr>
            <p:cNvPr id="10" name="Group 24">
              <a:extLst>
                <a:ext uri="{FF2B5EF4-FFF2-40B4-BE49-F238E27FC236}">
                  <a16:creationId xmlns:a16="http://schemas.microsoft.com/office/drawing/2014/main" id="{FD858622-43AC-6AC5-968B-F37CB455E372}"/>
                </a:ext>
              </a:extLst>
            </p:cNvPr>
            <p:cNvGrpSpPr/>
            <p:nvPr/>
          </p:nvGrpSpPr>
          <p:grpSpPr>
            <a:xfrm>
              <a:off x="175035" y="5486401"/>
              <a:ext cx="914399" cy="1143001"/>
              <a:chOff x="541423" y="2133600"/>
              <a:chExt cx="1973177" cy="2466475"/>
            </a:xfrm>
          </p:grpSpPr>
          <p:grpSp>
            <p:nvGrpSpPr>
              <p:cNvPr id="51" name="Group 5">
                <a:extLst>
                  <a:ext uri="{FF2B5EF4-FFF2-40B4-BE49-F238E27FC236}">
                    <a16:creationId xmlns:a16="http://schemas.microsoft.com/office/drawing/2014/main" id="{F471EC92-82C7-1020-8A8E-883AEF1902EF}"/>
                  </a:ext>
                </a:extLst>
              </p:cNvPr>
              <p:cNvGrpSpPr/>
              <p:nvPr/>
            </p:nvGrpSpPr>
            <p:grpSpPr>
              <a:xfrm>
                <a:off x="609600" y="2133600"/>
                <a:ext cx="1905000" cy="2466475"/>
                <a:chOff x="609600" y="2133600"/>
                <a:chExt cx="1905000" cy="2466475"/>
              </a:xfrm>
            </p:grpSpPr>
            <p:sp>
              <p:nvSpPr>
                <p:cNvPr id="53" name="Rectangle 52">
                  <a:extLst>
                    <a:ext uri="{FF2B5EF4-FFF2-40B4-BE49-F238E27FC236}">
                      <a16:creationId xmlns:a16="http://schemas.microsoft.com/office/drawing/2014/main" id="{BFEF93A4-BDDB-05E8-10B9-D5A94E613AC4}"/>
                    </a:ext>
                  </a:extLst>
                </p:cNvPr>
                <p:cNvSpPr/>
                <p:nvPr/>
              </p:nvSpPr>
              <p:spPr>
                <a:xfrm rot="5400000">
                  <a:off x="908382" y="3816016"/>
                  <a:ext cx="1247274" cy="320844"/>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740B869-1400-038A-EE3E-7716D9D25182}"/>
                    </a:ext>
                  </a:extLst>
                </p:cNvPr>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51">
                <a:extLst>
                  <a:ext uri="{FF2B5EF4-FFF2-40B4-BE49-F238E27FC236}">
                    <a16:creationId xmlns:a16="http://schemas.microsoft.com/office/drawing/2014/main" id="{9B41C0CD-FE27-B341-658C-16A3D5361FD2}"/>
                  </a:ext>
                </a:extLst>
              </p:cNvPr>
              <p:cNvSpPr txBox="1"/>
              <p:nvPr/>
            </p:nvSpPr>
            <p:spPr>
              <a:xfrm>
                <a:off x="541423" y="2298032"/>
                <a:ext cx="1905000" cy="929808"/>
              </a:xfrm>
              <a:prstGeom prst="rect">
                <a:avLst/>
              </a:prstGeom>
              <a:noFill/>
            </p:spPr>
            <p:txBody>
              <a:bodyPr wrap="square" rtlCol="0">
                <a:spAutoFit/>
              </a:bodyPr>
              <a:lstStyle/>
              <a:p>
                <a:pPr algn="ctr"/>
                <a:r>
                  <a:rPr lang="en-US" sz="1100" dirty="0">
                    <a:latin typeface="Gungsuh" pitchFamily="18" charset="-127"/>
                    <a:ea typeface="Gungsuh" pitchFamily="18" charset="-127"/>
                  </a:rPr>
                  <a:t>JS and RM</a:t>
                </a:r>
                <a:endParaRPr lang="en-US" dirty="0">
                  <a:latin typeface="Gungsuh" pitchFamily="18" charset="-127"/>
                  <a:ea typeface="Gungsuh" pitchFamily="18" charset="-127"/>
                </a:endParaRPr>
              </a:p>
            </p:txBody>
          </p:sp>
        </p:grpSp>
        <p:grpSp>
          <p:nvGrpSpPr>
            <p:cNvPr id="14" name="Group 13">
              <a:extLst>
                <a:ext uri="{FF2B5EF4-FFF2-40B4-BE49-F238E27FC236}">
                  <a16:creationId xmlns:a16="http://schemas.microsoft.com/office/drawing/2014/main" id="{72FA6B7C-C328-150D-FF04-B5EF9304BA76}"/>
                </a:ext>
              </a:extLst>
            </p:cNvPr>
            <p:cNvGrpSpPr/>
            <p:nvPr/>
          </p:nvGrpSpPr>
          <p:grpSpPr>
            <a:xfrm>
              <a:off x="1010672" y="5066593"/>
              <a:ext cx="863763" cy="1754326"/>
              <a:chOff x="4847870" y="1415932"/>
              <a:chExt cx="2215815" cy="4500383"/>
            </a:xfrm>
          </p:grpSpPr>
          <p:sp>
            <p:nvSpPr>
              <p:cNvPr id="16" name="Oval 15">
                <a:extLst>
                  <a:ext uri="{FF2B5EF4-FFF2-40B4-BE49-F238E27FC236}">
                    <a16:creationId xmlns:a16="http://schemas.microsoft.com/office/drawing/2014/main" id="{67AB9DFE-902C-70B4-128D-2C8EB859B4B9}"/>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a:extLst>
                  <a:ext uri="{FF2B5EF4-FFF2-40B4-BE49-F238E27FC236}">
                    <a16:creationId xmlns:a16="http://schemas.microsoft.com/office/drawing/2014/main" id="{A2D42AC3-55A4-8E0B-985B-E6F9E8C2569A}"/>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234415E-D542-EDF5-D78D-35F6F6486315}"/>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apezoid 36">
                <a:extLst>
                  <a:ext uri="{FF2B5EF4-FFF2-40B4-BE49-F238E27FC236}">
                    <a16:creationId xmlns:a16="http://schemas.microsoft.com/office/drawing/2014/main" id="{81C19CD4-F18F-FE11-F7C3-67B6DBE74AB1}"/>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E3A7D482-0B88-6C05-0AAC-BCCE66ADDE3F}"/>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5E78052-7B25-689D-00F2-8B9D8AC9C647}"/>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rapezoid 42">
                <a:extLst>
                  <a:ext uri="{FF2B5EF4-FFF2-40B4-BE49-F238E27FC236}">
                    <a16:creationId xmlns:a16="http://schemas.microsoft.com/office/drawing/2014/main" id="{206935DA-9F49-A976-56BA-92DF73EE4D5C}"/>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9525E11-D26F-3AF3-A13A-29824B5C3AC6}"/>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F150225-8390-E4AE-9F81-4D6FB7ED9221}"/>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7DA22C62-5F4A-D671-727D-C131CC32E3FB}"/>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Double Wave 46">
                <a:extLst>
                  <a:ext uri="{FF2B5EF4-FFF2-40B4-BE49-F238E27FC236}">
                    <a16:creationId xmlns:a16="http://schemas.microsoft.com/office/drawing/2014/main" id="{392C3689-9C98-FA59-1DF8-F543E64BDF8F}"/>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uble Wave 47">
                <a:extLst>
                  <a:ext uri="{FF2B5EF4-FFF2-40B4-BE49-F238E27FC236}">
                    <a16:creationId xmlns:a16="http://schemas.microsoft.com/office/drawing/2014/main" id="{4B1272B6-1010-2F25-57EF-5B43530285AC}"/>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Delay 48">
                <a:extLst>
                  <a:ext uri="{FF2B5EF4-FFF2-40B4-BE49-F238E27FC236}">
                    <a16:creationId xmlns:a16="http://schemas.microsoft.com/office/drawing/2014/main" id="{DA437B06-EF78-D72F-C040-30745EC3D434}"/>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005BBDF-A008-FBD2-6FE4-470474FF1305}"/>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35088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9"/>
          <p:cNvGrpSpPr/>
          <p:nvPr/>
        </p:nvGrpSpPr>
        <p:grpSpPr>
          <a:xfrm>
            <a:off x="3048000" y="152400"/>
            <a:ext cx="6248400" cy="457200"/>
            <a:chOff x="609600" y="2133600"/>
            <a:chExt cx="1905000" cy="1219200"/>
          </a:xfrm>
        </p:grpSpPr>
        <p:sp>
          <p:nvSpPr>
            <p:cNvPr id="33" name="Rectangle 32"/>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09600" y="2133600"/>
              <a:ext cx="1905000" cy="984885"/>
            </a:xfrm>
            <a:prstGeom prst="rect">
              <a:avLst/>
            </a:prstGeom>
            <a:noFill/>
          </p:spPr>
          <p:txBody>
            <a:bodyPr wrap="square" rtlCol="0">
              <a:spAutoFit/>
            </a:bodyPr>
            <a:lstStyle/>
            <a:p>
              <a:pPr algn="ctr"/>
              <a:r>
                <a:rPr lang="en-US" dirty="0">
                  <a:latin typeface="Gungsuh" pitchFamily="18" charset="-127"/>
                  <a:ea typeface="Gungsuh" pitchFamily="18" charset="-127"/>
                </a:rPr>
                <a:t>Blessings or Withdrawal of Blessing</a:t>
              </a:r>
            </a:p>
          </p:txBody>
        </p:sp>
      </p:grpSp>
      <p:sp>
        <p:nvSpPr>
          <p:cNvPr id="38" name="TextBox 37"/>
          <p:cNvSpPr txBox="1"/>
          <p:nvPr/>
        </p:nvSpPr>
        <p:spPr>
          <a:xfrm>
            <a:off x="3352800" y="2514600"/>
            <a:ext cx="2286000" cy="2308324"/>
          </a:xfrm>
          <a:prstGeom prst="rect">
            <a:avLst/>
          </a:prstGeom>
          <a:noFill/>
        </p:spPr>
        <p:txBody>
          <a:bodyPr wrap="square" rtlCol="0">
            <a:spAutoFit/>
          </a:bodyPr>
          <a:lstStyle/>
          <a:p>
            <a:r>
              <a:rPr lang="en-US" dirty="0">
                <a:solidFill>
                  <a:schemeClr val="bg1"/>
                </a:solidFill>
              </a:rPr>
              <a:t>Serve Him </a:t>
            </a:r>
          </a:p>
          <a:p>
            <a:endParaRPr lang="en-US" dirty="0">
              <a:solidFill>
                <a:schemeClr val="bg1"/>
              </a:solidFill>
            </a:endParaRPr>
          </a:p>
          <a:p>
            <a:r>
              <a:rPr lang="en-US" dirty="0">
                <a:solidFill>
                  <a:schemeClr val="bg1"/>
                </a:solidFill>
              </a:rPr>
              <a:t>Keep commandments</a:t>
            </a:r>
          </a:p>
          <a:p>
            <a:endParaRPr lang="en-US" dirty="0">
              <a:solidFill>
                <a:schemeClr val="bg1"/>
              </a:solidFill>
            </a:endParaRPr>
          </a:p>
          <a:p>
            <a:r>
              <a:rPr lang="en-US" dirty="0">
                <a:solidFill>
                  <a:schemeClr val="bg1"/>
                </a:solidFill>
              </a:rPr>
              <a:t>Iniquity</a:t>
            </a:r>
          </a:p>
          <a:p>
            <a:endParaRPr lang="en-US" dirty="0">
              <a:solidFill>
                <a:schemeClr val="bg1"/>
              </a:solidFill>
            </a:endParaRPr>
          </a:p>
          <a:p>
            <a:endParaRPr lang="en-US" dirty="0">
              <a:solidFill>
                <a:schemeClr val="bg1"/>
              </a:solidFill>
            </a:endParaRPr>
          </a:p>
          <a:p>
            <a:r>
              <a:rPr lang="en-US" dirty="0">
                <a:solidFill>
                  <a:schemeClr val="bg1"/>
                </a:solidFill>
              </a:rPr>
              <a:t>Reject the Holy One</a:t>
            </a:r>
          </a:p>
        </p:txBody>
      </p:sp>
      <p:grpSp>
        <p:nvGrpSpPr>
          <p:cNvPr id="35" name="Group 34"/>
          <p:cNvGrpSpPr/>
          <p:nvPr/>
        </p:nvGrpSpPr>
        <p:grpSpPr>
          <a:xfrm>
            <a:off x="2133600" y="1143000"/>
            <a:ext cx="1905000" cy="3124200"/>
            <a:chOff x="609600" y="2133600"/>
            <a:chExt cx="1905000" cy="3124200"/>
          </a:xfrm>
        </p:grpSpPr>
        <p:grpSp>
          <p:nvGrpSpPr>
            <p:cNvPr id="36" name="Group 5"/>
            <p:cNvGrpSpPr/>
            <p:nvPr/>
          </p:nvGrpSpPr>
          <p:grpSpPr>
            <a:xfrm>
              <a:off x="609600" y="2133600"/>
              <a:ext cx="1905000" cy="3124200"/>
              <a:chOff x="609600" y="2133600"/>
              <a:chExt cx="1905000" cy="3124200"/>
            </a:xfrm>
          </p:grpSpPr>
          <p:sp>
            <p:nvSpPr>
              <p:cNvPr id="42" name="Rectangle 41"/>
              <p:cNvSpPr/>
              <p:nvPr/>
            </p:nvSpPr>
            <p:spPr>
              <a:xfrm rot="5400000">
                <a:off x="571500" y="4152900"/>
                <a:ext cx="1905000" cy="3048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p:cNvSpPr txBox="1"/>
            <p:nvPr/>
          </p:nvSpPr>
          <p:spPr>
            <a:xfrm>
              <a:off x="609600" y="2362200"/>
              <a:ext cx="1905000" cy="369332"/>
            </a:xfrm>
            <a:prstGeom prst="rect">
              <a:avLst/>
            </a:prstGeom>
            <a:noFill/>
          </p:spPr>
          <p:txBody>
            <a:bodyPr wrap="square" rtlCol="0">
              <a:spAutoFit/>
            </a:bodyPr>
            <a:lstStyle/>
            <a:p>
              <a:pPr algn="ctr"/>
              <a:r>
                <a:rPr lang="en-US" dirty="0">
                  <a:latin typeface="Gungsuh" pitchFamily="18" charset="-127"/>
                  <a:ea typeface="Gungsuh" pitchFamily="18" charset="-127"/>
                </a:rPr>
                <a:t>Actions</a:t>
              </a:r>
            </a:p>
          </p:txBody>
        </p:sp>
      </p:grpSp>
      <p:grpSp>
        <p:nvGrpSpPr>
          <p:cNvPr id="43" name="Group 42"/>
          <p:cNvGrpSpPr/>
          <p:nvPr/>
        </p:nvGrpSpPr>
        <p:grpSpPr>
          <a:xfrm>
            <a:off x="7239000" y="1143000"/>
            <a:ext cx="1905000" cy="3124200"/>
            <a:chOff x="609600" y="2133600"/>
            <a:chExt cx="1905000" cy="3124200"/>
          </a:xfrm>
        </p:grpSpPr>
        <p:grpSp>
          <p:nvGrpSpPr>
            <p:cNvPr id="44" name="Group 5"/>
            <p:cNvGrpSpPr/>
            <p:nvPr/>
          </p:nvGrpSpPr>
          <p:grpSpPr>
            <a:xfrm>
              <a:off x="609600" y="2133600"/>
              <a:ext cx="1905000" cy="3124200"/>
              <a:chOff x="609600" y="2133600"/>
              <a:chExt cx="1905000" cy="3124200"/>
            </a:xfrm>
          </p:grpSpPr>
          <p:sp>
            <p:nvSpPr>
              <p:cNvPr id="46" name="Rectangle 45"/>
              <p:cNvSpPr/>
              <p:nvPr/>
            </p:nvSpPr>
            <p:spPr>
              <a:xfrm rot="5400000">
                <a:off x="571500" y="4152900"/>
                <a:ext cx="1905000" cy="3048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609600" y="2362200"/>
              <a:ext cx="1905000" cy="584775"/>
            </a:xfrm>
            <a:prstGeom prst="rect">
              <a:avLst/>
            </a:prstGeom>
            <a:noFill/>
          </p:spPr>
          <p:txBody>
            <a:bodyPr wrap="square" rtlCol="0">
              <a:spAutoFit/>
            </a:bodyPr>
            <a:lstStyle/>
            <a:p>
              <a:pPr algn="ctr"/>
              <a:r>
                <a:rPr lang="en-US" sz="1600" b="1" dirty="0">
                  <a:latin typeface="Gungsuh" pitchFamily="18" charset="-127"/>
                  <a:ea typeface="Gungsuh" pitchFamily="18" charset="-127"/>
                </a:rPr>
                <a:t>Consequences</a:t>
              </a:r>
            </a:p>
            <a:p>
              <a:pPr algn="ctr"/>
              <a:endParaRPr lang="en-US" sz="1600" b="1" dirty="0">
                <a:latin typeface="Gungsuh" pitchFamily="18" charset="-127"/>
                <a:ea typeface="Gungsuh" pitchFamily="18" charset="-127"/>
              </a:endParaRPr>
            </a:p>
          </p:txBody>
        </p:sp>
      </p:grpSp>
      <p:sp>
        <p:nvSpPr>
          <p:cNvPr id="48" name="TextBox 47"/>
          <p:cNvSpPr txBox="1"/>
          <p:nvPr/>
        </p:nvSpPr>
        <p:spPr>
          <a:xfrm>
            <a:off x="5791200" y="2514600"/>
            <a:ext cx="2286000" cy="2862322"/>
          </a:xfrm>
          <a:prstGeom prst="rect">
            <a:avLst/>
          </a:prstGeom>
          <a:noFill/>
        </p:spPr>
        <p:txBody>
          <a:bodyPr wrap="square" rtlCol="0">
            <a:spAutoFit/>
          </a:bodyPr>
          <a:lstStyle/>
          <a:p>
            <a:pPr algn="r"/>
            <a:r>
              <a:rPr lang="en-US" dirty="0">
                <a:solidFill>
                  <a:schemeClr val="bg1"/>
                </a:solidFill>
              </a:rPr>
              <a:t>Have Liberty</a:t>
            </a:r>
          </a:p>
          <a:p>
            <a:pPr algn="r"/>
            <a:endParaRPr lang="en-US" dirty="0">
              <a:solidFill>
                <a:schemeClr val="bg1"/>
              </a:solidFill>
            </a:endParaRPr>
          </a:p>
          <a:p>
            <a:pPr algn="r"/>
            <a:r>
              <a:rPr lang="en-US" dirty="0">
                <a:solidFill>
                  <a:schemeClr val="bg1"/>
                </a:solidFill>
              </a:rPr>
              <a:t>Prosper in the land</a:t>
            </a:r>
          </a:p>
          <a:p>
            <a:pPr algn="r"/>
            <a:endParaRPr lang="en-US" dirty="0">
              <a:solidFill>
                <a:schemeClr val="bg1"/>
              </a:solidFill>
            </a:endParaRPr>
          </a:p>
          <a:p>
            <a:pPr algn="r"/>
            <a:r>
              <a:rPr lang="en-US" dirty="0">
                <a:solidFill>
                  <a:schemeClr val="bg1"/>
                </a:solidFill>
              </a:rPr>
              <a:t>The land will be cursed</a:t>
            </a:r>
          </a:p>
          <a:p>
            <a:pPr algn="r"/>
            <a:endParaRPr lang="en-US" dirty="0">
              <a:solidFill>
                <a:schemeClr val="bg1"/>
              </a:solidFill>
            </a:endParaRPr>
          </a:p>
          <a:p>
            <a:pPr algn="r"/>
            <a:r>
              <a:rPr lang="en-US" dirty="0">
                <a:solidFill>
                  <a:schemeClr val="bg1"/>
                </a:solidFill>
              </a:rPr>
              <a:t>“judgments of him that is just shall rest upon them”</a:t>
            </a:r>
          </a:p>
        </p:txBody>
      </p:sp>
      <p:sp>
        <p:nvSpPr>
          <p:cNvPr id="49" name="TextBox 48"/>
          <p:cNvSpPr txBox="1"/>
          <p:nvPr/>
        </p:nvSpPr>
        <p:spPr>
          <a:xfrm>
            <a:off x="8382000" y="2514601"/>
            <a:ext cx="2286000" cy="3693319"/>
          </a:xfrm>
          <a:prstGeom prst="rect">
            <a:avLst/>
          </a:prstGeom>
          <a:noFill/>
        </p:spPr>
        <p:txBody>
          <a:bodyPr wrap="square" rtlCol="0">
            <a:spAutoFit/>
          </a:bodyPr>
          <a:lstStyle/>
          <a:p>
            <a:r>
              <a:rPr lang="en-US" dirty="0">
                <a:solidFill>
                  <a:schemeClr val="bg1"/>
                </a:solidFill>
              </a:rPr>
              <a:t>Never brought to captivity</a:t>
            </a:r>
          </a:p>
          <a:p>
            <a:r>
              <a:rPr lang="en-US" dirty="0">
                <a:solidFill>
                  <a:schemeClr val="bg1"/>
                </a:solidFill>
              </a:rPr>
              <a:t>Land not take from them</a:t>
            </a:r>
          </a:p>
          <a:p>
            <a:r>
              <a:rPr lang="en-US" dirty="0">
                <a:solidFill>
                  <a:schemeClr val="bg1"/>
                </a:solidFill>
              </a:rPr>
              <a:t>Dwell in Safety</a:t>
            </a:r>
          </a:p>
          <a:p>
            <a:endParaRPr lang="en-US" dirty="0">
              <a:solidFill>
                <a:schemeClr val="bg1"/>
              </a:solidFill>
            </a:endParaRPr>
          </a:p>
          <a:p>
            <a:endParaRPr lang="en-US" dirty="0">
              <a:solidFill>
                <a:schemeClr val="bg1"/>
              </a:solidFill>
            </a:endParaRPr>
          </a:p>
          <a:p>
            <a:r>
              <a:rPr lang="en-US" dirty="0">
                <a:solidFill>
                  <a:schemeClr val="bg1"/>
                </a:solidFill>
              </a:rPr>
              <a:t>Take away the land and cause them to be scattered</a:t>
            </a:r>
          </a:p>
          <a:p>
            <a:endParaRPr lang="en-US" dirty="0">
              <a:solidFill>
                <a:schemeClr val="bg1"/>
              </a:solidFill>
            </a:endParaRPr>
          </a:p>
          <a:p>
            <a:r>
              <a:rPr lang="en-US" dirty="0">
                <a:solidFill>
                  <a:schemeClr val="bg1"/>
                </a:solidFill>
              </a:rPr>
              <a:t>Bloodshed, and great visitations</a:t>
            </a:r>
          </a:p>
        </p:txBody>
      </p:sp>
      <p:grpSp>
        <p:nvGrpSpPr>
          <p:cNvPr id="61" name="Group 60">
            <a:extLst>
              <a:ext uri="{FF2B5EF4-FFF2-40B4-BE49-F238E27FC236}">
                <a16:creationId xmlns:a16="http://schemas.microsoft.com/office/drawing/2014/main" id="{C06F7804-3442-7592-14DE-52882B39C3CB}"/>
              </a:ext>
            </a:extLst>
          </p:cNvPr>
          <p:cNvGrpSpPr/>
          <p:nvPr/>
        </p:nvGrpSpPr>
        <p:grpSpPr>
          <a:xfrm>
            <a:off x="175035" y="5066593"/>
            <a:ext cx="1699400" cy="1754326"/>
            <a:chOff x="175035" y="5066593"/>
            <a:chExt cx="1699400" cy="1754326"/>
          </a:xfrm>
        </p:grpSpPr>
        <p:grpSp>
          <p:nvGrpSpPr>
            <p:cNvPr id="62" name="Group 24">
              <a:extLst>
                <a:ext uri="{FF2B5EF4-FFF2-40B4-BE49-F238E27FC236}">
                  <a16:creationId xmlns:a16="http://schemas.microsoft.com/office/drawing/2014/main" id="{F84FD1A9-4A17-AD06-B110-AE26EBA6F375}"/>
                </a:ext>
              </a:extLst>
            </p:cNvPr>
            <p:cNvGrpSpPr/>
            <p:nvPr/>
          </p:nvGrpSpPr>
          <p:grpSpPr>
            <a:xfrm>
              <a:off x="175035" y="5486401"/>
              <a:ext cx="914399" cy="1143001"/>
              <a:chOff x="541423" y="2133600"/>
              <a:chExt cx="1973177" cy="2466475"/>
            </a:xfrm>
          </p:grpSpPr>
          <p:grpSp>
            <p:nvGrpSpPr>
              <p:cNvPr id="78" name="Group 5">
                <a:extLst>
                  <a:ext uri="{FF2B5EF4-FFF2-40B4-BE49-F238E27FC236}">
                    <a16:creationId xmlns:a16="http://schemas.microsoft.com/office/drawing/2014/main" id="{38D2D0A7-B26B-144F-7F42-C8E5D6FBE8E6}"/>
                  </a:ext>
                </a:extLst>
              </p:cNvPr>
              <p:cNvGrpSpPr/>
              <p:nvPr/>
            </p:nvGrpSpPr>
            <p:grpSpPr>
              <a:xfrm>
                <a:off x="609600" y="2133600"/>
                <a:ext cx="1905000" cy="2466475"/>
                <a:chOff x="609600" y="2133600"/>
                <a:chExt cx="1905000" cy="2466475"/>
              </a:xfrm>
            </p:grpSpPr>
            <p:sp>
              <p:nvSpPr>
                <p:cNvPr id="80" name="Rectangle 79">
                  <a:extLst>
                    <a:ext uri="{FF2B5EF4-FFF2-40B4-BE49-F238E27FC236}">
                      <a16:creationId xmlns:a16="http://schemas.microsoft.com/office/drawing/2014/main" id="{C7ED9C76-F68F-1E0B-746F-89AA00AF3250}"/>
                    </a:ext>
                  </a:extLst>
                </p:cNvPr>
                <p:cNvSpPr/>
                <p:nvPr/>
              </p:nvSpPr>
              <p:spPr>
                <a:xfrm rot="5400000">
                  <a:off x="908382" y="3816016"/>
                  <a:ext cx="1247274" cy="320844"/>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7C17A35A-B621-C12B-0CAB-348B2F4360FC}"/>
                    </a:ext>
                  </a:extLst>
                </p:cNvPr>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TextBox 78">
                <a:extLst>
                  <a:ext uri="{FF2B5EF4-FFF2-40B4-BE49-F238E27FC236}">
                    <a16:creationId xmlns:a16="http://schemas.microsoft.com/office/drawing/2014/main" id="{8C636402-0DA9-8734-5231-4DECEF50A53E}"/>
                  </a:ext>
                </a:extLst>
              </p:cNvPr>
              <p:cNvSpPr txBox="1"/>
              <p:nvPr/>
            </p:nvSpPr>
            <p:spPr>
              <a:xfrm>
                <a:off x="541423" y="2298032"/>
                <a:ext cx="1905000" cy="929808"/>
              </a:xfrm>
              <a:prstGeom prst="rect">
                <a:avLst/>
              </a:prstGeom>
              <a:noFill/>
            </p:spPr>
            <p:txBody>
              <a:bodyPr wrap="square" rtlCol="0">
                <a:spAutoFit/>
              </a:bodyPr>
              <a:lstStyle/>
              <a:p>
                <a:pPr algn="ctr"/>
                <a:r>
                  <a:rPr lang="en-US" sz="1100" dirty="0">
                    <a:latin typeface="Gungsuh" pitchFamily="18" charset="-127"/>
                    <a:ea typeface="Gungsuh" pitchFamily="18" charset="-127"/>
                  </a:rPr>
                  <a:t>2 Nephi 6-12</a:t>
                </a:r>
                <a:endParaRPr lang="en-US" dirty="0">
                  <a:latin typeface="Gungsuh" pitchFamily="18" charset="-127"/>
                  <a:ea typeface="Gungsuh" pitchFamily="18" charset="-127"/>
                </a:endParaRPr>
              </a:p>
            </p:txBody>
          </p:sp>
        </p:grpSp>
        <p:grpSp>
          <p:nvGrpSpPr>
            <p:cNvPr id="63" name="Group 62">
              <a:extLst>
                <a:ext uri="{FF2B5EF4-FFF2-40B4-BE49-F238E27FC236}">
                  <a16:creationId xmlns:a16="http://schemas.microsoft.com/office/drawing/2014/main" id="{A2DAECF8-1995-82B7-9047-45B752CEDC54}"/>
                </a:ext>
              </a:extLst>
            </p:cNvPr>
            <p:cNvGrpSpPr/>
            <p:nvPr/>
          </p:nvGrpSpPr>
          <p:grpSpPr>
            <a:xfrm>
              <a:off x="1010672" y="5066593"/>
              <a:ext cx="863763" cy="1754326"/>
              <a:chOff x="4847870" y="1415932"/>
              <a:chExt cx="2215815" cy="4500383"/>
            </a:xfrm>
          </p:grpSpPr>
          <p:sp>
            <p:nvSpPr>
              <p:cNvPr id="64" name="Oval 63">
                <a:extLst>
                  <a:ext uri="{FF2B5EF4-FFF2-40B4-BE49-F238E27FC236}">
                    <a16:creationId xmlns:a16="http://schemas.microsoft.com/office/drawing/2014/main" id="{6247ACB2-5BB6-799A-68DF-76B912913658}"/>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2E832F32-D800-4A1E-FB68-E7755DB51F3A}"/>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54387016-CB91-EBC1-48EB-AC8DFB2C6C28}"/>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apezoid 66">
                <a:extLst>
                  <a:ext uri="{FF2B5EF4-FFF2-40B4-BE49-F238E27FC236}">
                    <a16:creationId xmlns:a16="http://schemas.microsoft.com/office/drawing/2014/main" id="{F5755C42-C0EA-BFF4-7559-164DB67EB2CB}"/>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47571D09-7090-78A3-FFBF-7B942870EFE1}"/>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1345446-B491-7F0F-0B9F-B9673D02AFA7}"/>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apezoid 69">
                <a:extLst>
                  <a:ext uri="{FF2B5EF4-FFF2-40B4-BE49-F238E27FC236}">
                    <a16:creationId xmlns:a16="http://schemas.microsoft.com/office/drawing/2014/main" id="{DB855652-25CD-13A5-D346-1321A16342D3}"/>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FA514F0-F0D3-3356-AF35-58898E5207F6}"/>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4ADE92A1-E68D-E796-EB67-91989C014DB9}"/>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B9E66A2C-3C94-B8BA-B339-64467FF2C7F1}"/>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Double Wave 73">
                <a:extLst>
                  <a:ext uri="{FF2B5EF4-FFF2-40B4-BE49-F238E27FC236}">
                    <a16:creationId xmlns:a16="http://schemas.microsoft.com/office/drawing/2014/main" id="{F3C6D3FB-39CF-F488-1E63-B3724EF576B7}"/>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ouble Wave 74">
                <a:extLst>
                  <a:ext uri="{FF2B5EF4-FFF2-40B4-BE49-F238E27FC236}">
                    <a16:creationId xmlns:a16="http://schemas.microsoft.com/office/drawing/2014/main" id="{01D32A89-C2B3-7765-F073-0E5CA13A3D1F}"/>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Delay 75">
                <a:extLst>
                  <a:ext uri="{FF2B5EF4-FFF2-40B4-BE49-F238E27FC236}">
                    <a16:creationId xmlns:a16="http://schemas.microsoft.com/office/drawing/2014/main" id="{700F3441-5ECB-D0A8-37D1-DFBCD42B8DC2}"/>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03B33A41-3109-E265-5D07-125CEC627CC5}"/>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2" name="TextBox 81">
            <a:extLst>
              <a:ext uri="{FF2B5EF4-FFF2-40B4-BE49-F238E27FC236}">
                <a16:creationId xmlns:a16="http://schemas.microsoft.com/office/drawing/2014/main" id="{DFE9D4C2-95DF-5710-4D7D-6284C26DA188}"/>
              </a:ext>
            </a:extLst>
          </p:cNvPr>
          <p:cNvSpPr txBox="1"/>
          <p:nvPr/>
        </p:nvSpPr>
        <p:spPr>
          <a:xfrm>
            <a:off x="7961128" y="2778936"/>
            <a:ext cx="460744" cy="369332"/>
          </a:xfrm>
          <a:prstGeom prst="rect">
            <a:avLst/>
          </a:prstGeom>
          <a:noFill/>
        </p:spPr>
        <p:txBody>
          <a:bodyPr wrap="square" rtlCol="0">
            <a:spAutoFit/>
          </a:bodyPr>
          <a:lstStyle/>
          <a:p>
            <a:r>
              <a:rPr lang="en-US" dirty="0"/>
              <a:t>Or</a:t>
            </a:r>
          </a:p>
        </p:txBody>
      </p:sp>
    </p:spTree>
    <p:extLst>
      <p:ext uri="{BB962C8B-B14F-4D97-AF65-F5344CB8AC3E}">
        <p14:creationId xmlns:p14="http://schemas.microsoft.com/office/powerpoint/2010/main" val="121637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9">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8">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9">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34"/>
          <p:cNvGrpSpPr/>
          <p:nvPr/>
        </p:nvGrpSpPr>
        <p:grpSpPr>
          <a:xfrm>
            <a:off x="3886200" y="685800"/>
            <a:ext cx="4343400" cy="5474208"/>
            <a:chOff x="609600" y="2133600"/>
            <a:chExt cx="1939018" cy="2443843"/>
          </a:xfrm>
        </p:grpSpPr>
        <p:grpSp>
          <p:nvGrpSpPr>
            <p:cNvPr id="8" name="Group 5"/>
            <p:cNvGrpSpPr/>
            <p:nvPr/>
          </p:nvGrpSpPr>
          <p:grpSpPr>
            <a:xfrm>
              <a:off x="609600" y="2133600"/>
              <a:ext cx="1905000" cy="2443843"/>
              <a:chOff x="609600" y="2133600"/>
              <a:chExt cx="1905000" cy="2443843"/>
            </a:xfrm>
          </p:grpSpPr>
          <p:sp>
            <p:nvSpPr>
              <p:cNvPr id="42" name="Rectangle 41"/>
              <p:cNvSpPr/>
              <p:nvPr/>
            </p:nvSpPr>
            <p:spPr>
              <a:xfrm rot="5400000">
                <a:off x="934811" y="3815443"/>
                <a:ext cx="1219200" cy="3048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p:cNvSpPr txBox="1"/>
            <p:nvPr/>
          </p:nvSpPr>
          <p:spPr>
            <a:xfrm>
              <a:off x="643618" y="2201636"/>
              <a:ext cx="1905000" cy="1030502"/>
            </a:xfrm>
            <a:prstGeom prst="rect">
              <a:avLst/>
            </a:prstGeom>
            <a:noFill/>
          </p:spPr>
          <p:txBody>
            <a:bodyPr wrap="square" rtlCol="0">
              <a:spAutoFit/>
            </a:bodyPr>
            <a:lstStyle/>
            <a:p>
              <a:pPr algn="ctr"/>
              <a:r>
                <a:rPr lang="en-US" sz="2400" b="1" dirty="0">
                  <a:latin typeface="Gungsuh" pitchFamily="18" charset="-127"/>
                  <a:ea typeface="Gungsuh" pitchFamily="18" charset="-127"/>
                </a:rPr>
                <a:t>The Lord blesses us when we keep His commandments, and He withholds blessings when we do not keep His commandments.</a:t>
              </a:r>
              <a:endParaRPr lang="en-US" sz="2400" dirty="0">
                <a:latin typeface="Gungsuh" pitchFamily="18" charset="-127"/>
                <a:ea typeface="Gungsuh" pitchFamily="18" charset="-127"/>
              </a:endParaRPr>
            </a:p>
          </p:txBody>
        </p:sp>
      </p:grpSp>
      <p:grpSp>
        <p:nvGrpSpPr>
          <p:cNvPr id="2" name="Group 1">
            <a:extLst>
              <a:ext uri="{FF2B5EF4-FFF2-40B4-BE49-F238E27FC236}">
                <a16:creationId xmlns:a16="http://schemas.microsoft.com/office/drawing/2014/main" id="{D80E31AA-467F-6D4C-8300-91AB9FE269A9}"/>
              </a:ext>
            </a:extLst>
          </p:cNvPr>
          <p:cNvGrpSpPr/>
          <p:nvPr/>
        </p:nvGrpSpPr>
        <p:grpSpPr>
          <a:xfrm>
            <a:off x="175035" y="5066593"/>
            <a:ext cx="1699400" cy="1754326"/>
            <a:chOff x="175035" y="5066593"/>
            <a:chExt cx="1699400" cy="1754326"/>
          </a:xfrm>
        </p:grpSpPr>
        <p:grpSp>
          <p:nvGrpSpPr>
            <p:cNvPr id="9" name="Group 24">
              <a:extLst>
                <a:ext uri="{FF2B5EF4-FFF2-40B4-BE49-F238E27FC236}">
                  <a16:creationId xmlns:a16="http://schemas.microsoft.com/office/drawing/2014/main" id="{DF5501B4-DB8F-DC28-4D48-038C125185CB}"/>
                </a:ext>
              </a:extLst>
            </p:cNvPr>
            <p:cNvGrpSpPr/>
            <p:nvPr/>
          </p:nvGrpSpPr>
          <p:grpSpPr>
            <a:xfrm>
              <a:off x="175035" y="5486401"/>
              <a:ext cx="914399" cy="1143001"/>
              <a:chOff x="541423" y="2133600"/>
              <a:chExt cx="1973177" cy="2466475"/>
            </a:xfrm>
          </p:grpSpPr>
          <p:grpSp>
            <p:nvGrpSpPr>
              <p:cNvPr id="46" name="Group 5">
                <a:extLst>
                  <a:ext uri="{FF2B5EF4-FFF2-40B4-BE49-F238E27FC236}">
                    <a16:creationId xmlns:a16="http://schemas.microsoft.com/office/drawing/2014/main" id="{D894A99A-8874-B047-890A-588A4DB412CD}"/>
                  </a:ext>
                </a:extLst>
              </p:cNvPr>
              <p:cNvGrpSpPr/>
              <p:nvPr/>
            </p:nvGrpSpPr>
            <p:grpSpPr>
              <a:xfrm>
                <a:off x="609600" y="2133600"/>
                <a:ext cx="1905000" cy="2466475"/>
                <a:chOff x="609600" y="2133600"/>
                <a:chExt cx="1905000" cy="2466475"/>
              </a:xfrm>
            </p:grpSpPr>
            <p:sp>
              <p:nvSpPr>
                <p:cNvPr id="48" name="Rectangle 47">
                  <a:extLst>
                    <a:ext uri="{FF2B5EF4-FFF2-40B4-BE49-F238E27FC236}">
                      <a16:creationId xmlns:a16="http://schemas.microsoft.com/office/drawing/2014/main" id="{7FD9DE63-E3BD-C893-95A9-C48309C41BB3}"/>
                    </a:ext>
                  </a:extLst>
                </p:cNvPr>
                <p:cNvSpPr/>
                <p:nvPr/>
              </p:nvSpPr>
              <p:spPr>
                <a:xfrm rot="5400000">
                  <a:off x="908382" y="3816016"/>
                  <a:ext cx="1247274" cy="320844"/>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E202255-14D8-037F-66BF-C9F4762D11B3}"/>
                    </a:ext>
                  </a:extLst>
                </p:cNvPr>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8756A093-898A-225B-C077-9368954DB8D5}"/>
                  </a:ext>
                </a:extLst>
              </p:cNvPr>
              <p:cNvSpPr txBox="1"/>
              <p:nvPr/>
            </p:nvSpPr>
            <p:spPr>
              <a:xfrm>
                <a:off x="541423" y="2298032"/>
                <a:ext cx="1905000" cy="929808"/>
              </a:xfrm>
              <a:prstGeom prst="rect">
                <a:avLst/>
              </a:prstGeom>
              <a:noFill/>
            </p:spPr>
            <p:txBody>
              <a:bodyPr wrap="square" rtlCol="0">
                <a:spAutoFit/>
              </a:bodyPr>
              <a:lstStyle/>
              <a:p>
                <a:pPr algn="ctr"/>
                <a:r>
                  <a:rPr lang="en-US" sz="1100" dirty="0">
                    <a:latin typeface="Gungsuh" pitchFamily="18" charset="-127"/>
                    <a:ea typeface="Gungsuh" pitchFamily="18" charset="-127"/>
                  </a:rPr>
                  <a:t>2 Nephi 6-12</a:t>
                </a:r>
                <a:endParaRPr lang="en-US" dirty="0">
                  <a:latin typeface="Gungsuh" pitchFamily="18" charset="-127"/>
                  <a:ea typeface="Gungsuh" pitchFamily="18" charset="-127"/>
                </a:endParaRPr>
              </a:p>
            </p:txBody>
          </p:sp>
        </p:grpSp>
        <p:grpSp>
          <p:nvGrpSpPr>
            <p:cNvPr id="10" name="Group 9">
              <a:extLst>
                <a:ext uri="{FF2B5EF4-FFF2-40B4-BE49-F238E27FC236}">
                  <a16:creationId xmlns:a16="http://schemas.microsoft.com/office/drawing/2014/main" id="{EABB7B85-F2E1-1BEE-2FF0-CD9B1B511D91}"/>
                </a:ext>
              </a:extLst>
            </p:cNvPr>
            <p:cNvGrpSpPr/>
            <p:nvPr/>
          </p:nvGrpSpPr>
          <p:grpSpPr>
            <a:xfrm>
              <a:off x="1010672" y="5066593"/>
              <a:ext cx="863763" cy="1754326"/>
              <a:chOff x="4847870" y="1415932"/>
              <a:chExt cx="2215815" cy="4500383"/>
            </a:xfrm>
          </p:grpSpPr>
          <p:sp>
            <p:nvSpPr>
              <p:cNvPr id="11" name="Oval 10">
                <a:extLst>
                  <a:ext uri="{FF2B5EF4-FFF2-40B4-BE49-F238E27FC236}">
                    <a16:creationId xmlns:a16="http://schemas.microsoft.com/office/drawing/2014/main" id="{597AC360-1649-C7C1-3BB7-57A0D7C95E1B}"/>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D3ACEF44-3604-AB1C-7D6D-4EC3BD03B357}"/>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AA3A29-3FAE-9E5D-2924-6BD67BCAD6A4}"/>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apezoid 13">
                <a:extLst>
                  <a:ext uri="{FF2B5EF4-FFF2-40B4-BE49-F238E27FC236}">
                    <a16:creationId xmlns:a16="http://schemas.microsoft.com/office/drawing/2014/main" id="{D8C802D1-25BD-4E93-C36D-BAF0782FE917}"/>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5B8F4B2C-D125-5E2F-BA9D-008E61490BEA}"/>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099BC24-54C8-BF76-D01B-22B1F4507392}"/>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apezoid 31">
                <a:extLst>
                  <a:ext uri="{FF2B5EF4-FFF2-40B4-BE49-F238E27FC236}">
                    <a16:creationId xmlns:a16="http://schemas.microsoft.com/office/drawing/2014/main" id="{24B77E25-DD7B-44D5-443E-48845291DDD6}"/>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6C5DC86-25A3-45F5-6D3B-28E7890DE724}"/>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8ABEB72-1084-8E07-4720-C9C4515809C9}"/>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374CB28A-0940-1A6D-D14B-EE2D6AEC0CCD}"/>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Double Wave 37">
                <a:extLst>
                  <a:ext uri="{FF2B5EF4-FFF2-40B4-BE49-F238E27FC236}">
                    <a16:creationId xmlns:a16="http://schemas.microsoft.com/office/drawing/2014/main" id="{EC18EB3C-F60A-B06F-D8D0-95A0630D5CAF}"/>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uble Wave 42">
                <a:extLst>
                  <a:ext uri="{FF2B5EF4-FFF2-40B4-BE49-F238E27FC236}">
                    <a16:creationId xmlns:a16="http://schemas.microsoft.com/office/drawing/2014/main" id="{07615588-7C5F-62D9-C79C-C4E73EE4826E}"/>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elay 43">
                <a:extLst>
                  <a:ext uri="{FF2B5EF4-FFF2-40B4-BE49-F238E27FC236}">
                    <a16:creationId xmlns:a16="http://schemas.microsoft.com/office/drawing/2014/main" id="{A92A66FB-7229-A7DB-3F26-745529BE97FA}"/>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ACE2D1F-72CA-7846-738C-1E9548DA8DA9}"/>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30065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0" cy="6858000"/>
            <a:chOff x="0" y="0"/>
            <a:chExt cx="12192000" cy="685800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rame 7"/>
            <p:cNvSpPr/>
            <p:nvPr/>
          </p:nvSpPr>
          <p:spPr>
            <a:xfrm>
              <a:off x="0" y="0"/>
              <a:ext cx="12192000" cy="6858000"/>
            </a:xfrm>
            <a:prstGeom prst="frame">
              <a:avLst>
                <a:gd name="adj1" fmla="val 6427"/>
              </a:avLst>
            </a:prstGeom>
            <a:solidFill>
              <a:schemeClr val="tx1">
                <a:lumMod val="65000"/>
                <a:lumOff val="35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TextBox 4"/>
          <p:cNvSpPr txBox="1"/>
          <p:nvPr/>
        </p:nvSpPr>
        <p:spPr>
          <a:xfrm>
            <a:off x="921944" y="506994"/>
            <a:ext cx="8229600" cy="6186309"/>
          </a:xfrm>
          <a:prstGeom prst="rect">
            <a:avLst/>
          </a:prstGeom>
          <a:noFill/>
        </p:spPr>
        <p:txBody>
          <a:bodyPr wrap="square" rtlCol="0">
            <a:spAutoFit/>
          </a:bodyPr>
          <a:lstStyle/>
          <a:p>
            <a:pPr fontAlgn="base"/>
            <a:r>
              <a:rPr lang="en-US" sz="2200" dirty="0"/>
              <a:t>The Fall of Adam and Eve</a:t>
            </a:r>
          </a:p>
          <a:p>
            <a:pPr fontAlgn="base"/>
            <a:endParaRPr lang="en-US" sz="2200" dirty="0"/>
          </a:p>
          <a:p>
            <a:pPr fontAlgn="base"/>
            <a:r>
              <a:rPr lang="en-US" sz="2200" dirty="0"/>
              <a:t>The Atonement of Jesus Christ</a:t>
            </a:r>
          </a:p>
          <a:p>
            <a:pPr fontAlgn="base"/>
            <a:endParaRPr lang="en-US" sz="2200" dirty="0"/>
          </a:p>
          <a:p>
            <a:pPr fontAlgn="base"/>
            <a:r>
              <a:rPr lang="en-US" sz="2200" dirty="0"/>
              <a:t>Agency</a:t>
            </a:r>
          </a:p>
          <a:p>
            <a:pPr fontAlgn="base"/>
            <a:endParaRPr lang="en-US" sz="2200" dirty="0"/>
          </a:p>
          <a:p>
            <a:pPr fontAlgn="base"/>
            <a:r>
              <a:rPr lang="en-US" sz="2200" dirty="0"/>
              <a:t>Filled with prophecies from Nephi, Jacob, and Isaiah, who were special witnesses of the Savior.</a:t>
            </a:r>
          </a:p>
          <a:p>
            <a:pPr fontAlgn="base"/>
            <a:r>
              <a:rPr lang="en-US" sz="2200" dirty="0"/>
              <a:t> </a:t>
            </a:r>
          </a:p>
          <a:p>
            <a:pPr fontAlgn="base"/>
            <a:r>
              <a:rPr lang="en-US" sz="2200" dirty="0"/>
              <a:t>Prophesies of the Restoration of the gospel in the latter days, the scattering and gathering of God’s covenant people, the Second Coming of Jesus Christ, the coming forth of the Book of Mormon, and the Millennium.</a:t>
            </a:r>
          </a:p>
          <a:p>
            <a:pPr fontAlgn="base"/>
            <a:endParaRPr lang="en-US" sz="2200" dirty="0"/>
          </a:p>
          <a:p>
            <a:pPr fontAlgn="base"/>
            <a:r>
              <a:rPr lang="en-US" sz="2200" dirty="0"/>
              <a:t>Also contains:</a:t>
            </a:r>
          </a:p>
          <a:p>
            <a:pPr fontAlgn="base"/>
            <a:r>
              <a:rPr lang="en-US" sz="2200" dirty="0"/>
              <a:t>Nephi’s explanation of the doctrine of Christ </a:t>
            </a:r>
          </a:p>
          <a:p>
            <a:pPr fontAlgn="base"/>
            <a:r>
              <a:rPr lang="en-US" sz="2200" dirty="0"/>
              <a:t>Nephi’s testimony of the Savior.</a:t>
            </a:r>
          </a:p>
          <a:p>
            <a:pPr fontAlgn="base"/>
            <a:endParaRPr lang="en-US" sz="2200" dirty="0"/>
          </a:p>
        </p:txBody>
      </p:sp>
      <p:sp>
        <p:nvSpPr>
          <p:cNvPr id="2" name="Rectangle 1"/>
          <p:cNvSpPr/>
          <p:nvPr/>
        </p:nvSpPr>
        <p:spPr>
          <a:xfrm>
            <a:off x="4183771" y="66568"/>
            <a:ext cx="3770135" cy="461665"/>
          </a:xfrm>
          <a:prstGeom prst="rect">
            <a:avLst/>
          </a:prstGeom>
        </p:spPr>
        <p:txBody>
          <a:bodyPr wrap="none">
            <a:spAutoFit/>
          </a:bodyPr>
          <a:lstStyle/>
          <a:p>
            <a:pPr algn="ctr" fontAlgn="base"/>
            <a:r>
              <a:rPr lang="en-US" sz="2400" b="1" dirty="0">
                <a:solidFill>
                  <a:srgbClr val="00B0F0"/>
                </a:solidFill>
                <a:latin typeface="Castellar" pitchFamily="18" charset="0"/>
              </a:rPr>
              <a:t>What is in 2 Nephi ?</a:t>
            </a:r>
          </a:p>
        </p:txBody>
      </p:sp>
      <p:grpSp>
        <p:nvGrpSpPr>
          <p:cNvPr id="214" name="Group 213">
            <a:extLst>
              <a:ext uri="{FF2B5EF4-FFF2-40B4-BE49-F238E27FC236}">
                <a16:creationId xmlns:a16="http://schemas.microsoft.com/office/drawing/2014/main" id="{2F6AF7E8-2434-F70A-6949-BAEDA560729E}"/>
              </a:ext>
            </a:extLst>
          </p:cNvPr>
          <p:cNvGrpSpPr/>
          <p:nvPr/>
        </p:nvGrpSpPr>
        <p:grpSpPr>
          <a:xfrm>
            <a:off x="5332824" y="528233"/>
            <a:ext cx="1200089" cy="1393445"/>
            <a:chOff x="5332824" y="528233"/>
            <a:chExt cx="1200089" cy="1393445"/>
          </a:xfrm>
        </p:grpSpPr>
        <p:grpSp>
          <p:nvGrpSpPr>
            <p:cNvPr id="4" name="Group 3">
              <a:extLst>
                <a:ext uri="{FF2B5EF4-FFF2-40B4-BE49-F238E27FC236}">
                  <a16:creationId xmlns:a16="http://schemas.microsoft.com/office/drawing/2014/main" id="{73F104F7-B75E-02D8-73A0-8BDDF39313E2}"/>
                </a:ext>
              </a:extLst>
            </p:cNvPr>
            <p:cNvGrpSpPr/>
            <p:nvPr/>
          </p:nvGrpSpPr>
          <p:grpSpPr>
            <a:xfrm>
              <a:off x="6033889" y="725114"/>
              <a:ext cx="499024" cy="1183278"/>
              <a:chOff x="6477000" y="2057400"/>
              <a:chExt cx="1828800" cy="4336423"/>
            </a:xfrm>
          </p:grpSpPr>
          <p:sp>
            <p:nvSpPr>
              <p:cNvPr id="182" name="Oval 181">
                <a:extLst>
                  <a:ext uri="{FF2B5EF4-FFF2-40B4-BE49-F238E27FC236}">
                    <a16:creationId xmlns:a16="http://schemas.microsoft.com/office/drawing/2014/main" id="{1B6591C9-3194-7C27-488D-A8FD007CC36B}"/>
                  </a:ext>
                </a:extLst>
              </p:cNvPr>
              <p:cNvSpPr/>
              <p:nvPr/>
            </p:nvSpPr>
            <p:spPr>
              <a:xfrm rot="3211573">
                <a:off x="7344368" y="5942086"/>
                <a:ext cx="552357" cy="3511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0EC00AF5-3704-C668-6F64-CBBDBA93574C}"/>
                  </a:ext>
                </a:extLst>
              </p:cNvPr>
              <p:cNvSpPr/>
              <p:nvPr/>
            </p:nvSpPr>
            <p:spPr>
              <a:xfrm rot="18597934">
                <a:off x="6741371" y="5940077"/>
                <a:ext cx="552357" cy="3511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rapezoid 183">
                <a:extLst>
                  <a:ext uri="{FF2B5EF4-FFF2-40B4-BE49-F238E27FC236}">
                    <a16:creationId xmlns:a16="http://schemas.microsoft.com/office/drawing/2014/main" id="{CAD018CA-906E-99C9-4E0B-AE3C1835014D}"/>
                  </a:ext>
                </a:extLst>
              </p:cNvPr>
              <p:cNvSpPr/>
              <p:nvPr/>
            </p:nvSpPr>
            <p:spPr>
              <a:xfrm>
                <a:off x="6553200" y="4343400"/>
                <a:ext cx="1600200" cy="1752600"/>
              </a:xfrm>
              <a:prstGeom prst="trapezoid">
                <a:avLst>
                  <a:gd name="adj" fmla="val 3527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Group 66">
                <a:extLst>
                  <a:ext uri="{FF2B5EF4-FFF2-40B4-BE49-F238E27FC236}">
                    <a16:creationId xmlns:a16="http://schemas.microsoft.com/office/drawing/2014/main" id="{796DEEF7-859B-13E8-3FF2-AE04B6910950}"/>
                  </a:ext>
                </a:extLst>
              </p:cNvPr>
              <p:cNvGrpSpPr/>
              <p:nvPr/>
            </p:nvGrpSpPr>
            <p:grpSpPr>
              <a:xfrm>
                <a:off x="6477000" y="2057400"/>
                <a:ext cx="1828800" cy="3352800"/>
                <a:chOff x="1153216" y="1811767"/>
                <a:chExt cx="1121976" cy="2618106"/>
              </a:xfrm>
            </p:grpSpPr>
            <p:sp>
              <p:nvSpPr>
                <p:cNvPr id="186" name="Cloud 185">
                  <a:extLst>
                    <a:ext uri="{FF2B5EF4-FFF2-40B4-BE49-F238E27FC236}">
                      <a16:creationId xmlns:a16="http://schemas.microsoft.com/office/drawing/2014/main" id="{39E1940B-7104-62C0-E122-600CA3594059}"/>
                    </a:ext>
                  </a:extLst>
                </p:cNvPr>
                <p:cNvSpPr/>
                <p:nvPr/>
              </p:nvSpPr>
              <p:spPr>
                <a:xfrm>
                  <a:off x="1232877" y="1915758"/>
                  <a:ext cx="937846" cy="1559859"/>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98EB8A40-CC51-C20C-4209-B47C7577DADD}"/>
                    </a:ext>
                  </a:extLst>
                </p:cNvPr>
                <p:cNvSpPr/>
                <p:nvPr/>
              </p:nvSpPr>
              <p:spPr>
                <a:xfrm rot="18542915">
                  <a:off x="1042928" y="3517344"/>
                  <a:ext cx="415962" cy="1953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E829EAE1-0D84-B934-6FAA-CFB74BDC36FD}"/>
                    </a:ext>
                  </a:extLst>
                </p:cNvPr>
                <p:cNvSpPr/>
                <p:nvPr/>
              </p:nvSpPr>
              <p:spPr>
                <a:xfrm rot="2387893">
                  <a:off x="1962577" y="3526629"/>
                  <a:ext cx="312615" cy="2599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rapezoid 188">
                  <a:extLst>
                    <a:ext uri="{FF2B5EF4-FFF2-40B4-BE49-F238E27FC236}">
                      <a16:creationId xmlns:a16="http://schemas.microsoft.com/office/drawing/2014/main" id="{EC7A751D-5B4D-9D51-1746-EA7685CE46B9}"/>
                    </a:ext>
                  </a:extLst>
                </p:cNvPr>
                <p:cNvSpPr/>
                <p:nvPr/>
              </p:nvSpPr>
              <p:spPr>
                <a:xfrm rot="2280925">
                  <a:off x="1216801" y="2978133"/>
                  <a:ext cx="390769" cy="740300"/>
                </a:xfrm>
                <a:prstGeom prst="trapezoid">
                  <a:avLst>
                    <a:gd name="adj" fmla="val 2886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rapezoid 189">
                  <a:extLst>
                    <a:ext uri="{FF2B5EF4-FFF2-40B4-BE49-F238E27FC236}">
                      <a16:creationId xmlns:a16="http://schemas.microsoft.com/office/drawing/2014/main" id="{7105DDF3-BCCE-C310-AA8B-3491704ED1E2}"/>
                    </a:ext>
                  </a:extLst>
                </p:cNvPr>
                <p:cNvSpPr/>
                <p:nvPr/>
              </p:nvSpPr>
              <p:spPr>
                <a:xfrm rot="19556788">
                  <a:off x="1787419" y="2960065"/>
                  <a:ext cx="390769" cy="729858"/>
                </a:xfrm>
                <a:prstGeom prst="trapezoid">
                  <a:avLst>
                    <a:gd name="adj" fmla="val 3527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rapezoid 190">
                  <a:extLst>
                    <a:ext uri="{FF2B5EF4-FFF2-40B4-BE49-F238E27FC236}">
                      <a16:creationId xmlns:a16="http://schemas.microsoft.com/office/drawing/2014/main" id="{5D0ABDE8-6E71-7A93-4F56-4EB5DBCC4CF4}"/>
                    </a:ext>
                  </a:extLst>
                </p:cNvPr>
                <p:cNvSpPr/>
                <p:nvPr/>
              </p:nvSpPr>
              <p:spPr>
                <a:xfrm>
                  <a:off x="1311031" y="3631602"/>
                  <a:ext cx="742462" cy="729858"/>
                </a:xfrm>
                <a:prstGeom prst="trapezoid">
                  <a:avLst>
                    <a:gd name="adj" fmla="val 3527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ounded Rectangle 37">
                  <a:extLst>
                    <a:ext uri="{FF2B5EF4-FFF2-40B4-BE49-F238E27FC236}">
                      <a16:creationId xmlns:a16="http://schemas.microsoft.com/office/drawing/2014/main" id="{8E1B2D0F-94BB-8685-6C8F-310A76FE9CB9}"/>
                    </a:ext>
                  </a:extLst>
                </p:cNvPr>
                <p:cNvSpPr/>
                <p:nvPr/>
              </p:nvSpPr>
              <p:spPr>
                <a:xfrm>
                  <a:off x="1428262" y="2955664"/>
                  <a:ext cx="547077" cy="987911"/>
                </a:xfrm>
                <a:prstGeom prst="roundRect">
                  <a:avLst>
                    <a:gd name="adj" fmla="val 2423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ounded Rectangle 38">
                  <a:extLst>
                    <a:ext uri="{FF2B5EF4-FFF2-40B4-BE49-F238E27FC236}">
                      <a16:creationId xmlns:a16="http://schemas.microsoft.com/office/drawing/2014/main" id="{BCADCB4F-6887-FEC7-2095-1683E3977F87}"/>
                    </a:ext>
                  </a:extLst>
                </p:cNvPr>
                <p:cNvSpPr/>
                <p:nvPr/>
              </p:nvSpPr>
              <p:spPr>
                <a:xfrm>
                  <a:off x="1428262" y="3787588"/>
                  <a:ext cx="547077" cy="155986"/>
                </a:xfrm>
                <a:prstGeom prst="roundRect">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ounded Rectangle 39">
                  <a:extLst>
                    <a:ext uri="{FF2B5EF4-FFF2-40B4-BE49-F238E27FC236}">
                      <a16:creationId xmlns:a16="http://schemas.microsoft.com/office/drawing/2014/main" id="{FCB016CA-9D8A-5089-2105-E39E5B604F64}"/>
                    </a:ext>
                  </a:extLst>
                </p:cNvPr>
                <p:cNvSpPr/>
                <p:nvPr/>
              </p:nvSpPr>
              <p:spPr>
                <a:xfrm rot="3629068">
                  <a:off x="1501144" y="4067621"/>
                  <a:ext cx="635774" cy="88730"/>
                </a:xfrm>
                <a:prstGeom prst="roundRect">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ounded Rectangle 40">
                  <a:extLst>
                    <a:ext uri="{FF2B5EF4-FFF2-40B4-BE49-F238E27FC236}">
                      <a16:creationId xmlns:a16="http://schemas.microsoft.com/office/drawing/2014/main" id="{CE74514D-206C-7E4B-B768-9D5A2BD273D9}"/>
                    </a:ext>
                  </a:extLst>
                </p:cNvPr>
                <p:cNvSpPr/>
                <p:nvPr/>
              </p:nvSpPr>
              <p:spPr>
                <a:xfrm rot="4838901">
                  <a:off x="1427432" y="4066478"/>
                  <a:ext cx="635774" cy="88730"/>
                </a:xfrm>
                <a:prstGeom prst="roundRect">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ounded Rectangle 41">
                  <a:extLst>
                    <a:ext uri="{FF2B5EF4-FFF2-40B4-BE49-F238E27FC236}">
                      <a16:creationId xmlns:a16="http://schemas.microsoft.com/office/drawing/2014/main" id="{3CEE2D25-D200-95F2-2D0B-CC637F6F8BFA}"/>
                    </a:ext>
                  </a:extLst>
                </p:cNvPr>
                <p:cNvSpPr/>
                <p:nvPr/>
              </p:nvSpPr>
              <p:spPr>
                <a:xfrm rot="3629068">
                  <a:off x="1616285" y="3789091"/>
                  <a:ext cx="162926" cy="100986"/>
                </a:xfrm>
                <a:prstGeom prst="roundRect">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Isosceles Triangle 196">
                  <a:extLst>
                    <a:ext uri="{FF2B5EF4-FFF2-40B4-BE49-F238E27FC236}">
                      <a16:creationId xmlns:a16="http://schemas.microsoft.com/office/drawing/2014/main" id="{C664FF80-8F38-AB09-50C8-E705B23261AA}"/>
                    </a:ext>
                  </a:extLst>
                </p:cNvPr>
                <p:cNvSpPr/>
                <p:nvPr/>
              </p:nvSpPr>
              <p:spPr>
                <a:xfrm rot="10800000">
                  <a:off x="1584569" y="2955664"/>
                  <a:ext cx="273538" cy="31197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EF356049-6B07-BD2F-3DA3-7D488BA09C65}"/>
                    </a:ext>
                  </a:extLst>
                </p:cNvPr>
                <p:cNvSpPr/>
                <p:nvPr/>
              </p:nvSpPr>
              <p:spPr>
                <a:xfrm>
                  <a:off x="1467338" y="2175734"/>
                  <a:ext cx="508000" cy="8319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loud 198">
                  <a:extLst>
                    <a:ext uri="{FF2B5EF4-FFF2-40B4-BE49-F238E27FC236}">
                      <a16:creationId xmlns:a16="http://schemas.microsoft.com/office/drawing/2014/main" id="{344861F7-2DD3-943C-FB57-D42E79541D29}"/>
                    </a:ext>
                  </a:extLst>
                </p:cNvPr>
                <p:cNvSpPr/>
                <p:nvPr/>
              </p:nvSpPr>
              <p:spPr>
                <a:xfrm>
                  <a:off x="1311031" y="1811767"/>
                  <a:ext cx="742462" cy="571948"/>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0" name="Group 199">
              <a:extLst>
                <a:ext uri="{FF2B5EF4-FFF2-40B4-BE49-F238E27FC236}">
                  <a16:creationId xmlns:a16="http://schemas.microsoft.com/office/drawing/2014/main" id="{09734B92-F828-2948-357A-39D902162D36}"/>
                </a:ext>
              </a:extLst>
            </p:cNvPr>
            <p:cNvGrpSpPr/>
            <p:nvPr/>
          </p:nvGrpSpPr>
          <p:grpSpPr>
            <a:xfrm>
              <a:off x="5332824" y="528233"/>
              <a:ext cx="630129" cy="1393445"/>
              <a:chOff x="1981201" y="1602950"/>
              <a:chExt cx="2200939" cy="4867074"/>
            </a:xfrm>
          </p:grpSpPr>
          <p:sp>
            <p:nvSpPr>
              <p:cNvPr id="201" name="Oval 200">
                <a:extLst>
                  <a:ext uri="{FF2B5EF4-FFF2-40B4-BE49-F238E27FC236}">
                    <a16:creationId xmlns:a16="http://schemas.microsoft.com/office/drawing/2014/main" id="{627FD05B-1474-7289-109C-A7886838C130}"/>
                  </a:ext>
                </a:extLst>
              </p:cNvPr>
              <p:cNvSpPr/>
              <p:nvPr/>
            </p:nvSpPr>
            <p:spPr>
              <a:xfrm rot="3211573">
                <a:off x="3077169" y="6018287"/>
                <a:ext cx="552357" cy="3511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EC4AF684-3949-F514-88A3-C37C8E03634F}"/>
                  </a:ext>
                </a:extLst>
              </p:cNvPr>
              <p:cNvSpPr/>
              <p:nvPr/>
            </p:nvSpPr>
            <p:spPr>
              <a:xfrm rot="18597934">
                <a:off x="2474172" y="6016278"/>
                <a:ext cx="552357" cy="3511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Trapezoid 202">
                <a:extLst>
                  <a:ext uri="{FF2B5EF4-FFF2-40B4-BE49-F238E27FC236}">
                    <a16:creationId xmlns:a16="http://schemas.microsoft.com/office/drawing/2014/main" id="{DD3766BF-42B1-6DF5-DA88-A5810035A163}"/>
                  </a:ext>
                </a:extLst>
              </p:cNvPr>
              <p:cNvSpPr/>
              <p:nvPr/>
            </p:nvSpPr>
            <p:spPr>
              <a:xfrm>
                <a:off x="2209800" y="3733800"/>
                <a:ext cx="1600200" cy="2438400"/>
              </a:xfrm>
              <a:prstGeom prst="trapezoid">
                <a:avLst>
                  <a:gd name="adj" fmla="val 39969"/>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56CCB578-B813-1DBA-5CA6-B2369BE6C321}"/>
                  </a:ext>
                </a:extLst>
              </p:cNvPr>
              <p:cNvSpPr/>
              <p:nvPr/>
            </p:nvSpPr>
            <p:spPr>
              <a:xfrm rot="2387893">
                <a:off x="3629783" y="3869902"/>
                <a:ext cx="552357" cy="3511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F0932171-045B-90B7-1F6A-7D8F1F7DD644}"/>
                  </a:ext>
                </a:extLst>
              </p:cNvPr>
              <p:cNvSpPr/>
              <p:nvPr/>
            </p:nvSpPr>
            <p:spPr>
              <a:xfrm rot="7204752">
                <a:off x="1872919" y="3935575"/>
                <a:ext cx="561788" cy="3452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rapezoid 205">
                <a:extLst>
                  <a:ext uri="{FF2B5EF4-FFF2-40B4-BE49-F238E27FC236}">
                    <a16:creationId xmlns:a16="http://schemas.microsoft.com/office/drawing/2014/main" id="{9C3149CD-6881-2CF1-D627-47F7A4CBBC50}"/>
                  </a:ext>
                </a:extLst>
              </p:cNvPr>
              <p:cNvSpPr/>
              <p:nvPr/>
            </p:nvSpPr>
            <p:spPr>
              <a:xfrm rot="1673599">
                <a:off x="2037688" y="2962147"/>
                <a:ext cx="690447" cy="1121787"/>
              </a:xfrm>
              <a:prstGeom prst="trapezoid">
                <a:avLst>
                  <a:gd name="adj" fmla="val 39969"/>
                </a:avLst>
              </a:prstGeom>
              <a:solidFill>
                <a:srgbClr val="DAC6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rapezoid 206">
                <a:extLst>
                  <a:ext uri="{FF2B5EF4-FFF2-40B4-BE49-F238E27FC236}">
                    <a16:creationId xmlns:a16="http://schemas.microsoft.com/office/drawing/2014/main" id="{D9EEF0B0-37E9-BD97-6058-76070AD29083}"/>
                  </a:ext>
                </a:extLst>
              </p:cNvPr>
              <p:cNvSpPr/>
              <p:nvPr/>
            </p:nvSpPr>
            <p:spPr>
              <a:xfrm rot="19808278">
                <a:off x="3167646" y="2906526"/>
                <a:ext cx="690447" cy="1276857"/>
              </a:xfrm>
              <a:prstGeom prst="trapezoid">
                <a:avLst>
                  <a:gd name="adj" fmla="val 28868"/>
                </a:avLst>
              </a:prstGeom>
              <a:solidFill>
                <a:srgbClr val="DAC6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ounded Rectangle 53">
                <a:extLst>
                  <a:ext uri="{FF2B5EF4-FFF2-40B4-BE49-F238E27FC236}">
                    <a16:creationId xmlns:a16="http://schemas.microsoft.com/office/drawing/2014/main" id="{0CC12076-EDED-498F-65BE-770BD9C0EBEE}"/>
                  </a:ext>
                </a:extLst>
              </p:cNvPr>
              <p:cNvSpPr/>
              <p:nvPr/>
            </p:nvSpPr>
            <p:spPr>
              <a:xfrm>
                <a:off x="2418386" y="3004671"/>
                <a:ext cx="1104716" cy="2176929"/>
              </a:xfrm>
              <a:prstGeom prst="roundRect">
                <a:avLst>
                  <a:gd name="adj" fmla="val 2423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ed Rectangle 54">
                <a:extLst>
                  <a:ext uri="{FF2B5EF4-FFF2-40B4-BE49-F238E27FC236}">
                    <a16:creationId xmlns:a16="http://schemas.microsoft.com/office/drawing/2014/main" id="{E734ADB4-B648-E97B-4D6E-C84DB790C8F7}"/>
                  </a:ext>
                </a:extLst>
              </p:cNvPr>
              <p:cNvSpPr/>
              <p:nvPr/>
            </p:nvSpPr>
            <p:spPr>
              <a:xfrm rot="21376392">
                <a:off x="3126772" y="3002449"/>
                <a:ext cx="533669" cy="3091329"/>
              </a:xfrm>
              <a:prstGeom prst="roundRect">
                <a:avLst>
                  <a:gd name="adj" fmla="val 50000"/>
                </a:avLst>
              </a:prstGeom>
              <a:solidFill>
                <a:srgbClr val="DAC6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ounded Rectangle 55">
                <a:extLst>
                  <a:ext uri="{FF2B5EF4-FFF2-40B4-BE49-F238E27FC236}">
                    <a16:creationId xmlns:a16="http://schemas.microsoft.com/office/drawing/2014/main" id="{34F7C57C-F03D-E15F-DEBE-9D9A551C8641}"/>
                  </a:ext>
                </a:extLst>
              </p:cNvPr>
              <p:cNvSpPr/>
              <p:nvPr/>
            </p:nvSpPr>
            <p:spPr>
              <a:xfrm rot="223737">
                <a:off x="2285665" y="3000350"/>
                <a:ext cx="602023" cy="3173181"/>
              </a:xfrm>
              <a:prstGeom prst="roundRect">
                <a:avLst>
                  <a:gd name="adj" fmla="val 41877"/>
                </a:avLst>
              </a:prstGeom>
              <a:solidFill>
                <a:srgbClr val="DAC6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2140A5BB-2F71-DAD4-5433-7ED36983037D}"/>
                  </a:ext>
                </a:extLst>
              </p:cNvPr>
              <p:cNvSpPr/>
              <p:nvPr/>
            </p:nvSpPr>
            <p:spPr>
              <a:xfrm>
                <a:off x="2743199" y="2794000"/>
                <a:ext cx="533401" cy="6320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771E0E8F-65A9-8787-29B7-ED00CFE54F68}"/>
                  </a:ext>
                </a:extLst>
              </p:cNvPr>
              <p:cNvSpPr/>
              <p:nvPr/>
            </p:nvSpPr>
            <p:spPr>
              <a:xfrm>
                <a:off x="2514600" y="1981200"/>
                <a:ext cx="966626" cy="12640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Freeform: Shape 212">
                <a:extLst>
                  <a:ext uri="{FF2B5EF4-FFF2-40B4-BE49-F238E27FC236}">
                    <a16:creationId xmlns:a16="http://schemas.microsoft.com/office/drawing/2014/main" id="{A3A33695-5B88-33E2-89DF-F397F88B9F81}"/>
                  </a:ext>
                </a:extLst>
              </p:cNvPr>
              <p:cNvSpPr/>
              <p:nvPr/>
            </p:nvSpPr>
            <p:spPr>
              <a:xfrm>
                <a:off x="2417626" y="1602950"/>
                <a:ext cx="1260684" cy="923367"/>
              </a:xfrm>
              <a:custGeom>
                <a:avLst/>
                <a:gdLst>
                  <a:gd name="connsiteX0" fmla="*/ 706150 w 1260684"/>
                  <a:gd name="connsiteY0" fmla="*/ 631 h 923367"/>
                  <a:gd name="connsiteX1" fmla="*/ 737588 w 1260684"/>
                  <a:gd name="connsiteY1" fmla="*/ 10710 h 923367"/>
                  <a:gd name="connsiteX2" fmla="*/ 796907 w 1260684"/>
                  <a:gd name="connsiteY2" fmla="*/ 106019 h 923367"/>
                  <a:gd name="connsiteX3" fmla="*/ 797230 w 1260684"/>
                  <a:gd name="connsiteY3" fmla="*/ 106189 h 923367"/>
                  <a:gd name="connsiteX4" fmla="*/ 822313 w 1260684"/>
                  <a:gd name="connsiteY4" fmla="*/ 119391 h 923367"/>
                  <a:gd name="connsiteX5" fmla="*/ 853301 w 1260684"/>
                  <a:gd name="connsiteY5" fmla="*/ 152666 h 923367"/>
                  <a:gd name="connsiteX6" fmla="*/ 863457 w 1260684"/>
                  <a:gd name="connsiteY6" fmla="*/ 176263 h 923367"/>
                  <a:gd name="connsiteX7" fmla="*/ 875787 w 1260684"/>
                  <a:gd name="connsiteY7" fmla="*/ 178996 h 923367"/>
                  <a:gd name="connsiteX8" fmla="*/ 949840 w 1260684"/>
                  <a:gd name="connsiteY8" fmla="*/ 283166 h 923367"/>
                  <a:gd name="connsiteX9" fmla="*/ 949899 w 1260684"/>
                  <a:gd name="connsiteY9" fmla="*/ 283168 h 923367"/>
                  <a:gd name="connsiteX10" fmla="*/ 1002197 w 1260684"/>
                  <a:gd name="connsiteY10" fmla="*/ 284546 h 923367"/>
                  <a:gd name="connsiteX11" fmla="*/ 1071477 w 1260684"/>
                  <a:gd name="connsiteY11" fmla="*/ 397971 h 923367"/>
                  <a:gd name="connsiteX12" fmla="*/ 1072447 w 1260684"/>
                  <a:gd name="connsiteY12" fmla="*/ 397978 h 923367"/>
                  <a:gd name="connsiteX13" fmla="*/ 1115059 w 1260684"/>
                  <a:gd name="connsiteY13" fmla="*/ 398263 h 923367"/>
                  <a:gd name="connsiteX14" fmla="*/ 1151360 w 1260684"/>
                  <a:gd name="connsiteY14" fmla="*/ 418299 h 923367"/>
                  <a:gd name="connsiteX15" fmla="*/ 1173021 w 1260684"/>
                  <a:gd name="connsiteY15" fmla="*/ 457391 h 923367"/>
                  <a:gd name="connsiteX16" fmla="*/ 1170151 w 1260684"/>
                  <a:gd name="connsiteY16" fmla="*/ 502541 h 923367"/>
                  <a:gd name="connsiteX17" fmla="*/ 1170066 w 1260684"/>
                  <a:gd name="connsiteY17" fmla="*/ 503889 h 923367"/>
                  <a:gd name="connsiteX18" fmla="*/ 1247791 w 1260684"/>
                  <a:gd name="connsiteY18" fmla="*/ 545940 h 923367"/>
                  <a:gd name="connsiteX19" fmla="*/ 1258918 w 1260684"/>
                  <a:gd name="connsiteY19" fmla="*/ 574497 h 923367"/>
                  <a:gd name="connsiteX20" fmla="*/ 1229936 w 1260684"/>
                  <a:gd name="connsiteY20" fmla="*/ 665929 h 923367"/>
                  <a:gd name="connsiteX21" fmla="*/ 1229966 w 1260684"/>
                  <a:gd name="connsiteY21" fmla="*/ 666290 h 923367"/>
                  <a:gd name="connsiteX22" fmla="*/ 1234278 w 1260684"/>
                  <a:gd name="connsiteY22" fmla="*/ 718052 h 923367"/>
                  <a:gd name="connsiteX23" fmla="*/ 1212274 w 1260684"/>
                  <a:gd name="connsiteY23" fmla="*/ 768595 h 923367"/>
                  <a:gd name="connsiteX24" fmla="*/ 1144648 w 1260684"/>
                  <a:gd name="connsiteY24" fmla="*/ 815402 h 923367"/>
                  <a:gd name="connsiteX25" fmla="*/ 1058224 w 1260684"/>
                  <a:gd name="connsiteY25" fmla="*/ 909562 h 923367"/>
                  <a:gd name="connsiteX26" fmla="*/ 904530 w 1260684"/>
                  <a:gd name="connsiteY26" fmla="*/ 888109 h 923367"/>
                  <a:gd name="connsiteX27" fmla="*/ 805638 w 1260684"/>
                  <a:gd name="connsiteY27" fmla="*/ 913391 h 923367"/>
                  <a:gd name="connsiteX28" fmla="*/ 716371 w 1260684"/>
                  <a:gd name="connsiteY28" fmla="*/ 813573 h 923367"/>
                  <a:gd name="connsiteX29" fmla="*/ 578711 w 1260684"/>
                  <a:gd name="connsiteY29" fmla="*/ 797737 h 923367"/>
                  <a:gd name="connsiteX30" fmla="*/ 564044 w 1260684"/>
                  <a:gd name="connsiteY30" fmla="*/ 781531 h 923367"/>
                  <a:gd name="connsiteX31" fmla="*/ 556032 w 1260684"/>
                  <a:gd name="connsiteY31" fmla="*/ 794078 h 923367"/>
                  <a:gd name="connsiteX32" fmla="*/ 492498 w 1260684"/>
                  <a:gd name="connsiteY32" fmla="*/ 838100 h 923367"/>
                  <a:gd name="connsiteX33" fmla="*/ 343171 w 1260684"/>
                  <a:gd name="connsiteY33" fmla="*/ 763194 h 923367"/>
                  <a:gd name="connsiteX34" fmla="*/ 121352 w 1260684"/>
                  <a:gd name="connsiteY34" fmla="*/ 689187 h 923367"/>
                  <a:gd name="connsiteX35" fmla="*/ 23823 w 1260684"/>
                  <a:gd name="connsiteY35" fmla="*/ 606830 h 923367"/>
                  <a:gd name="connsiteX36" fmla="*/ 44663 w 1260684"/>
                  <a:gd name="connsiteY36" fmla="*/ 495662 h 923367"/>
                  <a:gd name="connsiteX37" fmla="*/ 656 w 1260684"/>
                  <a:gd name="connsiteY37" fmla="*/ 381607 h 923367"/>
                  <a:gd name="connsiteX38" fmla="*/ 81023 w 1260684"/>
                  <a:gd name="connsiteY38" fmla="*/ 280232 h 923367"/>
                  <a:gd name="connsiteX39" fmla="*/ 81792 w 1260684"/>
                  <a:gd name="connsiteY39" fmla="*/ 277559 h 923367"/>
                  <a:gd name="connsiteX40" fmla="*/ 117591 w 1260684"/>
                  <a:gd name="connsiteY40" fmla="*/ 131982 h 923367"/>
                  <a:gd name="connsiteX41" fmla="*/ 291747 w 1260684"/>
                  <a:gd name="connsiteY41" fmla="*/ 98723 h 923367"/>
                  <a:gd name="connsiteX42" fmla="*/ 291786 w 1260684"/>
                  <a:gd name="connsiteY42" fmla="*/ 98667 h 923367"/>
                  <a:gd name="connsiteX43" fmla="*/ 326420 w 1260684"/>
                  <a:gd name="connsiteY43" fmla="*/ 48646 h 923367"/>
                  <a:gd name="connsiteX44" fmla="*/ 467337 w 1260684"/>
                  <a:gd name="connsiteY44" fmla="*/ 64197 h 923367"/>
                  <a:gd name="connsiteX45" fmla="*/ 467962 w 1260684"/>
                  <a:gd name="connsiteY45" fmla="*/ 63255 h 923367"/>
                  <a:gd name="connsiteX46" fmla="*/ 495469 w 1260684"/>
                  <a:gd name="connsiteY46" fmla="*/ 21884 h 923367"/>
                  <a:gd name="connsiteX47" fmla="*/ 535756 w 1260684"/>
                  <a:gd name="connsiteY47" fmla="*/ 1151 h 923367"/>
                  <a:gd name="connsiteX48" fmla="*/ 582905 w 1260684"/>
                  <a:gd name="connsiteY48" fmla="*/ 8674 h 923367"/>
                  <a:gd name="connsiteX49" fmla="*/ 619518 w 1260684"/>
                  <a:gd name="connsiteY49" fmla="*/ 44574 h 923367"/>
                  <a:gd name="connsiteX50" fmla="*/ 620611 w 1260684"/>
                  <a:gd name="connsiteY50" fmla="*/ 45646 h 923367"/>
                  <a:gd name="connsiteX51" fmla="*/ 706150 w 1260684"/>
                  <a:gd name="connsiteY51" fmla="*/ 631 h 92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60684" h="923367">
                    <a:moveTo>
                      <a:pt x="706150" y="631"/>
                    </a:moveTo>
                    <a:cubicBezTo>
                      <a:pt x="716784" y="1782"/>
                      <a:pt x="727396" y="5101"/>
                      <a:pt x="737588" y="10710"/>
                    </a:cubicBezTo>
                    <a:cubicBezTo>
                      <a:pt x="768650" y="27797"/>
                      <a:pt x="790923" y="63572"/>
                      <a:pt x="796907" y="106019"/>
                    </a:cubicBezTo>
                    <a:lnTo>
                      <a:pt x="797230" y="106189"/>
                    </a:lnTo>
                    <a:lnTo>
                      <a:pt x="822313" y="119391"/>
                    </a:lnTo>
                    <a:cubicBezTo>
                      <a:pt x="834179" y="127976"/>
                      <a:pt x="844678" y="139273"/>
                      <a:pt x="853301" y="152666"/>
                    </a:cubicBezTo>
                    <a:lnTo>
                      <a:pt x="863457" y="176263"/>
                    </a:lnTo>
                    <a:lnTo>
                      <a:pt x="875787" y="178996"/>
                    </a:lnTo>
                    <a:cubicBezTo>
                      <a:pt x="917815" y="196647"/>
                      <a:pt x="946693" y="235374"/>
                      <a:pt x="949840" y="283166"/>
                    </a:cubicBezTo>
                    <a:lnTo>
                      <a:pt x="949899" y="283168"/>
                    </a:lnTo>
                    <a:lnTo>
                      <a:pt x="1002197" y="284546"/>
                    </a:lnTo>
                    <a:cubicBezTo>
                      <a:pt x="1050110" y="297744"/>
                      <a:pt x="1081819" y="343686"/>
                      <a:pt x="1071477" y="397971"/>
                    </a:cubicBezTo>
                    <a:lnTo>
                      <a:pt x="1072447" y="397978"/>
                    </a:lnTo>
                    <a:lnTo>
                      <a:pt x="1115059" y="398263"/>
                    </a:lnTo>
                    <a:cubicBezTo>
                      <a:pt x="1128779" y="401753"/>
                      <a:pt x="1141285" y="408534"/>
                      <a:pt x="1151360" y="418299"/>
                    </a:cubicBezTo>
                    <a:cubicBezTo>
                      <a:pt x="1162452" y="429045"/>
                      <a:pt x="1169788" y="442601"/>
                      <a:pt x="1173021" y="457391"/>
                    </a:cubicBezTo>
                    <a:lnTo>
                      <a:pt x="1170151" y="502541"/>
                    </a:lnTo>
                    <a:lnTo>
                      <a:pt x="1170066" y="503889"/>
                    </a:lnTo>
                    <a:cubicBezTo>
                      <a:pt x="1203428" y="504112"/>
                      <a:pt x="1232061" y="520296"/>
                      <a:pt x="1247791" y="545940"/>
                    </a:cubicBezTo>
                    <a:cubicBezTo>
                      <a:pt x="1253034" y="554488"/>
                      <a:pt x="1256844" y="564087"/>
                      <a:pt x="1258918" y="574497"/>
                    </a:cubicBezTo>
                    <a:cubicBezTo>
                      <a:pt x="1265241" y="606222"/>
                      <a:pt x="1254367" y="640547"/>
                      <a:pt x="1229936" y="665929"/>
                    </a:cubicBezTo>
                    <a:lnTo>
                      <a:pt x="1229966" y="666290"/>
                    </a:lnTo>
                    <a:lnTo>
                      <a:pt x="1234278" y="718052"/>
                    </a:lnTo>
                    <a:cubicBezTo>
                      <a:pt x="1231242" y="735703"/>
                      <a:pt x="1223816" y="753092"/>
                      <a:pt x="1212274" y="768595"/>
                    </a:cubicBezTo>
                    <a:cubicBezTo>
                      <a:pt x="1195525" y="791109"/>
                      <a:pt x="1171474" y="807763"/>
                      <a:pt x="1144648" y="815402"/>
                    </a:cubicBezTo>
                    <a:cubicBezTo>
                      <a:pt x="1130877" y="856514"/>
                      <a:pt x="1099039" y="891194"/>
                      <a:pt x="1058224" y="909562"/>
                    </a:cubicBezTo>
                    <a:cubicBezTo>
                      <a:pt x="1003964" y="933981"/>
                      <a:pt x="943219" y="925503"/>
                      <a:pt x="904530" y="888109"/>
                    </a:cubicBezTo>
                    <a:cubicBezTo>
                      <a:pt x="875410" y="909670"/>
                      <a:pt x="839348" y="918879"/>
                      <a:pt x="805638" y="913391"/>
                    </a:cubicBezTo>
                    <a:cubicBezTo>
                      <a:pt x="754416" y="905054"/>
                      <a:pt x="718243" y="864598"/>
                      <a:pt x="716371" y="813573"/>
                    </a:cubicBezTo>
                    <a:cubicBezTo>
                      <a:pt x="668194" y="832811"/>
                      <a:pt x="615785" y="826781"/>
                      <a:pt x="578711" y="797737"/>
                    </a:cubicBezTo>
                    <a:lnTo>
                      <a:pt x="564044" y="781531"/>
                    </a:lnTo>
                    <a:lnTo>
                      <a:pt x="556032" y="794078"/>
                    </a:lnTo>
                    <a:cubicBezTo>
                      <a:pt x="538504" y="815257"/>
                      <a:pt x="516724" y="830658"/>
                      <a:pt x="492498" y="838100"/>
                    </a:cubicBezTo>
                    <a:cubicBezTo>
                      <a:pt x="435402" y="855636"/>
                      <a:pt x="375812" y="825752"/>
                      <a:pt x="343171" y="763194"/>
                    </a:cubicBezTo>
                    <a:cubicBezTo>
                      <a:pt x="266129" y="822572"/>
                      <a:pt x="166065" y="789197"/>
                      <a:pt x="121352" y="689187"/>
                    </a:cubicBezTo>
                    <a:cubicBezTo>
                      <a:pt x="77429" y="695760"/>
                      <a:pt x="36186" y="660941"/>
                      <a:pt x="23823" y="606830"/>
                    </a:cubicBezTo>
                    <a:cubicBezTo>
                      <a:pt x="14868" y="567680"/>
                      <a:pt x="22784" y="525429"/>
                      <a:pt x="44663" y="495662"/>
                    </a:cubicBezTo>
                    <a:cubicBezTo>
                      <a:pt x="13621" y="472313"/>
                      <a:pt x="-3666" y="427506"/>
                      <a:pt x="656" y="381607"/>
                    </a:cubicBezTo>
                    <a:cubicBezTo>
                      <a:pt x="5726" y="327867"/>
                      <a:pt x="39094" y="285771"/>
                      <a:pt x="81023" y="280232"/>
                    </a:cubicBezTo>
                    <a:cubicBezTo>
                      <a:pt x="81272" y="279334"/>
                      <a:pt x="81543" y="278457"/>
                      <a:pt x="81792" y="277559"/>
                    </a:cubicBezTo>
                    <a:cubicBezTo>
                      <a:pt x="76161" y="224638"/>
                      <a:pt x="89292" y="171268"/>
                      <a:pt x="117591" y="131982"/>
                    </a:cubicBezTo>
                    <a:cubicBezTo>
                      <a:pt x="162304" y="69931"/>
                      <a:pt x="234796" y="56101"/>
                      <a:pt x="291747" y="98723"/>
                    </a:cubicBezTo>
                    <a:lnTo>
                      <a:pt x="291786" y="98667"/>
                    </a:lnTo>
                    <a:lnTo>
                      <a:pt x="326420" y="48646"/>
                    </a:lnTo>
                    <a:cubicBezTo>
                      <a:pt x="368314" y="11569"/>
                      <a:pt x="427725" y="14309"/>
                      <a:pt x="467337" y="64197"/>
                    </a:cubicBezTo>
                    <a:lnTo>
                      <a:pt x="467962" y="63255"/>
                    </a:lnTo>
                    <a:lnTo>
                      <a:pt x="495469" y="21884"/>
                    </a:lnTo>
                    <a:cubicBezTo>
                      <a:pt x="507219" y="11056"/>
                      <a:pt x="520994" y="3824"/>
                      <a:pt x="535756" y="1151"/>
                    </a:cubicBezTo>
                    <a:cubicBezTo>
                      <a:pt x="552004" y="-1794"/>
                      <a:pt x="568242" y="986"/>
                      <a:pt x="582905" y="8674"/>
                    </a:cubicBezTo>
                    <a:lnTo>
                      <a:pt x="619518" y="44574"/>
                    </a:lnTo>
                    <a:lnTo>
                      <a:pt x="620611" y="45646"/>
                    </a:lnTo>
                    <a:cubicBezTo>
                      <a:pt x="642147" y="13255"/>
                      <a:pt x="674248" y="-2820"/>
                      <a:pt x="706150" y="631"/>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283" name="Group 282">
            <a:extLst>
              <a:ext uri="{FF2B5EF4-FFF2-40B4-BE49-F238E27FC236}">
                <a16:creationId xmlns:a16="http://schemas.microsoft.com/office/drawing/2014/main" id="{7F0C0920-1F07-8BBB-323A-839E6D030DCA}"/>
              </a:ext>
            </a:extLst>
          </p:cNvPr>
          <p:cNvGrpSpPr/>
          <p:nvPr/>
        </p:nvGrpSpPr>
        <p:grpSpPr>
          <a:xfrm>
            <a:off x="9278727" y="3730837"/>
            <a:ext cx="679377" cy="1618262"/>
            <a:chOff x="403818" y="251257"/>
            <a:chExt cx="2684676" cy="6394842"/>
          </a:xfrm>
        </p:grpSpPr>
        <p:grpSp>
          <p:nvGrpSpPr>
            <p:cNvPr id="284" name="Group 283">
              <a:extLst>
                <a:ext uri="{FF2B5EF4-FFF2-40B4-BE49-F238E27FC236}">
                  <a16:creationId xmlns:a16="http://schemas.microsoft.com/office/drawing/2014/main" id="{1A196BE6-67A3-AD7F-87C5-AA186585C9E2}"/>
                </a:ext>
              </a:extLst>
            </p:cNvPr>
            <p:cNvGrpSpPr/>
            <p:nvPr/>
          </p:nvGrpSpPr>
          <p:grpSpPr>
            <a:xfrm>
              <a:off x="403818" y="251257"/>
              <a:ext cx="2684676" cy="6394842"/>
              <a:chOff x="403818" y="251257"/>
              <a:chExt cx="2684676" cy="6394842"/>
            </a:xfrm>
          </p:grpSpPr>
          <p:grpSp>
            <p:nvGrpSpPr>
              <p:cNvPr id="286" name="Group 285">
                <a:extLst>
                  <a:ext uri="{FF2B5EF4-FFF2-40B4-BE49-F238E27FC236}">
                    <a16:creationId xmlns:a16="http://schemas.microsoft.com/office/drawing/2014/main" id="{766F37B0-81A8-E86A-F2D6-9A438288F70D}"/>
                  </a:ext>
                </a:extLst>
              </p:cNvPr>
              <p:cNvGrpSpPr/>
              <p:nvPr/>
            </p:nvGrpSpPr>
            <p:grpSpPr>
              <a:xfrm>
                <a:off x="403818" y="361401"/>
                <a:ext cx="2684676" cy="6284698"/>
                <a:chOff x="1444129" y="2153330"/>
                <a:chExt cx="1750463" cy="4097751"/>
              </a:xfrm>
            </p:grpSpPr>
            <p:sp>
              <p:nvSpPr>
                <p:cNvPr id="288" name="Freeform: Shape 287">
                  <a:extLst>
                    <a:ext uri="{FF2B5EF4-FFF2-40B4-BE49-F238E27FC236}">
                      <a16:creationId xmlns:a16="http://schemas.microsoft.com/office/drawing/2014/main" id="{85233BB8-11F7-E77A-2340-282CB89F176B}"/>
                    </a:ext>
                  </a:extLst>
                </p:cNvPr>
                <p:cNvSpPr/>
                <p:nvPr/>
              </p:nvSpPr>
              <p:spPr>
                <a:xfrm rot="10800000">
                  <a:off x="1444129" y="2153330"/>
                  <a:ext cx="1691161" cy="174210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89" name="Oval 288">
                  <a:extLst>
                    <a:ext uri="{FF2B5EF4-FFF2-40B4-BE49-F238E27FC236}">
                      <a16:creationId xmlns:a16="http://schemas.microsoft.com/office/drawing/2014/main" id="{EEAFD5D1-EAA0-C50A-57B1-13037DFC7159}"/>
                    </a:ext>
                  </a:extLst>
                </p:cNvPr>
                <p:cNvSpPr/>
                <p:nvPr/>
              </p:nvSpPr>
              <p:spPr>
                <a:xfrm rot="976600">
                  <a:off x="1461559" y="4425592"/>
                  <a:ext cx="333450" cy="5435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Trapezoid 289">
                  <a:extLst>
                    <a:ext uri="{FF2B5EF4-FFF2-40B4-BE49-F238E27FC236}">
                      <a16:creationId xmlns:a16="http://schemas.microsoft.com/office/drawing/2014/main" id="{B4E54AB7-1CA3-AE84-69CF-19C19EEC2F94}"/>
                    </a:ext>
                  </a:extLst>
                </p:cNvPr>
                <p:cNvSpPr/>
                <p:nvPr/>
              </p:nvSpPr>
              <p:spPr>
                <a:xfrm rot="808127">
                  <a:off x="1508363" y="3326989"/>
                  <a:ext cx="907083" cy="1460229"/>
                </a:xfrm>
                <a:prstGeom prst="trapezoid">
                  <a:avLst>
                    <a:gd name="adj" fmla="val 50000"/>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rapezoid 290">
                  <a:extLst>
                    <a:ext uri="{FF2B5EF4-FFF2-40B4-BE49-F238E27FC236}">
                      <a16:creationId xmlns:a16="http://schemas.microsoft.com/office/drawing/2014/main" id="{CA8CF7C9-91EE-B72A-8A4F-067EAD52691B}"/>
                    </a:ext>
                  </a:extLst>
                </p:cNvPr>
                <p:cNvSpPr/>
                <p:nvPr/>
              </p:nvSpPr>
              <p:spPr>
                <a:xfrm>
                  <a:off x="1877851" y="3280890"/>
                  <a:ext cx="921718" cy="1025504"/>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A666D96C-E7A1-042D-1195-97EA428C49DD}"/>
                    </a:ext>
                  </a:extLst>
                </p:cNvPr>
                <p:cNvSpPr/>
                <p:nvPr/>
              </p:nvSpPr>
              <p:spPr>
                <a:xfrm rot="886948" flipH="1">
                  <a:off x="2314948" y="5852899"/>
                  <a:ext cx="482095" cy="3981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859D1395-99A0-D31E-FF1C-3384818856B3}"/>
                    </a:ext>
                  </a:extLst>
                </p:cNvPr>
                <p:cNvSpPr/>
                <p:nvPr/>
              </p:nvSpPr>
              <p:spPr>
                <a:xfrm rot="20713052">
                  <a:off x="1729729" y="5852899"/>
                  <a:ext cx="482095" cy="3981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Trapezoid 293">
                  <a:extLst>
                    <a:ext uri="{FF2B5EF4-FFF2-40B4-BE49-F238E27FC236}">
                      <a16:creationId xmlns:a16="http://schemas.microsoft.com/office/drawing/2014/main" id="{531EB188-6EB6-839A-6DB6-9BF4B07E9E35}"/>
                    </a:ext>
                  </a:extLst>
                </p:cNvPr>
                <p:cNvSpPr/>
                <p:nvPr/>
              </p:nvSpPr>
              <p:spPr>
                <a:xfrm>
                  <a:off x="1482828" y="3334864"/>
                  <a:ext cx="1711764" cy="2698690"/>
                </a:xfrm>
                <a:prstGeom prst="trapezoid">
                  <a:avLst>
                    <a:gd name="adj" fmla="val 34948"/>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69FCD4BB-D0F0-2C43-8947-5FD96CDB4B51}"/>
                    </a:ext>
                  </a:extLst>
                </p:cNvPr>
                <p:cNvSpPr/>
                <p:nvPr/>
              </p:nvSpPr>
              <p:spPr>
                <a:xfrm>
                  <a:off x="1849207" y="4479765"/>
                  <a:ext cx="921718" cy="161921"/>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Trapezoid 295">
                  <a:extLst>
                    <a:ext uri="{FF2B5EF4-FFF2-40B4-BE49-F238E27FC236}">
                      <a16:creationId xmlns:a16="http://schemas.microsoft.com/office/drawing/2014/main" id="{B0154691-37EF-9BF6-E342-6ED32EC53645}"/>
                    </a:ext>
                  </a:extLst>
                </p:cNvPr>
                <p:cNvSpPr/>
                <p:nvPr/>
              </p:nvSpPr>
              <p:spPr>
                <a:xfrm rot="381480" flipH="1">
                  <a:off x="1602529" y="3243103"/>
                  <a:ext cx="784115" cy="2854826"/>
                </a:xfrm>
                <a:prstGeom prst="trapezoid">
                  <a:avLst>
                    <a:gd name="adj" fmla="val 45127"/>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Trapezoid 296">
                  <a:extLst>
                    <a:ext uri="{FF2B5EF4-FFF2-40B4-BE49-F238E27FC236}">
                      <a16:creationId xmlns:a16="http://schemas.microsoft.com/office/drawing/2014/main" id="{3DDA22EE-EA46-CC09-54E7-444EB745E752}"/>
                    </a:ext>
                  </a:extLst>
                </p:cNvPr>
                <p:cNvSpPr/>
                <p:nvPr/>
              </p:nvSpPr>
              <p:spPr>
                <a:xfrm rot="20990305" flipH="1">
                  <a:off x="2219626" y="3249829"/>
                  <a:ext cx="784115" cy="2854826"/>
                </a:xfrm>
                <a:prstGeom prst="trapezoid">
                  <a:avLst>
                    <a:gd name="adj" fmla="val 32128"/>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5">
                  <a:extLst>
                    <a:ext uri="{FF2B5EF4-FFF2-40B4-BE49-F238E27FC236}">
                      <a16:creationId xmlns:a16="http://schemas.microsoft.com/office/drawing/2014/main" id="{A3A5D616-E4B0-1DF8-1718-EEB11BA0CD39}"/>
                    </a:ext>
                  </a:extLst>
                </p:cNvPr>
                <p:cNvSpPr/>
                <p:nvPr/>
              </p:nvSpPr>
              <p:spPr>
                <a:xfrm rot="533072">
                  <a:off x="2597789" y="4436048"/>
                  <a:ext cx="359479" cy="5356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Trapezoid 298">
                  <a:extLst>
                    <a:ext uri="{FF2B5EF4-FFF2-40B4-BE49-F238E27FC236}">
                      <a16:creationId xmlns:a16="http://schemas.microsoft.com/office/drawing/2014/main" id="{E89E8DD2-CEC2-92ED-71FA-CD69E428E60D}"/>
                    </a:ext>
                  </a:extLst>
                </p:cNvPr>
                <p:cNvSpPr/>
                <p:nvPr/>
              </p:nvSpPr>
              <p:spPr>
                <a:xfrm rot="20882837" flipH="1">
                  <a:off x="2304690" y="3206317"/>
                  <a:ext cx="784115" cy="1477371"/>
                </a:xfrm>
                <a:prstGeom prst="trapezoid">
                  <a:avLst>
                    <a:gd name="adj" fmla="val 45207"/>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0A28BB38-95CD-750D-1A04-267540689F15}"/>
                    </a:ext>
                  </a:extLst>
                </p:cNvPr>
                <p:cNvSpPr/>
                <p:nvPr/>
              </p:nvSpPr>
              <p:spPr>
                <a:xfrm flipH="1">
                  <a:off x="2029979" y="2939310"/>
                  <a:ext cx="476453" cy="81822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3C38163B-7D7A-9068-1B5F-4F92B817D565}"/>
                    </a:ext>
                  </a:extLst>
                </p:cNvPr>
                <p:cNvSpPr/>
                <p:nvPr/>
              </p:nvSpPr>
              <p:spPr>
                <a:xfrm>
                  <a:off x="1885852" y="2356224"/>
                  <a:ext cx="802969" cy="122181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Moon 301">
                  <a:extLst>
                    <a:ext uri="{FF2B5EF4-FFF2-40B4-BE49-F238E27FC236}">
                      <a16:creationId xmlns:a16="http://schemas.microsoft.com/office/drawing/2014/main" id="{8723ACB7-73DF-4BD3-6EC0-228C26C93856}"/>
                    </a:ext>
                  </a:extLst>
                </p:cNvPr>
                <p:cNvSpPr/>
                <p:nvPr/>
              </p:nvSpPr>
              <p:spPr>
                <a:xfrm rot="17176324">
                  <a:off x="2074346" y="3511616"/>
                  <a:ext cx="305419" cy="396934"/>
                </a:xfrm>
                <a:prstGeom prst="moon">
                  <a:avLst>
                    <a:gd name="adj" fmla="val 64386"/>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Moon 302">
                  <a:extLst>
                    <a:ext uri="{FF2B5EF4-FFF2-40B4-BE49-F238E27FC236}">
                      <a16:creationId xmlns:a16="http://schemas.microsoft.com/office/drawing/2014/main" id="{13728A75-CF97-3D52-6CD6-EE3F8E1866F4}"/>
                    </a:ext>
                  </a:extLst>
                </p:cNvPr>
                <p:cNvSpPr/>
                <p:nvPr/>
              </p:nvSpPr>
              <p:spPr>
                <a:xfrm rot="14557315">
                  <a:off x="2163703" y="3612486"/>
                  <a:ext cx="305419" cy="396934"/>
                </a:xfrm>
                <a:prstGeom prst="moon">
                  <a:avLst>
                    <a:gd name="adj" fmla="val 64386"/>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D4A92E9B-676B-E872-4288-7FCB86FFD47C}"/>
                    </a:ext>
                  </a:extLst>
                </p:cNvPr>
                <p:cNvSpPr/>
                <p:nvPr/>
              </p:nvSpPr>
              <p:spPr>
                <a:xfrm rot="886948" flipH="1">
                  <a:off x="2550320" y="2332668"/>
                  <a:ext cx="248261" cy="250615"/>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Freeform: Shape 304">
                  <a:extLst>
                    <a:ext uri="{FF2B5EF4-FFF2-40B4-BE49-F238E27FC236}">
                      <a16:creationId xmlns:a16="http://schemas.microsoft.com/office/drawing/2014/main" id="{D6E7F5E7-9AD7-E19B-4B2A-456A02F4E7C0}"/>
                    </a:ext>
                  </a:extLst>
                </p:cNvPr>
                <p:cNvSpPr/>
                <p:nvPr/>
              </p:nvSpPr>
              <p:spPr>
                <a:xfrm rot="407483">
                  <a:off x="1905921" y="3198183"/>
                  <a:ext cx="758020" cy="48412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06" name="Oval 305">
                  <a:extLst>
                    <a:ext uri="{FF2B5EF4-FFF2-40B4-BE49-F238E27FC236}">
                      <a16:creationId xmlns:a16="http://schemas.microsoft.com/office/drawing/2014/main" id="{0FD5FC4E-F383-46AE-A403-7037DBA2296F}"/>
                    </a:ext>
                  </a:extLst>
                </p:cNvPr>
                <p:cNvSpPr/>
                <p:nvPr/>
              </p:nvSpPr>
              <p:spPr>
                <a:xfrm>
                  <a:off x="2162648" y="3272923"/>
                  <a:ext cx="183992" cy="893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7" name="Freeform: Shape 286">
                <a:extLst>
                  <a:ext uri="{FF2B5EF4-FFF2-40B4-BE49-F238E27FC236}">
                    <a16:creationId xmlns:a16="http://schemas.microsoft.com/office/drawing/2014/main" id="{2AA17A5C-5F49-B939-33C0-91F5921BD648}"/>
                  </a:ext>
                </a:extLst>
              </p:cNvPr>
              <p:cNvSpPr/>
              <p:nvPr/>
            </p:nvSpPr>
            <p:spPr>
              <a:xfrm rot="886948" flipH="1">
                <a:off x="940425" y="251257"/>
                <a:ext cx="1518418" cy="867990"/>
              </a:xfrm>
              <a:custGeom>
                <a:avLst/>
                <a:gdLst>
                  <a:gd name="connsiteX0" fmla="*/ 995363 w 1518418"/>
                  <a:gd name="connsiteY0" fmla="*/ 140247 h 867990"/>
                  <a:gd name="connsiteX1" fmla="*/ 814507 w 1518418"/>
                  <a:gd name="connsiteY1" fmla="*/ 132835 h 867990"/>
                  <a:gd name="connsiteX2" fmla="*/ 796975 w 1518418"/>
                  <a:gd name="connsiteY2" fmla="*/ 140134 h 867990"/>
                  <a:gd name="connsiteX3" fmla="*/ 785328 w 1518418"/>
                  <a:gd name="connsiteY3" fmla="*/ 125137 h 867990"/>
                  <a:gd name="connsiteX4" fmla="*/ 624363 w 1518418"/>
                  <a:gd name="connsiteY4" fmla="*/ 42346 h 867990"/>
                  <a:gd name="connsiteX5" fmla="*/ 472014 w 1518418"/>
                  <a:gd name="connsiteY5" fmla="*/ 28925 h 867990"/>
                  <a:gd name="connsiteX6" fmla="*/ 426592 w 1518418"/>
                  <a:gd name="connsiteY6" fmla="*/ 42653 h 867990"/>
                  <a:gd name="connsiteX7" fmla="*/ 389322 w 1518418"/>
                  <a:gd name="connsiteY7" fmla="*/ 22231 h 867990"/>
                  <a:gd name="connsiteX8" fmla="*/ 280240 w 1518418"/>
                  <a:gd name="connsiteY8" fmla="*/ 0 h 867990"/>
                  <a:gd name="connsiteX9" fmla="*/ 0 w 1518418"/>
                  <a:gd name="connsiteY9" fmla="*/ 282897 h 867990"/>
                  <a:gd name="connsiteX10" fmla="*/ 223762 w 1518418"/>
                  <a:gd name="connsiteY10" fmla="*/ 560047 h 867990"/>
                  <a:gd name="connsiteX11" fmla="*/ 239124 w 1518418"/>
                  <a:gd name="connsiteY11" fmla="*/ 561610 h 867990"/>
                  <a:gd name="connsiteX12" fmla="*/ 249052 w 1518418"/>
                  <a:gd name="connsiteY12" fmla="*/ 584155 h 867990"/>
                  <a:gd name="connsiteX13" fmla="*/ 430624 w 1518418"/>
                  <a:gd name="connsiteY13" fmla="*/ 654745 h 867990"/>
                  <a:gd name="connsiteX14" fmla="*/ 522425 w 1518418"/>
                  <a:gd name="connsiteY14" fmla="*/ 789222 h 867990"/>
                  <a:gd name="connsiteX15" fmla="*/ 743345 w 1518418"/>
                  <a:gd name="connsiteY15" fmla="*/ 796667 h 867990"/>
                  <a:gd name="connsiteX16" fmla="*/ 1058971 w 1518418"/>
                  <a:gd name="connsiteY16" fmla="*/ 835494 h 867990"/>
                  <a:gd name="connsiteX17" fmla="*/ 1214512 w 1518418"/>
                  <a:gd name="connsiteY17" fmla="*/ 815440 h 867990"/>
                  <a:gd name="connsiteX18" fmla="*/ 1219351 w 1518418"/>
                  <a:gd name="connsiteY18" fmla="*/ 805586 h 867990"/>
                  <a:gd name="connsiteX19" fmla="*/ 1238177 w 1518418"/>
                  <a:gd name="connsiteY19" fmla="*/ 807502 h 867990"/>
                  <a:gd name="connsiteX20" fmla="*/ 1518418 w 1518418"/>
                  <a:gd name="connsiteY20" fmla="*/ 524605 h 867990"/>
                  <a:gd name="connsiteX21" fmla="*/ 1238178 w 1518418"/>
                  <a:gd name="connsiteY21" fmla="*/ 241707 h 867990"/>
                  <a:gd name="connsiteX22" fmla="*/ 1181700 w 1518418"/>
                  <a:gd name="connsiteY22" fmla="*/ 247455 h 867990"/>
                  <a:gd name="connsiteX23" fmla="*/ 1173002 w 1518418"/>
                  <a:gd name="connsiteY23" fmla="*/ 250181 h 867990"/>
                  <a:gd name="connsiteX24" fmla="*/ 1171499 w 1518418"/>
                  <a:gd name="connsiteY24" fmla="*/ 242573 h 867990"/>
                  <a:gd name="connsiteX25" fmla="*/ 995363 w 1518418"/>
                  <a:gd name="connsiteY25" fmla="*/ 140247 h 86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18418" h="867990">
                    <a:moveTo>
                      <a:pt x="995363" y="140247"/>
                    </a:moveTo>
                    <a:cubicBezTo>
                      <a:pt x="924218" y="121473"/>
                      <a:pt x="857547" y="119871"/>
                      <a:pt x="814507" y="132835"/>
                    </a:cubicBezTo>
                    <a:lnTo>
                      <a:pt x="796975" y="140134"/>
                    </a:lnTo>
                    <a:lnTo>
                      <a:pt x="785328" y="125137"/>
                    </a:lnTo>
                    <a:cubicBezTo>
                      <a:pt x="754289" y="92623"/>
                      <a:pt x="695509" y="61120"/>
                      <a:pt x="624363" y="42346"/>
                    </a:cubicBezTo>
                    <a:cubicBezTo>
                      <a:pt x="567448" y="27327"/>
                      <a:pt x="513395" y="23298"/>
                      <a:pt x="472014" y="28925"/>
                    </a:cubicBezTo>
                    <a:lnTo>
                      <a:pt x="426592" y="42653"/>
                    </a:lnTo>
                    <a:lnTo>
                      <a:pt x="389322" y="22231"/>
                    </a:lnTo>
                    <a:cubicBezTo>
                      <a:pt x="355795" y="7916"/>
                      <a:pt x="318933" y="0"/>
                      <a:pt x="280240" y="0"/>
                    </a:cubicBezTo>
                    <a:cubicBezTo>
                      <a:pt x="125468" y="0"/>
                      <a:pt x="0" y="126657"/>
                      <a:pt x="0" y="282897"/>
                    </a:cubicBezTo>
                    <a:cubicBezTo>
                      <a:pt x="0" y="419607"/>
                      <a:pt x="96061" y="533668"/>
                      <a:pt x="223762" y="560047"/>
                    </a:cubicBezTo>
                    <a:lnTo>
                      <a:pt x="239124" y="561610"/>
                    </a:lnTo>
                    <a:lnTo>
                      <a:pt x="249052" y="584155"/>
                    </a:lnTo>
                    <a:cubicBezTo>
                      <a:pt x="286543" y="633740"/>
                      <a:pt x="360129" y="662342"/>
                      <a:pt x="430624" y="654745"/>
                    </a:cubicBezTo>
                    <a:cubicBezTo>
                      <a:pt x="428980" y="706405"/>
                      <a:pt x="463932" y="757603"/>
                      <a:pt x="522425" y="789222"/>
                    </a:cubicBezTo>
                    <a:cubicBezTo>
                      <a:pt x="591353" y="826481"/>
                      <a:pt x="679510" y="829457"/>
                      <a:pt x="743345" y="796667"/>
                    </a:cubicBezTo>
                    <a:cubicBezTo>
                      <a:pt x="824332" y="873558"/>
                      <a:pt x="966709" y="891080"/>
                      <a:pt x="1058971" y="835494"/>
                    </a:cubicBezTo>
                    <a:cubicBezTo>
                      <a:pt x="1114324" y="859002"/>
                      <a:pt x="1180096" y="850527"/>
                      <a:pt x="1214512" y="815440"/>
                    </a:cubicBezTo>
                    <a:lnTo>
                      <a:pt x="1219351" y="805586"/>
                    </a:lnTo>
                    <a:lnTo>
                      <a:pt x="1238177" y="807502"/>
                    </a:lnTo>
                    <a:cubicBezTo>
                      <a:pt x="1392950" y="807502"/>
                      <a:pt x="1518418" y="680844"/>
                      <a:pt x="1518418" y="524605"/>
                    </a:cubicBezTo>
                    <a:cubicBezTo>
                      <a:pt x="1518418" y="368365"/>
                      <a:pt x="1392950" y="241707"/>
                      <a:pt x="1238178" y="241707"/>
                    </a:cubicBezTo>
                    <a:cubicBezTo>
                      <a:pt x="1218831" y="241708"/>
                      <a:pt x="1199943" y="243687"/>
                      <a:pt x="1181700" y="247455"/>
                    </a:cubicBezTo>
                    <a:lnTo>
                      <a:pt x="1173002" y="250181"/>
                    </a:lnTo>
                    <a:lnTo>
                      <a:pt x="1171499" y="242573"/>
                    </a:lnTo>
                    <a:cubicBezTo>
                      <a:pt x="1148306" y="203633"/>
                      <a:pt x="1080737" y="162776"/>
                      <a:pt x="995363" y="140247"/>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85" name="Oval 284">
              <a:extLst>
                <a:ext uri="{FF2B5EF4-FFF2-40B4-BE49-F238E27FC236}">
                  <a16:creationId xmlns:a16="http://schemas.microsoft.com/office/drawing/2014/main" id="{33A84FBF-0B3D-677A-8948-AC578937D650}"/>
                </a:ext>
              </a:extLst>
            </p:cNvPr>
            <p:cNvSpPr/>
            <p:nvPr/>
          </p:nvSpPr>
          <p:spPr>
            <a:xfrm rot="886948" flipH="1">
              <a:off x="2081111" y="500187"/>
              <a:ext cx="436506" cy="440645"/>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5" name="Group 344">
            <a:extLst>
              <a:ext uri="{FF2B5EF4-FFF2-40B4-BE49-F238E27FC236}">
                <a16:creationId xmlns:a16="http://schemas.microsoft.com/office/drawing/2014/main" id="{F574D92B-B4E7-F08C-0270-DE77D123BC24}"/>
              </a:ext>
            </a:extLst>
          </p:cNvPr>
          <p:cNvGrpSpPr/>
          <p:nvPr/>
        </p:nvGrpSpPr>
        <p:grpSpPr>
          <a:xfrm>
            <a:off x="9094523" y="1946495"/>
            <a:ext cx="2403294" cy="1558186"/>
            <a:chOff x="9094523" y="1946495"/>
            <a:chExt cx="2403294" cy="1558186"/>
          </a:xfrm>
        </p:grpSpPr>
        <p:grpSp>
          <p:nvGrpSpPr>
            <p:cNvPr id="215" name="Group 214">
              <a:extLst>
                <a:ext uri="{FF2B5EF4-FFF2-40B4-BE49-F238E27FC236}">
                  <a16:creationId xmlns:a16="http://schemas.microsoft.com/office/drawing/2014/main" id="{F18C9686-51CA-CF1A-BDB9-30406D6F1B2B}"/>
                </a:ext>
              </a:extLst>
            </p:cNvPr>
            <p:cNvGrpSpPr/>
            <p:nvPr/>
          </p:nvGrpSpPr>
          <p:grpSpPr>
            <a:xfrm>
              <a:off x="9094523" y="2073328"/>
              <a:ext cx="593756" cy="1416743"/>
              <a:chOff x="397451" y="228208"/>
              <a:chExt cx="1468018" cy="3502792"/>
            </a:xfrm>
          </p:grpSpPr>
          <p:sp>
            <p:nvSpPr>
              <p:cNvPr id="216" name="Oval 215">
                <a:extLst>
                  <a:ext uri="{FF2B5EF4-FFF2-40B4-BE49-F238E27FC236}">
                    <a16:creationId xmlns:a16="http://schemas.microsoft.com/office/drawing/2014/main" id="{B619D29B-41E8-A209-9D64-C4483B359337}"/>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9885A5DF-67EE-655C-2876-D6D3A045B93E}"/>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rapezoid 217">
                <a:extLst>
                  <a:ext uri="{FF2B5EF4-FFF2-40B4-BE49-F238E27FC236}">
                    <a16:creationId xmlns:a16="http://schemas.microsoft.com/office/drawing/2014/main" id="{33300A91-AAAD-1CD5-4671-8670EFE39EC1}"/>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014C3A4C-9EB3-6FDB-4406-8A3D9CA7A6A0}"/>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Trapezoid 219">
                <a:extLst>
                  <a:ext uri="{FF2B5EF4-FFF2-40B4-BE49-F238E27FC236}">
                    <a16:creationId xmlns:a16="http://schemas.microsoft.com/office/drawing/2014/main" id="{27F9D783-F287-4745-6833-21B9A8999B95}"/>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52417922-FD4E-4C26-FDD7-EA1A1392AB12}"/>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rapezoid 221">
                <a:extLst>
                  <a:ext uri="{FF2B5EF4-FFF2-40B4-BE49-F238E27FC236}">
                    <a16:creationId xmlns:a16="http://schemas.microsoft.com/office/drawing/2014/main" id="{89AEAEF7-5BE6-2015-8FDA-6BF3AABF5D5F}"/>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82086590-C68C-D00F-65AA-B4E67A0EBAEB}"/>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reeform: Shape 223">
                <a:extLst>
                  <a:ext uri="{FF2B5EF4-FFF2-40B4-BE49-F238E27FC236}">
                    <a16:creationId xmlns:a16="http://schemas.microsoft.com/office/drawing/2014/main" id="{2F98EE4B-F0C3-946F-D05B-5A8F11D984F6}"/>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5" name="Rounded Rectangle 152">
                <a:extLst>
                  <a:ext uri="{FF2B5EF4-FFF2-40B4-BE49-F238E27FC236}">
                    <a16:creationId xmlns:a16="http://schemas.microsoft.com/office/drawing/2014/main" id="{547502EE-3ED8-24E2-F351-E1B39F89E8CB}"/>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3DDAE506-F1DB-E4B3-04A1-5AA531C44E5D}"/>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154">
                <a:extLst>
                  <a:ext uri="{FF2B5EF4-FFF2-40B4-BE49-F238E27FC236}">
                    <a16:creationId xmlns:a16="http://schemas.microsoft.com/office/drawing/2014/main" id="{6517C913-EF22-9676-F3EF-A8435DC5C044}"/>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a:extLst>
                <a:ext uri="{FF2B5EF4-FFF2-40B4-BE49-F238E27FC236}">
                  <a16:creationId xmlns:a16="http://schemas.microsoft.com/office/drawing/2014/main" id="{553CB013-52BB-C490-5839-050CBE8A6D69}"/>
                </a:ext>
              </a:extLst>
            </p:cNvPr>
            <p:cNvGrpSpPr/>
            <p:nvPr/>
          </p:nvGrpSpPr>
          <p:grpSpPr>
            <a:xfrm>
              <a:off x="9833690" y="1946495"/>
              <a:ext cx="654671" cy="1501160"/>
              <a:chOff x="1048251" y="1600200"/>
              <a:chExt cx="2120892" cy="4495800"/>
            </a:xfrm>
          </p:grpSpPr>
          <p:sp>
            <p:nvSpPr>
              <p:cNvPr id="229" name="Oval 62">
                <a:extLst>
                  <a:ext uri="{FF2B5EF4-FFF2-40B4-BE49-F238E27FC236}">
                    <a16:creationId xmlns:a16="http://schemas.microsoft.com/office/drawing/2014/main" id="{54D4200A-E31B-C86D-D981-99A13A22D4D7}"/>
                  </a:ext>
                </a:extLst>
              </p:cNvPr>
              <p:cNvSpPr/>
              <p:nvPr/>
            </p:nvSpPr>
            <p:spPr>
              <a:xfrm rot="20950279">
                <a:off x="2035534" y="5633521"/>
                <a:ext cx="646564" cy="462477"/>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05FFF7A6-ABCE-23F9-65D2-8F7E045D47CF}"/>
                  </a:ext>
                </a:extLst>
              </p:cNvPr>
              <p:cNvSpPr/>
              <p:nvPr/>
            </p:nvSpPr>
            <p:spPr>
              <a:xfrm rot="20950279">
                <a:off x="1453258" y="5633523"/>
                <a:ext cx="646564" cy="462477"/>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95F3DCA3-BAF2-0297-1174-F03059C78BD5}"/>
                  </a:ext>
                </a:extLst>
              </p:cNvPr>
              <p:cNvSpPr/>
              <p:nvPr/>
            </p:nvSpPr>
            <p:spPr>
              <a:xfrm rot="3727289" flipH="1">
                <a:off x="2619115" y="4432242"/>
                <a:ext cx="646564" cy="4534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7D7FA1CD-F626-6E64-473F-EB995A32736F}"/>
                  </a:ext>
                </a:extLst>
              </p:cNvPr>
              <p:cNvSpPr/>
              <p:nvPr/>
            </p:nvSpPr>
            <p:spPr>
              <a:xfrm rot="17979736">
                <a:off x="924428" y="4523569"/>
                <a:ext cx="646564" cy="3989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rapezoid 232">
                <a:extLst>
                  <a:ext uri="{FF2B5EF4-FFF2-40B4-BE49-F238E27FC236}">
                    <a16:creationId xmlns:a16="http://schemas.microsoft.com/office/drawing/2014/main" id="{FEEA3EB4-23DF-7E93-3CF2-17A1ECB8DE04}"/>
                  </a:ext>
                </a:extLst>
              </p:cNvPr>
              <p:cNvSpPr/>
              <p:nvPr/>
            </p:nvSpPr>
            <p:spPr>
              <a:xfrm>
                <a:off x="1400427" y="3232845"/>
                <a:ext cx="1401029" cy="256453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rapezoid 233">
                <a:extLst>
                  <a:ext uri="{FF2B5EF4-FFF2-40B4-BE49-F238E27FC236}">
                    <a16:creationId xmlns:a16="http://schemas.microsoft.com/office/drawing/2014/main" id="{61A76152-E668-3E44-381A-F2E21FEB8FB8}"/>
                  </a:ext>
                </a:extLst>
              </p:cNvPr>
              <p:cNvSpPr/>
              <p:nvPr/>
            </p:nvSpPr>
            <p:spPr>
              <a:xfrm rot="20382913">
                <a:off x="2401734" y="3294670"/>
                <a:ext cx="579127" cy="1484478"/>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apezoid 234">
                <a:extLst>
                  <a:ext uri="{FF2B5EF4-FFF2-40B4-BE49-F238E27FC236}">
                    <a16:creationId xmlns:a16="http://schemas.microsoft.com/office/drawing/2014/main" id="{696B8E30-987A-0B16-386E-AA5E0537AED0}"/>
                  </a:ext>
                </a:extLst>
              </p:cNvPr>
              <p:cNvSpPr/>
              <p:nvPr/>
            </p:nvSpPr>
            <p:spPr>
              <a:xfrm rot="1217087" flipH="1">
                <a:off x="1156078" y="3302550"/>
                <a:ext cx="630412" cy="1538284"/>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rapezoid 235">
                <a:extLst>
                  <a:ext uri="{FF2B5EF4-FFF2-40B4-BE49-F238E27FC236}">
                    <a16:creationId xmlns:a16="http://schemas.microsoft.com/office/drawing/2014/main" id="{214139A7-7EAB-0BDB-35BD-A30BE2FE644F}"/>
                  </a:ext>
                </a:extLst>
              </p:cNvPr>
              <p:cNvSpPr/>
              <p:nvPr/>
            </p:nvSpPr>
            <p:spPr>
              <a:xfrm>
                <a:off x="1517180" y="4612674"/>
                <a:ext cx="1167524" cy="30662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Trapezoid 236">
                <a:extLst>
                  <a:ext uri="{FF2B5EF4-FFF2-40B4-BE49-F238E27FC236}">
                    <a16:creationId xmlns:a16="http://schemas.microsoft.com/office/drawing/2014/main" id="{D43E1274-E450-9573-2021-FE6B2E23921C}"/>
                  </a:ext>
                </a:extLst>
              </p:cNvPr>
              <p:cNvSpPr/>
              <p:nvPr/>
            </p:nvSpPr>
            <p:spPr>
              <a:xfrm rot="10800000">
                <a:off x="1885386" y="3289915"/>
                <a:ext cx="465823" cy="525143"/>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Oval 237">
                <a:extLst>
                  <a:ext uri="{FF2B5EF4-FFF2-40B4-BE49-F238E27FC236}">
                    <a16:creationId xmlns:a16="http://schemas.microsoft.com/office/drawing/2014/main" id="{F55C85E8-098D-5C0F-B2A4-31EDA49B6BE5}"/>
                  </a:ext>
                </a:extLst>
              </p:cNvPr>
              <p:cNvSpPr/>
              <p:nvPr/>
            </p:nvSpPr>
            <p:spPr>
              <a:xfrm>
                <a:off x="1420477" y="1761884"/>
                <a:ext cx="1401029" cy="188158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Cloud 238">
                <a:extLst>
                  <a:ext uri="{FF2B5EF4-FFF2-40B4-BE49-F238E27FC236}">
                    <a16:creationId xmlns:a16="http://schemas.microsoft.com/office/drawing/2014/main" id="{06164190-99DC-7D45-7ED8-7F37B403C243}"/>
                  </a:ext>
                </a:extLst>
              </p:cNvPr>
              <p:cNvSpPr/>
              <p:nvPr/>
            </p:nvSpPr>
            <p:spPr>
              <a:xfrm rot="671737">
                <a:off x="1277925" y="2193892"/>
                <a:ext cx="444070" cy="1098357"/>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loud 239">
                <a:extLst>
                  <a:ext uri="{FF2B5EF4-FFF2-40B4-BE49-F238E27FC236}">
                    <a16:creationId xmlns:a16="http://schemas.microsoft.com/office/drawing/2014/main" id="{FEBC3DD5-8BFD-DAAC-0B5A-5D8D3CFC5828}"/>
                  </a:ext>
                </a:extLst>
              </p:cNvPr>
              <p:cNvSpPr/>
              <p:nvPr/>
            </p:nvSpPr>
            <p:spPr>
              <a:xfrm rot="20928263" flipH="1">
                <a:off x="2430420" y="2333258"/>
                <a:ext cx="506360" cy="965173"/>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hord 240">
                <a:extLst>
                  <a:ext uri="{FF2B5EF4-FFF2-40B4-BE49-F238E27FC236}">
                    <a16:creationId xmlns:a16="http://schemas.microsoft.com/office/drawing/2014/main" id="{115DDA98-0C2C-ACE6-9B71-E972E9D2D7D8}"/>
                  </a:ext>
                </a:extLst>
              </p:cNvPr>
              <p:cNvSpPr/>
              <p:nvPr/>
            </p:nvSpPr>
            <p:spPr>
              <a:xfrm rot="7621963">
                <a:off x="1473683" y="1625975"/>
                <a:ext cx="1196357" cy="1144807"/>
              </a:xfrm>
              <a:prstGeom prst="chord">
                <a:avLst>
                  <a:gd name="adj1" fmla="val 2700000"/>
                  <a:gd name="adj2" fmla="val 1430513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ed Rectangle 175">
                <a:extLst>
                  <a:ext uri="{FF2B5EF4-FFF2-40B4-BE49-F238E27FC236}">
                    <a16:creationId xmlns:a16="http://schemas.microsoft.com/office/drawing/2014/main" id="{D78B286D-2E9A-5A60-1D4C-998279FB1061}"/>
                  </a:ext>
                </a:extLst>
              </p:cNvPr>
              <p:cNvSpPr/>
              <p:nvPr/>
            </p:nvSpPr>
            <p:spPr>
              <a:xfrm>
                <a:off x="1418492" y="2041845"/>
                <a:ext cx="1354015" cy="405834"/>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 46">
                <a:extLst>
                  <a:ext uri="{FF2B5EF4-FFF2-40B4-BE49-F238E27FC236}">
                    <a16:creationId xmlns:a16="http://schemas.microsoft.com/office/drawing/2014/main" id="{8373312C-7DB8-C84B-2622-6E34AFD98983}"/>
                  </a:ext>
                </a:extLst>
              </p:cNvPr>
              <p:cNvGrpSpPr/>
              <p:nvPr/>
            </p:nvGrpSpPr>
            <p:grpSpPr>
              <a:xfrm>
                <a:off x="1398319" y="5522026"/>
                <a:ext cx="1371600" cy="242455"/>
                <a:chOff x="1447800" y="7148945"/>
                <a:chExt cx="2885704" cy="938151"/>
              </a:xfrm>
            </p:grpSpPr>
            <p:grpSp>
              <p:nvGrpSpPr>
                <p:cNvPr id="264" name="Group 39">
                  <a:extLst>
                    <a:ext uri="{FF2B5EF4-FFF2-40B4-BE49-F238E27FC236}">
                      <a16:creationId xmlns:a16="http://schemas.microsoft.com/office/drawing/2014/main" id="{B7D6F40D-0581-950C-BD3D-A71FB668266E}"/>
                    </a:ext>
                  </a:extLst>
                </p:cNvPr>
                <p:cNvGrpSpPr/>
                <p:nvPr/>
              </p:nvGrpSpPr>
              <p:grpSpPr>
                <a:xfrm>
                  <a:off x="3571504" y="7148945"/>
                  <a:ext cx="762000" cy="914400"/>
                  <a:chOff x="1447800" y="7162800"/>
                  <a:chExt cx="762000" cy="914400"/>
                </a:xfrm>
              </p:grpSpPr>
              <p:grpSp>
                <p:nvGrpSpPr>
                  <p:cNvPr id="279" name="Group 25">
                    <a:extLst>
                      <a:ext uri="{FF2B5EF4-FFF2-40B4-BE49-F238E27FC236}">
                        <a16:creationId xmlns:a16="http://schemas.microsoft.com/office/drawing/2014/main" id="{3EC822D7-7BA9-0C52-188A-D28DA04A428F}"/>
                      </a:ext>
                    </a:extLst>
                  </p:cNvPr>
                  <p:cNvGrpSpPr/>
                  <p:nvPr/>
                </p:nvGrpSpPr>
                <p:grpSpPr>
                  <a:xfrm>
                    <a:off x="1447800" y="7162800"/>
                    <a:ext cx="762000" cy="914400"/>
                    <a:chOff x="3276600" y="990600"/>
                    <a:chExt cx="762000" cy="914400"/>
                  </a:xfrm>
                </p:grpSpPr>
                <p:sp>
                  <p:nvSpPr>
                    <p:cNvPr id="281" name="Oval 280">
                      <a:extLst>
                        <a:ext uri="{FF2B5EF4-FFF2-40B4-BE49-F238E27FC236}">
                          <a16:creationId xmlns:a16="http://schemas.microsoft.com/office/drawing/2014/main" id="{B5094405-E7FA-71CF-1F25-64896BB38377}"/>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Quad Arrow 215">
                      <a:extLst>
                        <a:ext uri="{FF2B5EF4-FFF2-40B4-BE49-F238E27FC236}">
                          <a16:creationId xmlns:a16="http://schemas.microsoft.com/office/drawing/2014/main" id="{2DD4BDB9-BB61-FEEA-8581-2D79D01ED073}"/>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0" name="Diamond 279">
                    <a:extLst>
                      <a:ext uri="{FF2B5EF4-FFF2-40B4-BE49-F238E27FC236}">
                        <a16:creationId xmlns:a16="http://schemas.microsoft.com/office/drawing/2014/main" id="{F8DAEB97-D543-CCA7-1924-08CCD608BDC9}"/>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5" name="Group 32">
                  <a:extLst>
                    <a:ext uri="{FF2B5EF4-FFF2-40B4-BE49-F238E27FC236}">
                      <a16:creationId xmlns:a16="http://schemas.microsoft.com/office/drawing/2014/main" id="{C1586A79-CB61-5180-1E6F-BBD32E798F07}"/>
                    </a:ext>
                  </a:extLst>
                </p:cNvPr>
                <p:cNvGrpSpPr/>
                <p:nvPr/>
              </p:nvGrpSpPr>
              <p:grpSpPr>
                <a:xfrm>
                  <a:off x="2514599" y="7172696"/>
                  <a:ext cx="1129975" cy="914400"/>
                  <a:chOff x="1447800" y="7162800"/>
                  <a:chExt cx="1129975" cy="914400"/>
                </a:xfrm>
              </p:grpSpPr>
              <p:grpSp>
                <p:nvGrpSpPr>
                  <p:cNvPr id="273" name="Group 25">
                    <a:extLst>
                      <a:ext uri="{FF2B5EF4-FFF2-40B4-BE49-F238E27FC236}">
                        <a16:creationId xmlns:a16="http://schemas.microsoft.com/office/drawing/2014/main" id="{5A0EF12A-5F55-8723-116D-6587F689AA01}"/>
                      </a:ext>
                    </a:extLst>
                  </p:cNvPr>
                  <p:cNvGrpSpPr/>
                  <p:nvPr/>
                </p:nvGrpSpPr>
                <p:grpSpPr>
                  <a:xfrm>
                    <a:off x="1447800" y="7162800"/>
                    <a:ext cx="762000" cy="914400"/>
                    <a:chOff x="3276600" y="990600"/>
                    <a:chExt cx="762000" cy="914400"/>
                  </a:xfrm>
                </p:grpSpPr>
                <p:sp>
                  <p:nvSpPr>
                    <p:cNvPr id="277" name="Oval 37">
                      <a:extLst>
                        <a:ext uri="{FF2B5EF4-FFF2-40B4-BE49-F238E27FC236}">
                          <a16:creationId xmlns:a16="http://schemas.microsoft.com/office/drawing/2014/main" id="{6CA5D350-BFAE-F811-EE97-BCFACAD16DFF}"/>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Quad Arrow 38">
                      <a:extLst>
                        <a:ext uri="{FF2B5EF4-FFF2-40B4-BE49-F238E27FC236}">
                          <a16:creationId xmlns:a16="http://schemas.microsoft.com/office/drawing/2014/main" id="{4E4FFFBD-0871-99F7-42EF-0C1D71870783}"/>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4" name="Quad Arrow 207">
                    <a:extLst>
                      <a:ext uri="{FF2B5EF4-FFF2-40B4-BE49-F238E27FC236}">
                        <a16:creationId xmlns:a16="http://schemas.microsoft.com/office/drawing/2014/main" id="{B7FC31F1-944F-5111-48D6-3DA38B76EA67}"/>
                      </a:ext>
                    </a:extLst>
                  </p:cNvPr>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Diamond 274">
                    <a:extLst>
                      <a:ext uri="{FF2B5EF4-FFF2-40B4-BE49-F238E27FC236}">
                        <a16:creationId xmlns:a16="http://schemas.microsoft.com/office/drawing/2014/main" id="{7DF95413-3D9B-1B9B-0D04-7259D7558BA0}"/>
                      </a:ext>
                    </a:extLst>
                  </p:cNvPr>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Diamond 275">
                    <a:extLst>
                      <a:ext uri="{FF2B5EF4-FFF2-40B4-BE49-F238E27FC236}">
                        <a16:creationId xmlns:a16="http://schemas.microsoft.com/office/drawing/2014/main" id="{39909D85-A7A5-7B1B-0254-6AF42A970A56}"/>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6" name="Group 31">
                  <a:extLst>
                    <a:ext uri="{FF2B5EF4-FFF2-40B4-BE49-F238E27FC236}">
                      <a16:creationId xmlns:a16="http://schemas.microsoft.com/office/drawing/2014/main" id="{CF29AC8C-2D0A-E469-7287-2C9A22BF5297}"/>
                    </a:ext>
                  </a:extLst>
                </p:cNvPr>
                <p:cNvGrpSpPr/>
                <p:nvPr/>
              </p:nvGrpSpPr>
              <p:grpSpPr>
                <a:xfrm>
                  <a:off x="1447800" y="7162800"/>
                  <a:ext cx="1129975" cy="914400"/>
                  <a:chOff x="1447800" y="7162800"/>
                  <a:chExt cx="1129975" cy="914400"/>
                </a:xfrm>
              </p:grpSpPr>
              <p:grpSp>
                <p:nvGrpSpPr>
                  <p:cNvPr id="267" name="Group 25">
                    <a:extLst>
                      <a:ext uri="{FF2B5EF4-FFF2-40B4-BE49-F238E27FC236}">
                        <a16:creationId xmlns:a16="http://schemas.microsoft.com/office/drawing/2014/main" id="{12E9ED14-27B7-0C10-E27D-E5FC246E50E7}"/>
                      </a:ext>
                    </a:extLst>
                  </p:cNvPr>
                  <p:cNvGrpSpPr/>
                  <p:nvPr/>
                </p:nvGrpSpPr>
                <p:grpSpPr>
                  <a:xfrm>
                    <a:off x="1447800" y="7162800"/>
                    <a:ext cx="762000" cy="914400"/>
                    <a:chOff x="3276600" y="990600"/>
                    <a:chExt cx="762000" cy="914400"/>
                  </a:xfrm>
                </p:grpSpPr>
                <p:sp>
                  <p:nvSpPr>
                    <p:cNvPr id="271" name="Oval 26">
                      <a:extLst>
                        <a:ext uri="{FF2B5EF4-FFF2-40B4-BE49-F238E27FC236}">
                          <a16:creationId xmlns:a16="http://schemas.microsoft.com/office/drawing/2014/main" id="{C3E732F0-E125-337B-61CD-94FF27C9BB61}"/>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Quad Arrow 27">
                      <a:extLst>
                        <a:ext uri="{FF2B5EF4-FFF2-40B4-BE49-F238E27FC236}">
                          <a16:creationId xmlns:a16="http://schemas.microsoft.com/office/drawing/2014/main" id="{0427A92F-B93F-16BB-088B-59FA7C9E121E}"/>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8" name="Quad Arrow 28">
                    <a:extLst>
                      <a:ext uri="{FF2B5EF4-FFF2-40B4-BE49-F238E27FC236}">
                        <a16:creationId xmlns:a16="http://schemas.microsoft.com/office/drawing/2014/main" id="{2024C204-0414-A8F7-DFEE-8AC47703FEA6}"/>
                      </a:ext>
                    </a:extLst>
                  </p:cNvPr>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Diamond 29">
                    <a:extLst>
                      <a:ext uri="{FF2B5EF4-FFF2-40B4-BE49-F238E27FC236}">
                        <a16:creationId xmlns:a16="http://schemas.microsoft.com/office/drawing/2014/main" id="{A03F3669-87AA-6209-11D6-B6FBCEA3E920}"/>
                      </a:ext>
                    </a:extLst>
                  </p:cNvPr>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Diamond 30">
                    <a:extLst>
                      <a:ext uri="{FF2B5EF4-FFF2-40B4-BE49-F238E27FC236}">
                        <a16:creationId xmlns:a16="http://schemas.microsoft.com/office/drawing/2014/main" id="{DB0E9219-388B-1B9B-0342-5B6596B4C5DE}"/>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4" name="Group 47">
                <a:extLst>
                  <a:ext uri="{FF2B5EF4-FFF2-40B4-BE49-F238E27FC236}">
                    <a16:creationId xmlns:a16="http://schemas.microsoft.com/office/drawing/2014/main" id="{4DCF9728-7ACC-79DC-5169-FDF842DAADB3}"/>
                  </a:ext>
                </a:extLst>
              </p:cNvPr>
              <p:cNvGrpSpPr/>
              <p:nvPr/>
            </p:nvGrpSpPr>
            <p:grpSpPr>
              <a:xfrm>
                <a:off x="1420090" y="2123704"/>
                <a:ext cx="1371600" cy="242455"/>
                <a:chOff x="1447800" y="7148945"/>
                <a:chExt cx="2885704" cy="938151"/>
              </a:xfrm>
            </p:grpSpPr>
            <p:grpSp>
              <p:nvGrpSpPr>
                <p:cNvPr id="245" name="Group 39">
                  <a:extLst>
                    <a:ext uri="{FF2B5EF4-FFF2-40B4-BE49-F238E27FC236}">
                      <a16:creationId xmlns:a16="http://schemas.microsoft.com/office/drawing/2014/main" id="{C6FC228E-619B-8B77-671D-C8F10DA2D7AC}"/>
                    </a:ext>
                  </a:extLst>
                </p:cNvPr>
                <p:cNvGrpSpPr/>
                <p:nvPr/>
              </p:nvGrpSpPr>
              <p:grpSpPr>
                <a:xfrm>
                  <a:off x="3571504" y="7148945"/>
                  <a:ext cx="762000" cy="914400"/>
                  <a:chOff x="1447800" y="7162800"/>
                  <a:chExt cx="762000" cy="914400"/>
                </a:xfrm>
              </p:grpSpPr>
              <p:grpSp>
                <p:nvGrpSpPr>
                  <p:cNvPr id="260" name="Group 25">
                    <a:extLst>
                      <a:ext uri="{FF2B5EF4-FFF2-40B4-BE49-F238E27FC236}">
                        <a16:creationId xmlns:a16="http://schemas.microsoft.com/office/drawing/2014/main" id="{9141BB1C-1E6C-9D01-69A0-DD40F2B6D4A5}"/>
                      </a:ext>
                    </a:extLst>
                  </p:cNvPr>
                  <p:cNvGrpSpPr/>
                  <p:nvPr/>
                </p:nvGrpSpPr>
                <p:grpSpPr>
                  <a:xfrm>
                    <a:off x="1447800" y="7162800"/>
                    <a:ext cx="762000" cy="914400"/>
                    <a:chOff x="3276600" y="990600"/>
                    <a:chExt cx="762000" cy="914400"/>
                  </a:xfrm>
                </p:grpSpPr>
                <p:sp>
                  <p:nvSpPr>
                    <p:cNvPr id="262" name="Oval 261">
                      <a:extLst>
                        <a:ext uri="{FF2B5EF4-FFF2-40B4-BE49-F238E27FC236}">
                          <a16:creationId xmlns:a16="http://schemas.microsoft.com/office/drawing/2014/main" id="{2274DA78-CA66-565A-A8BC-276977DDEF6E}"/>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Quad Arrow 196">
                      <a:extLst>
                        <a:ext uri="{FF2B5EF4-FFF2-40B4-BE49-F238E27FC236}">
                          <a16:creationId xmlns:a16="http://schemas.microsoft.com/office/drawing/2014/main" id="{5488CB33-B9D4-1D11-A552-626DC1006B48}"/>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1" name="Diamond 260">
                    <a:extLst>
                      <a:ext uri="{FF2B5EF4-FFF2-40B4-BE49-F238E27FC236}">
                        <a16:creationId xmlns:a16="http://schemas.microsoft.com/office/drawing/2014/main" id="{C5555626-ABBC-22D6-0EF0-1862F3119976}"/>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32">
                  <a:extLst>
                    <a:ext uri="{FF2B5EF4-FFF2-40B4-BE49-F238E27FC236}">
                      <a16:creationId xmlns:a16="http://schemas.microsoft.com/office/drawing/2014/main" id="{F86243BB-F8C9-9FB8-8BAA-C64E107E3883}"/>
                    </a:ext>
                  </a:extLst>
                </p:cNvPr>
                <p:cNvGrpSpPr/>
                <p:nvPr/>
              </p:nvGrpSpPr>
              <p:grpSpPr>
                <a:xfrm>
                  <a:off x="2514599" y="7172696"/>
                  <a:ext cx="1129975" cy="914400"/>
                  <a:chOff x="1447800" y="7162800"/>
                  <a:chExt cx="1129975" cy="914400"/>
                </a:xfrm>
              </p:grpSpPr>
              <p:grpSp>
                <p:nvGrpSpPr>
                  <p:cNvPr id="254" name="Group 25">
                    <a:extLst>
                      <a:ext uri="{FF2B5EF4-FFF2-40B4-BE49-F238E27FC236}">
                        <a16:creationId xmlns:a16="http://schemas.microsoft.com/office/drawing/2014/main" id="{68C61B8F-21DD-7C67-D44D-06C9449420C4}"/>
                      </a:ext>
                    </a:extLst>
                  </p:cNvPr>
                  <p:cNvGrpSpPr/>
                  <p:nvPr/>
                </p:nvGrpSpPr>
                <p:grpSpPr>
                  <a:xfrm>
                    <a:off x="1447800" y="7162800"/>
                    <a:ext cx="762000" cy="914400"/>
                    <a:chOff x="3276600" y="990600"/>
                    <a:chExt cx="762000" cy="914400"/>
                  </a:xfrm>
                </p:grpSpPr>
                <p:sp>
                  <p:nvSpPr>
                    <p:cNvPr id="258" name="Oval 257">
                      <a:extLst>
                        <a:ext uri="{FF2B5EF4-FFF2-40B4-BE49-F238E27FC236}">
                          <a16:creationId xmlns:a16="http://schemas.microsoft.com/office/drawing/2014/main" id="{E2BD74FC-EECE-FAEE-206A-5402F28675E2}"/>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Quad Arrow 192">
                      <a:extLst>
                        <a:ext uri="{FF2B5EF4-FFF2-40B4-BE49-F238E27FC236}">
                          <a16:creationId xmlns:a16="http://schemas.microsoft.com/office/drawing/2014/main" id="{F4ACF14B-469F-2C18-682A-AAE2F9DA0C62}"/>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5" name="Quad Arrow 188">
                    <a:extLst>
                      <a:ext uri="{FF2B5EF4-FFF2-40B4-BE49-F238E27FC236}">
                        <a16:creationId xmlns:a16="http://schemas.microsoft.com/office/drawing/2014/main" id="{03A68EE3-39D0-C014-1C78-A9BFECA90F22}"/>
                      </a:ext>
                    </a:extLst>
                  </p:cNvPr>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Diamond 255">
                    <a:extLst>
                      <a:ext uri="{FF2B5EF4-FFF2-40B4-BE49-F238E27FC236}">
                        <a16:creationId xmlns:a16="http://schemas.microsoft.com/office/drawing/2014/main" id="{C588D677-C04C-7F8C-4666-8E79A6945C58}"/>
                      </a:ext>
                    </a:extLst>
                  </p:cNvPr>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Diamond 256">
                    <a:extLst>
                      <a:ext uri="{FF2B5EF4-FFF2-40B4-BE49-F238E27FC236}">
                        <a16:creationId xmlns:a16="http://schemas.microsoft.com/office/drawing/2014/main" id="{B56DD036-124F-0642-FA9B-D1F432BF7158}"/>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31">
                  <a:extLst>
                    <a:ext uri="{FF2B5EF4-FFF2-40B4-BE49-F238E27FC236}">
                      <a16:creationId xmlns:a16="http://schemas.microsoft.com/office/drawing/2014/main" id="{51CA4704-8B50-C43B-5C55-2DEF35415574}"/>
                    </a:ext>
                  </a:extLst>
                </p:cNvPr>
                <p:cNvGrpSpPr/>
                <p:nvPr/>
              </p:nvGrpSpPr>
              <p:grpSpPr>
                <a:xfrm>
                  <a:off x="1447800" y="7162800"/>
                  <a:ext cx="1129975" cy="914400"/>
                  <a:chOff x="1447800" y="7162800"/>
                  <a:chExt cx="1129975" cy="914400"/>
                </a:xfrm>
              </p:grpSpPr>
              <p:grpSp>
                <p:nvGrpSpPr>
                  <p:cNvPr id="248" name="Group 25">
                    <a:extLst>
                      <a:ext uri="{FF2B5EF4-FFF2-40B4-BE49-F238E27FC236}">
                        <a16:creationId xmlns:a16="http://schemas.microsoft.com/office/drawing/2014/main" id="{3D668773-F9DA-B66D-62F2-3FF2178BD874}"/>
                      </a:ext>
                    </a:extLst>
                  </p:cNvPr>
                  <p:cNvGrpSpPr/>
                  <p:nvPr/>
                </p:nvGrpSpPr>
                <p:grpSpPr>
                  <a:xfrm>
                    <a:off x="1447800" y="7162800"/>
                    <a:ext cx="762000" cy="914400"/>
                    <a:chOff x="3276600" y="990600"/>
                    <a:chExt cx="762000" cy="914400"/>
                  </a:xfrm>
                </p:grpSpPr>
                <p:sp>
                  <p:nvSpPr>
                    <p:cNvPr id="252" name="Oval 251">
                      <a:extLst>
                        <a:ext uri="{FF2B5EF4-FFF2-40B4-BE49-F238E27FC236}">
                          <a16:creationId xmlns:a16="http://schemas.microsoft.com/office/drawing/2014/main" id="{41906B32-BCD7-A1C2-F7F7-95FEA2319491}"/>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Quad Arrow 186">
                      <a:extLst>
                        <a:ext uri="{FF2B5EF4-FFF2-40B4-BE49-F238E27FC236}">
                          <a16:creationId xmlns:a16="http://schemas.microsoft.com/office/drawing/2014/main" id="{2C387B10-582D-250B-628C-07C77EC9D774}"/>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9" name="Quad Arrow 182">
                    <a:extLst>
                      <a:ext uri="{FF2B5EF4-FFF2-40B4-BE49-F238E27FC236}">
                        <a16:creationId xmlns:a16="http://schemas.microsoft.com/office/drawing/2014/main" id="{BE44AC25-4230-7364-0AC0-4495303BB77B}"/>
                      </a:ext>
                    </a:extLst>
                  </p:cNvPr>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Diamond 249">
                    <a:extLst>
                      <a:ext uri="{FF2B5EF4-FFF2-40B4-BE49-F238E27FC236}">
                        <a16:creationId xmlns:a16="http://schemas.microsoft.com/office/drawing/2014/main" id="{EA5F9571-5AC2-54F7-EFF2-1D442CA58E51}"/>
                      </a:ext>
                    </a:extLst>
                  </p:cNvPr>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Diamond 250">
                    <a:extLst>
                      <a:ext uri="{FF2B5EF4-FFF2-40B4-BE49-F238E27FC236}">
                        <a16:creationId xmlns:a16="http://schemas.microsoft.com/office/drawing/2014/main" id="{29C96422-40E4-93F7-EC4F-7593949361E0}"/>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07" name="Group 306">
              <a:extLst>
                <a:ext uri="{FF2B5EF4-FFF2-40B4-BE49-F238E27FC236}">
                  <a16:creationId xmlns:a16="http://schemas.microsoft.com/office/drawing/2014/main" id="{B492F4C1-1AFE-C833-5988-17741292AB5F}"/>
                </a:ext>
              </a:extLst>
            </p:cNvPr>
            <p:cNvGrpSpPr/>
            <p:nvPr/>
          </p:nvGrpSpPr>
          <p:grpSpPr>
            <a:xfrm>
              <a:off x="10581361" y="1981909"/>
              <a:ext cx="916456" cy="1522772"/>
              <a:chOff x="219202" y="763794"/>
              <a:chExt cx="3617703" cy="5868256"/>
            </a:xfrm>
          </p:grpSpPr>
          <p:grpSp>
            <p:nvGrpSpPr>
              <p:cNvPr id="308" name="Group 33">
                <a:extLst>
                  <a:ext uri="{FF2B5EF4-FFF2-40B4-BE49-F238E27FC236}">
                    <a16:creationId xmlns:a16="http://schemas.microsoft.com/office/drawing/2014/main" id="{C709808C-508F-AF97-F764-DBBA6E76A27C}"/>
                  </a:ext>
                </a:extLst>
              </p:cNvPr>
              <p:cNvGrpSpPr/>
              <p:nvPr/>
            </p:nvGrpSpPr>
            <p:grpSpPr>
              <a:xfrm>
                <a:off x="219202" y="763794"/>
                <a:ext cx="3617703" cy="5868256"/>
                <a:chOff x="1593589" y="398948"/>
                <a:chExt cx="1375870" cy="4260181"/>
              </a:xfrm>
            </p:grpSpPr>
            <p:sp>
              <p:nvSpPr>
                <p:cNvPr id="326" name="Oval 28">
                  <a:extLst>
                    <a:ext uri="{FF2B5EF4-FFF2-40B4-BE49-F238E27FC236}">
                      <a16:creationId xmlns:a16="http://schemas.microsoft.com/office/drawing/2014/main" id="{57D11A1E-F950-F4F6-BA54-347D4023305C}"/>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29">
                  <a:extLst>
                    <a:ext uri="{FF2B5EF4-FFF2-40B4-BE49-F238E27FC236}">
                      <a16:creationId xmlns:a16="http://schemas.microsoft.com/office/drawing/2014/main" id="{7D4E4659-0376-AACF-425B-46764AB711A3}"/>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0">
                  <a:extLst>
                    <a:ext uri="{FF2B5EF4-FFF2-40B4-BE49-F238E27FC236}">
                      <a16:creationId xmlns:a16="http://schemas.microsoft.com/office/drawing/2014/main" id="{6E5AD13D-450D-F9A5-8BA5-C60B7A99A22D}"/>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Trapezoid 31">
                  <a:extLst>
                    <a:ext uri="{FF2B5EF4-FFF2-40B4-BE49-F238E27FC236}">
                      <a16:creationId xmlns:a16="http://schemas.microsoft.com/office/drawing/2014/main" id="{713672B3-B73A-13B6-94C9-E887F4BB125B}"/>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Trapezoid 32">
                  <a:extLst>
                    <a:ext uri="{FF2B5EF4-FFF2-40B4-BE49-F238E27FC236}">
                      <a16:creationId xmlns:a16="http://schemas.microsoft.com/office/drawing/2014/main" id="{AE40EEE9-0203-1DF9-DDF4-E399CA85BD4C}"/>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Trapezoid 33">
                  <a:extLst>
                    <a:ext uri="{FF2B5EF4-FFF2-40B4-BE49-F238E27FC236}">
                      <a16:creationId xmlns:a16="http://schemas.microsoft.com/office/drawing/2014/main" id="{085C9C08-1DD9-CE46-1A29-45E9ACF126D9}"/>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Trapezoid 34">
                  <a:extLst>
                    <a:ext uri="{FF2B5EF4-FFF2-40B4-BE49-F238E27FC236}">
                      <a16:creationId xmlns:a16="http://schemas.microsoft.com/office/drawing/2014/main" id="{C291BE0B-BBD4-535A-EA17-1C506D846EB4}"/>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rapezoid 35">
                  <a:extLst>
                    <a:ext uri="{FF2B5EF4-FFF2-40B4-BE49-F238E27FC236}">
                      <a16:creationId xmlns:a16="http://schemas.microsoft.com/office/drawing/2014/main" id="{F650B4AF-B0A1-CA6D-979E-AD4B187111EA}"/>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Cloud 36">
                  <a:extLst>
                    <a:ext uri="{FF2B5EF4-FFF2-40B4-BE49-F238E27FC236}">
                      <a16:creationId xmlns:a16="http://schemas.microsoft.com/office/drawing/2014/main" id="{C3CB9A1A-487F-1ACC-4126-EE3E3A5E728A}"/>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Cloud 37">
                  <a:extLst>
                    <a:ext uri="{FF2B5EF4-FFF2-40B4-BE49-F238E27FC236}">
                      <a16:creationId xmlns:a16="http://schemas.microsoft.com/office/drawing/2014/main" id="{3C6A1290-972D-4067-0267-26288CC083C0}"/>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8">
                  <a:extLst>
                    <a:ext uri="{FF2B5EF4-FFF2-40B4-BE49-F238E27FC236}">
                      <a16:creationId xmlns:a16="http://schemas.microsoft.com/office/drawing/2014/main" id="{0A0DE173-2288-C7C0-0668-8273B4D06F3D}"/>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7" name="Group 23">
                  <a:extLst>
                    <a:ext uri="{FF2B5EF4-FFF2-40B4-BE49-F238E27FC236}">
                      <a16:creationId xmlns:a16="http://schemas.microsoft.com/office/drawing/2014/main" id="{7676E44D-3145-FC8C-F5E2-EEBC6C3FD80B}"/>
                    </a:ext>
                  </a:extLst>
                </p:cNvPr>
                <p:cNvGrpSpPr/>
                <p:nvPr/>
              </p:nvGrpSpPr>
              <p:grpSpPr>
                <a:xfrm>
                  <a:off x="2383609" y="1732280"/>
                  <a:ext cx="585850" cy="1566411"/>
                  <a:chOff x="4699336" y="2759583"/>
                  <a:chExt cx="1168064" cy="2193417"/>
                </a:xfrm>
              </p:grpSpPr>
              <p:sp>
                <p:nvSpPr>
                  <p:cNvPr id="342" name="Oval 44">
                    <a:extLst>
                      <a:ext uri="{FF2B5EF4-FFF2-40B4-BE49-F238E27FC236}">
                        <a16:creationId xmlns:a16="http://schemas.microsoft.com/office/drawing/2014/main" id="{9A0B8242-CB2A-476F-3DB5-9188FC974440}"/>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Trapezoid 45">
                    <a:extLst>
                      <a:ext uri="{FF2B5EF4-FFF2-40B4-BE49-F238E27FC236}">
                        <a16:creationId xmlns:a16="http://schemas.microsoft.com/office/drawing/2014/main" id="{63A34460-9D11-2366-D7E7-8F32736BABC9}"/>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Trapezoid 46">
                    <a:extLst>
                      <a:ext uri="{FF2B5EF4-FFF2-40B4-BE49-F238E27FC236}">
                        <a16:creationId xmlns:a16="http://schemas.microsoft.com/office/drawing/2014/main" id="{004D014D-3EA8-5B76-BB86-9BAF17E840AD}"/>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8" name="Cloud 37">
                  <a:extLst>
                    <a:ext uri="{FF2B5EF4-FFF2-40B4-BE49-F238E27FC236}">
                      <a16:creationId xmlns:a16="http://schemas.microsoft.com/office/drawing/2014/main" id="{1E51D384-7CAC-AD23-2B5C-958797C9574A}"/>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Trapezoid 39">
                  <a:extLst>
                    <a:ext uri="{FF2B5EF4-FFF2-40B4-BE49-F238E27FC236}">
                      <a16:creationId xmlns:a16="http://schemas.microsoft.com/office/drawing/2014/main" id="{4E0DF105-B91F-4726-224D-0C271ABBD0F1}"/>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Cloud 42">
                  <a:extLst>
                    <a:ext uri="{FF2B5EF4-FFF2-40B4-BE49-F238E27FC236}">
                      <a16:creationId xmlns:a16="http://schemas.microsoft.com/office/drawing/2014/main" id="{67493647-C20F-F743-2540-A8C198AF32FB}"/>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43">
                  <a:extLst>
                    <a:ext uri="{FF2B5EF4-FFF2-40B4-BE49-F238E27FC236}">
                      <a16:creationId xmlns:a16="http://schemas.microsoft.com/office/drawing/2014/main" id="{826D550C-AACA-4C05-44CF-7C6E6F31D094}"/>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43">
                <a:extLst>
                  <a:ext uri="{FF2B5EF4-FFF2-40B4-BE49-F238E27FC236}">
                    <a16:creationId xmlns:a16="http://schemas.microsoft.com/office/drawing/2014/main" id="{CFCD71EA-7A28-7F62-F126-FE2577C1F039}"/>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319" name="Chevron 96">
                  <a:extLst>
                    <a:ext uri="{FF2B5EF4-FFF2-40B4-BE49-F238E27FC236}">
                      <a16:creationId xmlns:a16="http://schemas.microsoft.com/office/drawing/2014/main" id="{AC134234-367C-CFB3-FF16-EA034EAB945C}"/>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0" name="Chevron 97">
                  <a:extLst>
                    <a:ext uri="{FF2B5EF4-FFF2-40B4-BE49-F238E27FC236}">
                      <a16:creationId xmlns:a16="http://schemas.microsoft.com/office/drawing/2014/main" id="{C1FB8850-55EE-4A00-DAA1-5F5A9E4017A6}"/>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1" name="Chevron 98">
                  <a:extLst>
                    <a:ext uri="{FF2B5EF4-FFF2-40B4-BE49-F238E27FC236}">
                      <a16:creationId xmlns:a16="http://schemas.microsoft.com/office/drawing/2014/main" id="{3F1CEF19-BC21-0F80-4438-F7469E393C19}"/>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2" name="Chevron 99">
                  <a:extLst>
                    <a:ext uri="{FF2B5EF4-FFF2-40B4-BE49-F238E27FC236}">
                      <a16:creationId xmlns:a16="http://schemas.microsoft.com/office/drawing/2014/main" id="{12767651-C56F-536B-D937-F7AC407F1210}"/>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3" name="Chevron 100">
                  <a:extLst>
                    <a:ext uri="{FF2B5EF4-FFF2-40B4-BE49-F238E27FC236}">
                      <a16:creationId xmlns:a16="http://schemas.microsoft.com/office/drawing/2014/main" id="{7CABCD73-BA60-B3D4-74CF-34E5B83418E6}"/>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4" name="Chevron 101">
                  <a:extLst>
                    <a:ext uri="{FF2B5EF4-FFF2-40B4-BE49-F238E27FC236}">
                      <a16:creationId xmlns:a16="http://schemas.microsoft.com/office/drawing/2014/main" id="{78A5344F-3AF9-B054-8588-43832E2F607D}"/>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5" name="Chevron 102">
                  <a:extLst>
                    <a:ext uri="{FF2B5EF4-FFF2-40B4-BE49-F238E27FC236}">
                      <a16:creationId xmlns:a16="http://schemas.microsoft.com/office/drawing/2014/main" id="{78ABFA2A-696A-6DE3-8BAC-2D03F49B3C11}"/>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0" name="Group 44">
                <a:extLst>
                  <a:ext uri="{FF2B5EF4-FFF2-40B4-BE49-F238E27FC236}">
                    <a16:creationId xmlns:a16="http://schemas.microsoft.com/office/drawing/2014/main" id="{DECE8C52-32F8-41CD-75C5-664C754CBEFA}"/>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312" name="Chevron 89">
                  <a:extLst>
                    <a:ext uri="{FF2B5EF4-FFF2-40B4-BE49-F238E27FC236}">
                      <a16:creationId xmlns:a16="http://schemas.microsoft.com/office/drawing/2014/main" id="{FDDF662C-3733-C807-388C-D3FE806363C2}"/>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3" name="Chevron 90">
                  <a:extLst>
                    <a:ext uri="{FF2B5EF4-FFF2-40B4-BE49-F238E27FC236}">
                      <a16:creationId xmlns:a16="http://schemas.microsoft.com/office/drawing/2014/main" id="{D2C8AE3F-7AE9-E22D-4B35-78DC31CC5AC0}"/>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4" name="Chevron 91">
                  <a:extLst>
                    <a:ext uri="{FF2B5EF4-FFF2-40B4-BE49-F238E27FC236}">
                      <a16:creationId xmlns:a16="http://schemas.microsoft.com/office/drawing/2014/main" id="{58B3268C-DA3E-4C5F-30A5-3620D8A726B1}"/>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5" name="Chevron 92">
                  <a:extLst>
                    <a:ext uri="{FF2B5EF4-FFF2-40B4-BE49-F238E27FC236}">
                      <a16:creationId xmlns:a16="http://schemas.microsoft.com/office/drawing/2014/main" id="{5897AD96-6926-3D48-5594-CE052D322EE1}"/>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6" name="Chevron 93">
                  <a:extLst>
                    <a:ext uri="{FF2B5EF4-FFF2-40B4-BE49-F238E27FC236}">
                      <a16:creationId xmlns:a16="http://schemas.microsoft.com/office/drawing/2014/main" id="{AA9E1712-A0CA-9E87-6B1D-4216F62229CD}"/>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7" name="Chevron 94">
                  <a:extLst>
                    <a:ext uri="{FF2B5EF4-FFF2-40B4-BE49-F238E27FC236}">
                      <a16:creationId xmlns:a16="http://schemas.microsoft.com/office/drawing/2014/main" id="{2D5788AF-87D5-1243-FE2F-7934560477D3}"/>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8" name="Chevron 95">
                  <a:extLst>
                    <a:ext uri="{FF2B5EF4-FFF2-40B4-BE49-F238E27FC236}">
                      <a16:creationId xmlns:a16="http://schemas.microsoft.com/office/drawing/2014/main" id="{FB3A5A58-EC1E-B501-A1EC-C4F85ED4A729}"/>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11" name="Rectangle 310">
                <a:extLst>
                  <a:ext uri="{FF2B5EF4-FFF2-40B4-BE49-F238E27FC236}">
                    <a16:creationId xmlns:a16="http://schemas.microsoft.com/office/drawing/2014/main" id="{BEE7C8B8-83DC-1323-6E2A-5F17162CD136}"/>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85567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14"/>
                                        </p:tgtEl>
                                        <p:attrNameLst>
                                          <p:attrName>style.visibility</p:attrName>
                                        </p:attrNameLst>
                                      </p:cBhvr>
                                      <p:to>
                                        <p:strVal val="visible"/>
                                      </p:to>
                                    </p:set>
                                    <p:animEffect transition="in" filter="wipe(down)">
                                      <p:cBhvr>
                                        <p:cTn id="9" dur="580">
                                          <p:stCondLst>
                                            <p:cond delay="0"/>
                                          </p:stCondLst>
                                        </p:cTn>
                                        <p:tgtEl>
                                          <p:spTgt spid="214"/>
                                        </p:tgtEl>
                                      </p:cBhvr>
                                    </p:animEffect>
                                    <p:anim calcmode="lin" valueType="num">
                                      <p:cBhvr>
                                        <p:cTn id="10" dur="1822" tmFilter="0,0; 0.14,0.36; 0.43,0.73; 0.71,0.91; 1.0,1.0">
                                          <p:stCondLst>
                                            <p:cond delay="0"/>
                                          </p:stCondLst>
                                        </p:cTn>
                                        <p:tgtEl>
                                          <p:spTgt spid="214"/>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14"/>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14"/>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14"/>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14"/>
                                        </p:tgtEl>
                                        <p:attrNameLst>
                                          <p:attrName>ppt_y</p:attrName>
                                        </p:attrNameLst>
                                      </p:cBhvr>
                                      <p:tavLst>
                                        <p:tav tm="0" fmla="#ppt_y-sin(pi*$)/81">
                                          <p:val>
                                            <p:fltVal val="0"/>
                                          </p:val>
                                        </p:tav>
                                        <p:tav tm="100000">
                                          <p:val>
                                            <p:fltVal val="1"/>
                                          </p:val>
                                        </p:tav>
                                      </p:tavLst>
                                    </p:anim>
                                    <p:animScale>
                                      <p:cBhvr>
                                        <p:cTn id="15" dur="26">
                                          <p:stCondLst>
                                            <p:cond delay="650"/>
                                          </p:stCondLst>
                                        </p:cTn>
                                        <p:tgtEl>
                                          <p:spTgt spid="214"/>
                                        </p:tgtEl>
                                      </p:cBhvr>
                                      <p:to x="100000" y="60000"/>
                                    </p:animScale>
                                    <p:animScale>
                                      <p:cBhvr>
                                        <p:cTn id="16" dur="166" decel="50000">
                                          <p:stCondLst>
                                            <p:cond delay="676"/>
                                          </p:stCondLst>
                                        </p:cTn>
                                        <p:tgtEl>
                                          <p:spTgt spid="214"/>
                                        </p:tgtEl>
                                      </p:cBhvr>
                                      <p:to x="100000" y="100000"/>
                                    </p:animScale>
                                    <p:animScale>
                                      <p:cBhvr>
                                        <p:cTn id="17" dur="26">
                                          <p:stCondLst>
                                            <p:cond delay="1312"/>
                                          </p:stCondLst>
                                        </p:cTn>
                                        <p:tgtEl>
                                          <p:spTgt spid="214"/>
                                        </p:tgtEl>
                                      </p:cBhvr>
                                      <p:to x="100000" y="80000"/>
                                    </p:animScale>
                                    <p:animScale>
                                      <p:cBhvr>
                                        <p:cTn id="18" dur="166" decel="50000">
                                          <p:stCondLst>
                                            <p:cond delay="1338"/>
                                          </p:stCondLst>
                                        </p:cTn>
                                        <p:tgtEl>
                                          <p:spTgt spid="214"/>
                                        </p:tgtEl>
                                      </p:cBhvr>
                                      <p:to x="100000" y="100000"/>
                                    </p:animScale>
                                    <p:animScale>
                                      <p:cBhvr>
                                        <p:cTn id="19" dur="26">
                                          <p:stCondLst>
                                            <p:cond delay="1642"/>
                                          </p:stCondLst>
                                        </p:cTn>
                                        <p:tgtEl>
                                          <p:spTgt spid="214"/>
                                        </p:tgtEl>
                                      </p:cBhvr>
                                      <p:to x="100000" y="90000"/>
                                    </p:animScale>
                                    <p:animScale>
                                      <p:cBhvr>
                                        <p:cTn id="20" dur="166" decel="50000">
                                          <p:stCondLst>
                                            <p:cond delay="1668"/>
                                          </p:stCondLst>
                                        </p:cTn>
                                        <p:tgtEl>
                                          <p:spTgt spid="214"/>
                                        </p:tgtEl>
                                      </p:cBhvr>
                                      <p:to x="100000" y="100000"/>
                                    </p:animScale>
                                    <p:animScale>
                                      <p:cBhvr>
                                        <p:cTn id="21" dur="26">
                                          <p:stCondLst>
                                            <p:cond delay="1808"/>
                                          </p:stCondLst>
                                        </p:cTn>
                                        <p:tgtEl>
                                          <p:spTgt spid="214"/>
                                        </p:tgtEl>
                                      </p:cBhvr>
                                      <p:to x="100000" y="95000"/>
                                    </p:animScale>
                                    <p:animScale>
                                      <p:cBhvr>
                                        <p:cTn id="22" dur="166" decel="50000">
                                          <p:stCondLst>
                                            <p:cond delay="1834"/>
                                          </p:stCondLst>
                                        </p:cTn>
                                        <p:tgtEl>
                                          <p:spTgt spid="214"/>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par>
                                <p:cTn id="35" presetID="26" presetClass="entr" presetSubtype="0" fill="hold" nodeType="withEffect">
                                  <p:stCondLst>
                                    <p:cond delay="0"/>
                                  </p:stCondLst>
                                  <p:childTnLst>
                                    <p:set>
                                      <p:cBhvr>
                                        <p:cTn id="36" dur="1" fill="hold">
                                          <p:stCondLst>
                                            <p:cond delay="0"/>
                                          </p:stCondLst>
                                        </p:cTn>
                                        <p:tgtEl>
                                          <p:spTgt spid="345"/>
                                        </p:tgtEl>
                                        <p:attrNameLst>
                                          <p:attrName>style.visibility</p:attrName>
                                        </p:attrNameLst>
                                      </p:cBhvr>
                                      <p:to>
                                        <p:strVal val="visible"/>
                                      </p:to>
                                    </p:set>
                                    <p:animEffect transition="in" filter="wipe(down)">
                                      <p:cBhvr>
                                        <p:cTn id="37" dur="580">
                                          <p:stCondLst>
                                            <p:cond delay="0"/>
                                          </p:stCondLst>
                                        </p:cTn>
                                        <p:tgtEl>
                                          <p:spTgt spid="345"/>
                                        </p:tgtEl>
                                      </p:cBhvr>
                                    </p:animEffect>
                                    <p:anim calcmode="lin" valueType="num">
                                      <p:cBhvr>
                                        <p:cTn id="38" dur="1822" tmFilter="0,0; 0.14,0.36; 0.43,0.73; 0.71,0.91; 1.0,1.0">
                                          <p:stCondLst>
                                            <p:cond delay="0"/>
                                          </p:stCondLst>
                                        </p:cTn>
                                        <p:tgtEl>
                                          <p:spTgt spid="345"/>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45"/>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45"/>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45"/>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45"/>
                                        </p:tgtEl>
                                        <p:attrNameLst>
                                          <p:attrName>ppt_y</p:attrName>
                                        </p:attrNameLst>
                                      </p:cBhvr>
                                      <p:tavLst>
                                        <p:tav tm="0" fmla="#ppt_y-sin(pi*$)/81">
                                          <p:val>
                                            <p:fltVal val="0"/>
                                          </p:val>
                                        </p:tav>
                                        <p:tav tm="100000">
                                          <p:val>
                                            <p:fltVal val="1"/>
                                          </p:val>
                                        </p:tav>
                                      </p:tavLst>
                                    </p:anim>
                                    <p:animScale>
                                      <p:cBhvr>
                                        <p:cTn id="43" dur="26">
                                          <p:stCondLst>
                                            <p:cond delay="650"/>
                                          </p:stCondLst>
                                        </p:cTn>
                                        <p:tgtEl>
                                          <p:spTgt spid="345"/>
                                        </p:tgtEl>
                                      </p:cBhvr>
                                      <p:to x="100000" y="60000"/>
                                    </p:animScale>
                                    <p:animScale>
                                      <p:cBhvr>
                                        <p:cTn id="44" dur="166" decel="50000">
                                          <p:stCondLst>
                                            <p:cond delay="676"/>
                                          </p:stCondLst>
                                        </p:cTn>
                                        <p:tgtEl>
                                          <p:spTgt spid="345"/>
                                        </p:tgtEl>
                                      </p:cBhvr>
                                      <p:to x="100000" y="100000"/>
                                    </p:animScale>
                                    <p:animScale>
                                      <p:cBhvr>
                                        <p:cTn id="45" dur="26">
                                          <p:stCondLst>
                                            <p:cond delay="1312"/>
                                          </p:stCondLst>
                                        </p:cTn>
                                        <p:tgtEl>
                                          <p:spTgt spid="345"/>
                                        </p:tgtEl>
                                      </p:cBhvr>
                                      <p:to x="100000" y="80000"/>
                                    </p:animScale>
                                    <p:animScale>
                                      <p:cBhvr>
                                        <p:cTn id="46" dur="166" decel="50000">
                                          <p:stCondLst>
                                            <p:cond delay="1338"/>
                                          </p:stCondLst>
                                        </p:cTn>
                                        <p:tgtEl>
                                          <p:spTgt spid="345"/>
                                        </p:tgtEl>
                                      </p:cBhvr>
                                      <p:to x="100000" y="100000"/>
                                    </p:animScale>
                                    <p:animScale>
                                      <p:cBhvr>
                                        <p:cTn id="47" dur="26">
                                          <p:stCondLst>
                                            <p:cond delay="1642"/>
                                          </p:stCondLst>
                                        </p:cTn>
                                        <p:tgtEl>
                                          <p:spTgt spid="345"/>
                                        </p:tgtEl>
                                      </p:cBhvr>
                                      <p:to x="100000" y="90000"/>
                                    </p:animScale>
                                    <p:animScale>
                                      <p:cBhvr>
                                        <p:cTn id="48" dur="166" decel="50000">
                                          <p:stCondLst>
                                            <p:cond delay="1668"/>
                                          </p:stCondLst>
                                        </p:cTn>
                                        <p:tgtEl>
                                          <p:spTgt spid="345"/>
                                        </p:tgtEl>
                                      </p:cBhvr>
                                      <p:to x="100000" y="100000"/>
                                    </p:animScale>
                                    <p:animScale>
                                      <p:cBhvr>
                                        <p:cTn id="49" dur="26">
                                          <p:stCondLst>
                                            <p:cond delay="1808"/>
                                          </p:stCondLst>
                                        </p:cTn>
                                        <p:tgtEl>
                                          <p:spTgt spid="345"/>
                                        </p:tgtEl>
                                      </p:cBhvr>
                                      <p:to x="100000" y="95000"/>
                                    </p:animScale>
                                    <p:animScale>
                                      <p:cBhvr>
                                        <p:cTn id="50" dur="166" decel="50000">
                                          <p:stCondLst>
                                            <p:cond delay="1834"/>
                                          </p:stCondLst>
                                        </p:cTn>
                                        <p:tgtEl>
                                          <p:spTgt spid="345"/>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childTnLst>
                                </p:cTn>
                              </p:par>
                              <p:par>
                                <p:cTn id="55" presetID="26" presetClass="entr" presetSubtype="0" fill="hold" nodeType="withEffect">
                                  <p:stCondLst>
                                    <p:cond delay="0"/>
                                  </p:stCondLst>
                                  <p:childTnLst>
                                    <p:set>
                                      <p:cBhvr>
                                        <p:cTn id="56" dur="1" fill="hold">
                                          <p:stCondLst>
                                            <p:cond delay="0"/>
                                          </p:stCondLst>
                                        </p:cTn>
                                        <p:tgtEl>
                                          <p:spTgt spid="283"/>
                                        </p:tgtEl>
                                        <p:attrNameLst>
                                          <p:attrName>style.visibility</p:attrName>
                                        </p:attrNameLst>
                                      </p:cBhvr>
                                      <p:to>
                                        <p:strVal val="visible"/>
                                      </p:to>
                                    </p:set>
                                    <p:animEffect transition="in" filter="wipe(down)">
                                      <p:cBhvr>
                                        <p:cTn id="57" dur="580">
                                          <p:stCondLst>
                                            <p:cond delay="0"/>
                                          </p:stCondLst>
                                        </p:cTn>
                                        <p:tgtEl>
                                          <p:spTgt spid="283"/>
                                        </p:tgtEl>
                                      </p:cBhvr>
                                    </p:animEffect>
                                    <p:anim calcmode="lin" valueType="num">
                                      <p:cBhvr>
                                        <p:cTn id="58" dur="1822" tmFilter="0,0; 0.14,0.36; 0.43,0.73; 0.71,0.91; 1.0,1.0">
                                          <p:stCondLst>
                                            <p:cond delay="0"/>
                                          </p:stCondLst>
                                        </p:cTn>
                                        <p:tgtEl>
                                          <p:spTgt spid="283"/>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83"/>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83"/>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83"/>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83"/>
                                        </p:tgtEl>
                                        <p:attrNameLst>
                                          <p:attrName>ppt_y</p:attrName>
                                        </p:attrNameLst>
                                      </p:cBhvr>
                                      <p:tavLst>
                                        <p:tav tm="0" fmla="#ppt_y-sin(pi*$)/81">
                                          <p:val>
                                            <p:fltVal val="0"/>
                                          </p:val>
                                        </p:tav>
                                        <p:tav tm="100000">
                                          <p:val>
                                            <p:fltVal val="1"/>
                                          </p:val>
                                        </p:tav>
                                      </p:tavLst>
                                    </p:anim>
                                    <p:animScale>
                                      <p:cBhvr>
                                        <p:cTn id="63" dur="26">
                                          <p:stCondLst>
                                            <p:cond delay="650"/>
                                          </p:stCondLst>
                                        </p:cTn>
                                        <p:tgtEl>
                                          <p:spTgt spid="283"/>
                                        </p:tgtEl>
                                      </p:cBhvr>
                                      <p:to x="100000" y="60000"/>
                                    </p:animScale>
                                    <p:animScale>
                                      <p:cBhvr>
                                        <p:cTn id="64" dur="166" decel="50000">
                                          <p:stCondLst>
                                            <p:cond delay="676"/>
                                          </p:stCondLst>
                                        </p:cTn>
                                        <p:tgtEl>
                                          <p:spTgt spid="283"/>
                                        </p:tgtEl>
                                      </p:cBhvr>
                                      <p:to x="100000" y="100000"/>
                                    </p:animScale>
                                    <p:animScale>
                                      <p:cBhvr>
                                        <p:cTn id="65" dur="26">
                                          <p:stCondLst>
                                            <p:cond delay="1312"/>
                                          </p:stCondLst>
                                        </p:cTn>
                                        <p:tgtEl>
                                          <p:spTgt spid="283"/>
                                        </p:tgtEl>
                                      </p:cBhvr>
                                      <p:to x="100000" y="80000"/>
                                    </p:animScale>
                                    <p:animScale>
                                      <p:cBhvr>
                                        <p:cTn id="66" dur="166" decel="50000">
                                          <p:stCondLst>
                                            <p:cond delay="1338"/>
                                          </p:stCondLst>
                                        </p:cTn>
                                        <p:tgtEl>
                                          <p:spTgt spid="283"/>
                                        </p:tgtEl>
                                      </p:cBhvr>
                                      <p:to x="100000" y="100000"/>
                                    </p:animScale>
                                    <p:animScale>
                                      <p:cBhvr>
                                        <p:cTn id="67" dur="26">
                                          <p:stCondLst>
                                            <p:cond delay="1642"/>
                                          </p:stCondLst>
                                        </p:cTn>
                                        <p:tgtEl>
                                          <p:spTgt spid="283"/>
                                        </p:tgtEl>
                                      </p:cBhvr>
                                      <p:to x="100000" y="90000"/>
                                    </p:animScale>
                                    <p:animScale>
                                      <p:cBhvr>
                                        <p:cTn id="68" dur="166" decel="50000">
                                          <p:stCondLst>
                                            <p:cond delay="1668"/>
                                          </p:stCondLst>
                                        </p:cTn>
                                        <p:tgtEl>
                                          <p:spTgt spid="283"/>
                                        </p:tgtEl>
                                      </p:cBhvr>
                                      <p:to x="100000" y="100000"/>
                                    </p:animScale>
                                    <p:animScale>
                                      <p:cBhvr>
                                        <p:cTn id="69" dur="26">
                                          <p:stCondLst>
                                            <p:cond delay="1808"/>
                                          </p:stCondLst>
                                        </p:cTn>
                                        <p:tgtEl>
                                          <p:spTgt spid="283"/>
                                        </p:tgtEl>
                                      </p:cBhvr>
                                      <p:to x="100000" y="95000"/>
                                    </p:animScale>
                                    <p:animScale>
                                      <p:cBhvr>
                                        <p:cTn id="70" dur="166" decel="50000">
                                          <p:stCondLst>
                                            <p:cond delay="1834"/>
                                          </p:stCondLst>
                                        </p:cTn>
                                        <p:tgtEl>
                                          <p:spTgt spid="283"/>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5"/>
          <p:cNvGrpSpPr/>
          <p:nvPr/>
        </p:nvGrpSpPr>
        <p:grpSpPr>
          <a:xfrm>
            <a:off x="8910119" y="384018"/>
            <a:ext cx="2819400" cy="3616886"/>
            <a:chOff x="609600" y="2133600"/>
            <a:chExt cx="1905000" cy="2443843"/>
          </a:xfrm>
        </p:grpSpPr>
        <p:sp>
          <p:nvSpPr>
            <p:cNvPr id="42" name="Rectangle 41"/>
            <p:cNvSpPr/>
            <p:nvPr/>
          </p:nvSpPr>
          <p:spPr>
            <a:xfrm rot="5400000">
              <a:off x="934811" y="3815443"/>
              <a:ext cx="1219200" cy="3048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09600" y="2133600"/>
              <a:ext cx="1905000" cy="1219201"/>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546225" y="481343"/>
            <a:ext cx="4786266" cy="4401205"/>
          </a:xfrm>
          <a:prstGeom prst="rect">
            <a:avLst/>
          </a:prstGeom>
          <a:noFill/>
        </p:spPr>
        <p:txBody>
          <a:bodyPr wrap="square" rtlCol="0">
            <a:spAutoFit/>
          </a:bodyPr>
          <a:lstStyle/>
          <a:p>
            <a:r>
              <a:rPr lang="en-US" sz="2000" dirty="0">
                <a:solidFill>
                  <a:schemeClr val="bg1"/>
                </a:solidFill>
                <a:ea typeface="Gungsuh" pitchFamily="18" charset="-127"/>
              </a:rPr>
              <a:t>“It is also my firm conviction that His protective hand is still over the United States of America. I know, too, that if we will keep the commandments of God—live as He has directed and does now direct, through his prophets—we will continue to have His protecting hand over us. But we must be true to the eternal verities, the great Christian virtues that God has reveled. </a:t>
            </a:r>
          </a:p>
          <a:p>
            <a:endParaRPr lang="en-US" sz="2000" dirty="0">
              <a:solidFill>
                <a:schemeClr val="bg1"/>
              </a:solidFill>
              <a:ea typeface="Gungsuh" pitchFamily="18" charset="-127"/>
            </a:endParaRPr>
          </a:p>
          <a:p>
            <a:r>
              <a:rPr lang="en-US" sz="2000" dirty="0">
                <a:solidFill>
                  <a:schemeClr val="bg1"/>
                </a:solidFill>
                <a:ea typeface="Gungsuh" pitchFamily="18" charset="-127"/>
              </a:rPr>
              <a:t>Then, only then, will we be safe as a nation and as individuals.”</a:t>
            </a:r>
          </a:p>
          <a:p>
            <a:r>
              <a:rPr lang="en-US" sz="2000" dirty="0">
                <a:solidFill>
                  <a:schemeClr val="bg1"/>
                </a:solidFill>
                <a:ea typeface="Gungsuh" pitchFamily="18" charset="-127"/>
              </a:rPr>
              <a:t>Ezra Taft Benson</a:t>
            </a:r>
          </a:p>
          <a:p>
            <a:endParaRPr lang="en-US" sz="2000" dirty="0"/>
          </a:p>
        </p:txBody>
      </p:sp>
      <p:pic>
        <p:nvPicPr>
          <p:cNvPr id="33" name="Picture 32" descr="Ezra t benson.jpg"/>
          <p:cNvPicPr>
            <a:picLocks noChangeAspect="1"/>
          </p:cNvPicPr>
          <p:nvPr/>
        </p:nvPicPr>
        <p:blipFill>
          <a:blip r:embed="rId2" cstate="print"/>
          <a:stretch>
            <a:fillRect/>
          </a:stretch>
        </p:blipFill>
        <p:spPr>
          <a:xfrm>
            <a:off x="9730212" y="487379"/>
            <a:ext cx="1176528" cy="1664541"/>
          </a:xfrm>
          <a:prstGeom prst="rect">
            <a:avLst/>
          </a:prstGeom>
        </p:spPr>
      </p:pic>
      <p:sp>
        <p:nvSpPr>
          <p:cNvPr id="35" name="TextBox 34"/>
          <p:cNvSpPr txBox="1"/>
          <p:nvPr/>
        </p:nvSpPr>
        <p:spPr>
          <a:xfrm>
            <a:off x="5989621" y="2645121"/>
            <a:ext cx="3962400" cy="1323439"/>
          </a:xfrm>
          <a:prstGeom prst="rect">
            <a:avLst/>
          </a:prstGeom>
          <a:noFill/>
        </p:spPr>
        <p:txBody>
          <a:bodyPr wrap="square" rtlCol="0">
            <a:spAutoFit/>
          </a:bodyPr>
          <a:lstStyle/>
          <a:p>
            <a:r>
              <a:rPr lang="en-US" sz="2000" dirty="0">
                <a:solidFill>
                  <a:schemeClr val="bg1"/>
                </a:solidFill>
                <a:ea typeface="Gungsuh" pitchFamily="18" charset="-127"/>
              </a:rPr>
              <a:t>“We are free to choose, but we are not free to alter the consequences of those choices.”</a:t>
            </a:r>
          </a:p>
          <a:p>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6277" y="3940207"/>
            <a:ext cx="3374302" cy="2551103"/>
          </a:xfrm>
          <a:prstGeom prst="rect">
            <a:avLst/>
          </a:prstGeom>
        </p:spPr>
      </p:pic>
    </p:spTree>
    <p:extLst>
      <p:ext uri="{BB962C8B-B14F-4D97-AF65-F5344CB8AC3E}">
        <p14:creationId xmlns:p14="http://schemas.microsoft.com/office/powerpoint/2010/main" val="11131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 y="0"/>
            <a:ext cx="12192001"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4"/>
          <p:cNvGrpSpPr/>
          <p:nvPr/>
        </p:nvGrpSpPr>
        <p:grpSpPr>
          <a:xfrm>
            <a:off x="164471" y="5580708"/>
            <a:ext cx="914399" cy="1143001"/>
            <a:chOff x="541423" y="2133600"/>
            <a:chExt cx="1973177" cy="2466475"/>
          </a:xfrm>
        </p:grpSpPr>
        <p:grpSp>
          <p:nvGrpSpPr>
            <p:cNvPr id="4" name="Group 5"/>
            <p:cNvGrpSpPr/>
            <p:nvPr/>
          </p:nvGrpSpPr>
          <p:grpSpPr>
            <a:xfrm>
              <a:off x="609600" y="2133600"/>
              <a:ext cx="1905000" cy="2466475"/>
              <a:chOff x="609600" y="2133600"/>
              <a:chExt cx="1905000" cy="2466475"/>
            </a:xfrm>
          </p:grpSpPr>
          <p:sp>
            <p:nvSpPr>
              <p:cNvPr id="29" name="Rectangle 28"/>
              <p:cNvSpPr/>
              <p:nvPr/>
            </p:nvSpPr>
            <p:spPr>
              <a:xfrm rot="5400000">
                <a:off x="908382" y="3816016"/>
                <a:ext cx="1247274" cy="320844"/>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541423" y="2298032"/>
              <a:ext cx="1905000" cy="929808"/>
            </a:xfrm>
            <a:prstGeom prst="rect">
              <a:avLst/>
            </a:prstGeom>
            <a:noFill/>
          </p:spPr>
          <p:txBody>
            <a:bodyPr wrap="square" rtlCol="0">
              <a:spAutoFit/>
            </a:bodyPr>
            <a:lstStyle/>
            <a:p>
              <a:pPr algn="ctr"/>
              <a:r>
                <a:rPr lang="en-US" sz="1100" dirty="0">
                  <a:latin typeface="Gungsuh" pitchFamily="18" charset="-127"/>
                  <a:ea typeface="Gungsuh" pitchFamily="18" charset="-127"/>
                </a:rPr>
                <a:t>2 Nephi 13-14</a:t>
              </a:r>
              <a:endParaRPr lang="en-US" dirty="0">
                <a:latin typeface="Gungsuh" pitchFamily="18" charset="-127"/>
                <a:ea typeface="Gungsuh" pitchFamily="18" charset="-127"/>
              </a:endParaRPr>
            </a:p>
          </p:txBody>
        </p:sp>
      </p:grpSp>
      <p:grpSp>
        <p:nvGrpSpPr>
          <p:cNvPr id="33" name="Group 32"/>
          <p:cNvGrpSpPr/>
          <p:nvPr/>
        </p:nvGrpSpPr>
        <p:grpSpPr>
          <a:xfrm>
            <a:off x="2491967" y="2677562"/>
            <a:ext cx="1828800" cy="2362200"/>
            <a:chOff x="533400" y="685800"/>
            <a:chExt cx="1828800" cy="2362200"/>
          </a:xfrm>
        </p:grpSpPr>
        <p:grpSp>
          <p:nvGrpSpPr>
            <p:cNvPr id="6" name="Group 34"/>
            <p:cNvGrpSpPr/>
            <p:nvPr/>
          </p:nvGrpSpPr>
          <p:grpSpPr>
            <a:xfrm>
              <a:off x="533400" y="685800"/>
              <a:ext cx="1828800" cy="2362200"/>
              <a:chOff x="609600" y="2133600"/>
              <a:chExt cx="1939018" cy="2443843"/>
            </a:xfrm>
          </p:grpSpPr>
          <p:grpSp>
            <p:nvGrpSpPr>
              <p:cNvPr id="7" name="Group 5"/>
              <p:cNvGrpSpPr/>
              <p:nvPr/>
            </p:nvGrpSpPr>
            <p:grpSpPr>
              <a:xfrm>
                <a:off x="609600" y="2133600"/>
                <a:ext cx="1905000" cy="2443843"/>
                <a:chOff x="609600" y="2133600"/>
                <a:chExt cx="1905000" cy="2443843"/>
              </a:xfrm>
            </p:grpSpPr>
            <p:sp>
              <p:nvSpPr>
                <p:cNvPr id="42" name="Rectangle 41"/>
                <p:cNvSpPr/>
                <p:nvPr/>
              </p:nvSpPr>
              <p:spPr>
                <a:xfrm rot="5400000">
                  <a:off x="934811" y="3815443"/>
                  <a:ext cx="1219200" cy="3048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p:cNvSpPr txBox="1"/>
              <p:nvPr/>
            </p:nvSpPr>
            <p:spPr>
              <a:xfrm>
                <a:off x="643618" y="2201636"/>
                <a:ext cx="1905000" cy="477621"/>
              </a:xfrm>
              <a:prstGeom prst="rect">
                <a:avLst/>
              </a:prstGeom>
              <a:noFill/>
            </p:spPr>
            <p:txBody>
              <a:bodyPr wrap="square" rtlCol="0">
                <a:spAutoFit/>
              </a:bodyPr>
              <a:lstStyle/>
              <a:p>
                <a:pPr algn="ctr"/>
                <a:endParaRPr lang="en-US" sz="2400" dirty="0">
                  <a:latin typeface="Gungsuh" pitchFamily="18" charset="-127"/>
                  <a:ea typeface="Gungsuh" pitchFamily="18" charset="-127"/>
                </a:endParaRPr>
              </a:p>
            </p:txBody>
          </p:sp>
        </p:grpSp>
        <p:sp>
          <p:nvSpPr>
            <p:cNvPr id="32" name="TextBox 31"/>
            <p:cNvSpPr txBox="1"/>
            <p:nvPr/>
          </p:nvSpPr>
          <p:spPr>
            <a:xfrm>
              <a:off x="609600" y="838200"/>
              <a:ext cx="1600200" cy="584775"/>
            </a:xfrm>
            <a:prstGeom prst="rect">
              <a:avLst/>
            </a:prstGeom>
            <a:noFill/>
          </p:spPr>
          <p:txBody>
            <a:bodyPr wrap="square" rtlCol="0">
              <a:spAutoFit/>
            </a:bodyPr>
            <a:lstStyle/>
            <a:p>
              <a:pPr algn="ctr"/>
              <a:r>
                <a:rPr lang="en-US" sz="1600" dirty="0">
                  <a:latin typeface="Gungsuh" pitchFamily="18" charset="-127"/>
                  <a:ea typeface="Gungsuh" pitchFamily="18" charset="-127"/>
                </a:rPr>
                <a:t>“Awake from a Deep Sleep”</a:t>
              </a:r>
            </a:p>
          </p:txBody>
        </p:sp>
      </p:grpSp>
      <p:grpSp>
        <p:nvGrpSpPr>
          <p:cNvPr id="35" name="Group 34"/>
          <p:cNvGrpSpPr/>
          <p:nvPr/>
        </p:nvGrpSpPr>
        <p:grpSpPr>
          <a:xfrm>
            <a:off x="5742160" y="993618"/>
            <a:ext cx="1828800" cy="2362200"/>
            <a:chOff x="533400" y="685800"/>
            <a:chExt cx="1828800" cy="2362200"/>
          </a:xfrm>
        </p:grpSpPr>
        <p:grpSp>
          <p:nvGrpSpPr>
            <p:cNvPr id="36" name="Group 34"/>
            <p:cNvGrpSpPr/>
            <p:nvPr/>
          </p:nvGrpSpPr>
          <p:grpSpPr>
            <a:xfrm>
              <a:off x="533400" y="685800"/>
              <a:ext cx="1828800" cy="2362200"/>
              <a:chOff x="609600" y="2133600"/>
              <a:chExt cx="1939018" cy="2443843"/>
            </a:xfrm>
          </p:grpSpPr>
          <p:grpSp>
            <p:nvGrpSpPr>
              <p:cNvPr id="43" name="Group 5"/>
              <p:cNvGrpSpPr/>
              <p:nvPr/>
            </p:nvGrpSpPr>
            <p:grpSpPr>
              <a:xfrm>
                <a:off x="609600" y="2133600"/>
                <a:ext cx="1905000" cy="2443843"/>
                <a:chOff x="609600" y="2133600"/>
                <a:chExt cx="1905000" cy="2443843"/>
              </a:xfrm>
            </p:grpSpPr>
            <p:sp>
              <p:nvSpPr>
                <p:cNvPr id="45" name="Rectangle 44"/>
                <p:cNvSpPr/>
                <p:nvPr/>
              </p:nvSpPr>
              <p:spPr>
                <a:xfrm rot="5400000">
                  <a:off x="934811" y="3815443"/>
                  <a:ext cx="1219200" cy="3048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p:cNvSpPr txBox="1"/>
              <p:nvPr/>
            </p:nvSpPr>
            <p:spPr>
              <a:xfrm>
                <a:off x="643618" y="2201636"/>
                <a:ext cx="1905000" cy="477621"/>
              </a:xfrm>
              <a:prstGeom prst="rect">
                <a:avLst/>
              </a:prstGeom>
              <a:noFill/>
            </p:spPr>
            <p:txBody>
              <a:bodyPr wrap="square" rtlCol="0">
                <a:spAutoFit/>
              </a:bodyPr>
              <a:lstStyle/>
              <a:p>
                <a:pPr algn="ctr"/>
                <a:endParaRPr lang="en-US" sz="2400" dirty="0">
                  <a:latin typeface="Gungsuh" pitchFamily="18" charset="-127"/>
                  <a:ea typeface="Gungsuh" pitchFamily="18" charset="-127"/>
                </a:endParaRPr>
              </a:p>
            </p:txBody>
          </p:sp>
        </p:grpSp>
        <p:sp>
          <p:nvSpPr>
            <p:cNvPr id="38" name="TextBox 37"/>
            <p:cNvSpPr txBox="1"/>
            <p:nvPr/>
          </p:nvSpPr>
          <p:spPr>
            <a:xfrm>
              <a:off x="609600" y="838200"/>
              <a:ext cx="1600200" cy="584775"/>
            </a:xfrm>
            <a:prstGeom prst="rect">
              <a:avLst/>
            </a:prstGeom>
            <a:noFill/>
          </p:spPr>
          <p:txBody>
            <a:bodyPr wrap="square" rtlCol="0">
              <a:spAutoFit/>
            </a:bodyPr>
            <a:lstStyle/>
            <a:p>
              <a:pPr algn="ctr"/>
              <a:r>
                <a:rPr lang="en-US" sz="1600" dirty="0">
                  <a:latin typeface="Gungsuh" pitchFamily="18" charset="-127"/>
                  <a:ea typeface="Gungsuh" pitchFamily="18" charset="-127"/>
                </a:rPr>
                <a:t>“Shake off the awful chains”</a:t>
              </a:r>
            </a:p>
          </p:txBody>
        </p:sp>
      </p:grpSp>
      <p:sp>
        <p:nvSpPr>
          <p:cNvPr id="47" name="TextBox 46"/>
          <p:cNvSpPr txBox="1"/>
          <p:nvPr/>
        </p:nvSpPr>
        <p:spPr>
          <a:xfrm>
            <a:off x="2069471" y="5112190"/>
            <a:ext cx="2743200" cy="1477328"/>
          </a:xfrm>
          <a:prstGeom prst="rect">
            <a:avLst/>
          </a:prstGeom>
          <a:noFill/>
        </p:spPr>
        <p:txBody>
          <a:bodyPr wrap="square" rtlCol="0">
            <a:spAutoFit/>
          </a:bodyPr>
          <a:lstStyle/>
          <a:p>
            <a:r>
              <a:rPr lang="en-US" dirty="0">
                <a:solidFill>
                  <a:schemeClr val="bg1"/>
                </a:solidFill>
              </a:rPr>
              <a:t>Satan rejoices in the spirit that sleeps, for the  sleeping soul cannot march in the army of the Lord. Alma 12:10-12</a:t>
            </a:r>
          </a:p>
        </p:txBody>
      </p:sp>
      <p:sp>
        <p:nvSpPr>
          <p:cNvPr id="48" name="TextBox 47"/>
          <p:cNvSpPr txBox="1"/>
          <p:nvPr/>
        </p:nvSpPr>
        <p:spPr>
          <a:xfrm>
            <a:off x="5463190" y="3414710"/>
            <a:ext cx="2743200" cy="1754326"/>
          </a:xfrm>
          <a:prstGeom prst="rect">
            <a:avLst/>
          </a:prstGeom>
          <a:noFill/>
        </p:spPr>
        <p:txBody>
          <a:bodyPr wrap="square" rtlCol="0">
            <a:spAutoFit/>
          </a:bodyPr>
          <a:lstStyle/>
          <a:p>
            <a:r>
              <a:rPr lang="en-US" dirty="0">
                <a:solidFill>
                  <a:schemeClr val="bg1"/>
                </a:solidFill>
              </a:rPr>
              <a:t>Someone who needs to overcome bad habits, even the seemingly little habits that grow into strong ‘chains of hell’</a:t>
            </a:r>
          </a:p>
          <a:p>
            <a:r>
              <a:rPr lang="en-US" dirty="0">
                <a:solidFill>
                  <a:schemeClr val="bg1"/>
                </a:solidFill>
              </a:rPr>
              <a:t>Carlos E. </a:t>
            </a:r>
            <a:r>
              <a:rPr lang="en-US" dirty="0" err="1">
                <a:solidFill>
                  <a:schemeClr val="bg1"/>
                </a:solidFill>
              </a:rPr>
              <a:t>Asay</a:t>
            </a:r>
            <a:endParaRPr lang="en-US" dirty="0">
              <a:solidFill>
                <a:schemeClr val="bg1"/>
              </a:solidFill>
            </a:endParaRPr>
          </a:p>
        </p:txBody>
      </p:sp>
      <p:grpSp>
        <p:nvGrpSpPr>
          <p:cNvPr id="49" name="Group 29"/>
          <p:cNvGrpSpPr/>
          <p:nvPr/>
        </p:nvGrpSpPr>
        <p:grpSpPr>
          <a:xfrm>
            <a:off x="3048000" y="152400"/>
            <a:ext cx="6248400" cy="457200"/>
            <a:chOff x="609600" y="2133600"/>
            <a:chExt cx="1905000" cy="1219200"/>
          </a:xfrm>
        </p:grpSpPr>
        <p:sp>
          <p:nvSpPr>
            <p:cNvPr id="50" name="Rectangle 49"/>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609600" y="2133600"/>
              <a:ext cx="1905000" cy="984885"/>
            </a:xfrm>
            <a:prstGeom prst="rect">
              <a:avLst/>
            </a:prstGeom>
            <a:noFill/>
          </p:spPr>
          <p:txBody>
            <a:bodyPr wrap="square" rtlCol="0">
              <a:spAutoFit/>
            </a:bodyPr>
            <a:lstStyle/>
            <a:p>
              <a:pPr algn="ctr"/>
              <a:r>
                <a:rPr lang="en-US" dirty="0">
                  <a:latin typeface="Gungsuh" pitchFamily="18" charset="-127"/>
                  <a:ea typeface="Gungsuh" pitchFamily="18" charset="-127"/>
                </a:rPr>
                <a:t>Metaphors</a:t>
              </a:r>
            </a:p>
          </p:txBody>
        </p:sp>
      </p:grpSp>
      <p:grpSp>
        <p:nvGrpSpPr>
          <p:cNvPr id="52" name="Group 51"/>
          <p:cNvGrpSpPr/>
          <p:nvPr/>
        </p:nvGrpSpPr>
        <p:grpSpPr>
          <a:xfrm>
            <a:off x="9588373" y="3256984"/>
            <a:ext cx="1828800" cy="2362200"/>
            <a:chOff x="533400" y="685800"/>
            <a:chExt cx="1828800" cy="2362200"/>
          </a:xfrm>
        </p:grpSpPr>
        <p:grpSp>
          <p:nvGrpSpPr>
            <p:cNvPr id="53" name="Group 34"/>
            <p:cNvGrpSpPr/>
            <p:nvPr/>
          </p:nvGrpSpPr>
          <p:grpSpPr>
            <a:xfrm>
              <a:off x="533400" y="685800"/>
              <a:ext cx="1828800" cy="2362200"/>
              <a:chOff x="609600" y="2133600"/>
              <a:chExt cx="1939018" cy="2443843"/>
            </a:xfrm>
          </p:grpSpPr>
          <p:grpSp>
            <p:nvGrpSpPr>
              <p:cNvPr id="55" name="Group 5"/>
              <p:cNvGrpSpPr/>
              <p:nvPr/>
            </p:nvGrpSpPr>
            <p:grpSpPr>
              <a:xfrm>
                <a:off x="609600" y="2133600"/>
                <a:ext cx="1905000" cy="2443843"/>
                <a:chOff x="609600" y="2133600"/>
                <a:chExt cx="1905000" cy="2443843"/>
              </a:xfrm>
            </p:grpSpPr>
            <p:sp>
              <p:nvSpPr>
                <p:cNvPr id="57" name="Rectangle 56"/>
                <p:cNvSpPr/>
                <p:nvPr/>
              </p:nvSpPr>
              <p:spPr>
                <a:xfrm rot="5400000">
                  <a:off x="934811" y="3815443"/>
                  <a:ext cx="1219200" cy="3048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TextBox 55"/>
              <p:cNvSpPr txBox="1"/>
              <p:nvPr/>
            </p:nvSpPr>
            <p:spPr>
              <a:xfrm>
                <a:off x="643618" y="2201636"/>
                <a:ext cx="1905000" cy="477621"/>
              </a:xfrm>
              <a:prstGeom prst="rect">
                <a:avLst/>
              </a:prstGeom>
              <a:noFill/>
            </p:spPr>
            <p:txBody>
              <a:bodyPr wrap="square" rtlCol="0">
                <a:spAutoFit/>
              </a:bodyPr>
              <a:lstStyle/>
              <a:p>
                <a:pPr algn="ctr"/>
                <a:endParaRPr lang="en-US" sz="2400" dirty="0">
                  <a:latin typeface="Gungsuh" pitchFamily="18" charset="-127"/>
                  <a:ea typeface="Gungsuh" pitchFamily="18" charset="-127"/>
                </a:endParaRPr>
              </a:p>
            </p:txBody>
          </p:sp>
        </p:grpSp>
        <p:sp>
          <p:nvSpPr>
            <p:cNvPr id="54" name="TextBox 53"/>
            <p:cNvSpPr txBox="1"/>
            <p:nvPr/>
          </p:nvSpPr>
          <p:spPr>
            <a:xfrm>
              <a:off x="609600" y="838200"/>
              <a:ext cx="1600200" cy="584775"/>
            </a:xfrm>
            <a:prstGeom prst="rect">
              <a:avLst/>
            </a:prstGeom>
            <a:noFill/>
          </p:spPr>
          <p:txBody>
            <a:bodyPr wrap="square" rtlCol="0">
              <a:spAutoFit/>
            </a:bodyPr>
            <a:lstStyle/>
            <a:p>
              <a:pPr algn="ctr"/>
              <a:r>
                <a:rPr lang="en-US" sz="1600" dirty="0">
                  <a:latin typeface="Gungsuh" pitchFamily="18" charset="-127"/>
                  <a:ea typeface="Gungsuh" pitchFamily="18" charset="-127"/>
                </a:rPr>
                <a:t>“Arise from the Dust”</a:t>
              </a:r>
            </a:p>
          </p:txBody>
        </p:sp>
      </p:grpSp>
      <p:sp>
        <p:nvSpPr>
          <p:cNvPr id="59" name="TextBox 58"/>
          <p:cNvSpPr txBox="1"/>
          <p:nvPr/>
        </p:nvSpPr>
        <p:spPr>
          <a:xfrm>
            <a:off x="9416357" y="5713492"/>
            <a:ext cx="2362200" cy="923330"/>
          </a:xfrm>
          <a:prstGeom prst="rect">
            <a:avLst/>
          </a:prstGeom>
          <a:noFill/>
        </p:spPr>
        <p:txBody>
          <a:bodyPr wrap="square" rtlCol="0">
            <a:spAutoFit/>
          </a:bodyPr>
          <a:lstStyle/>
          <a:p>
            <a:pPr algn="ctr"/>
            <a:r>
              <a:rPr lang="en-US" dirty="0">
                <a:solidFill>
                  <a:schemeClr val="bg1"/>
                </a:solidFill>
              </a:rPr>
              <a:t>Lehi exhorts his sons to repent and change their ways</a:t>
            </a:r>
          </a:p>
        </p:txBody>
      </p:sp>
      <p:grpSp>
        <p:nvGrpSpPr>
          <p:cNvPr id="10" name="Group 9"/>
          <p:cNvGrpSpPr/>
          <p:nvPr/>
        </p:nvGrpSpPr>
        <p:grpSpPr>
          <a:xfrm>
            <a:off x="7659987" y="4522961"/>
            <a:ext cx="1140411" cy="2036277"/>
            <a:chOff x="10113475" y="3816790"/>
            <a:chExt cx="1140411" cy="2036277"/>
          </a:xfrm>
        </p:grpSpPr>
        <p:grpSp>
          <p:nvGrpSpPr>
            <p:cNvPr id="63" name="Group 5"/>
            <p:cNvGrpSpPr/>
            <p:nvPr/>
          </p:nvGrpSpPr>
          <p:grpSpPr>
            <a:xfrm>
              <a:off x="10113475" y="3816790"/>
              <a:ext cx="1140411" cy="2036277"/>
              <a:chOff x="609600" y="2133600"/>
              <a:chExt cx="1227884" cy="2106655"/>
            </a:xfrm>
          </p:grpSpPr>
          <p:sp>
            <p:nvSpPr>
              <p:cNvPr id="65" name="Rectangle 64"/>
              <p:cNvSpPr/>
              <p:nvPr/>
            </p:nvSpPr>
            <p:spPr>
              <a:xfrm rot="5400000">
                <a:off x="608442" y="3478255"/>
                <a:ext cx="1219200" cy="3048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09600" y="2133600"/>
                <a:ext cx="1227884"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7577" y="3886288"/>
              <a:ext cx="874247" cy="1065957"/>
            </a:xfrm>
            <a:prstGeom prst="rect">
              <a:avLst/>
            </a:prstGeom>
          </p:spPr>
        </p:pic>
      </p:grpSp>
      <p:pic>
        <p:nvPicPr>
          <p:cNvPr id="1026" name="Picture 2" descr="Image result for dus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43587" y="1312754"/>
            <a:ext cx="2322272" cy="1745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eep sleep 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739" y="839143"/>
            <a:ext cx="2140391" cy="160529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F00727A4-F578-1AE6-C6BF-39538088C80E}"/>
              </a:ext>
            </a:extLst>
          </p:cNvPr>
          <p:cNvGrpSpPr/>
          <p:nvPr/>
        </p:nvGrpSpPr>
        <p:grpSpPr>
          <a:xfrm>
            <a:off x="977921" y="5280193"/>
            <a:ext cx="650135" cy="1477328"/>
            <a:chOff x="4847870" y="1415932"/>
            <a:chExt cx="2215815" cy="4500383"/>
          </a:xfrm>
        </p:grpSpPr>
        <p:sp>
          <p:nvSpPr>
            <p:cNvPr id="11" name="Oval 10">
              <a:extLst>
                <a:ext uri="{FF2B5EF4-FFF2-40B4-BE49-F238E27FC236}">
                  <a16:creationId xmlns:a16="http://schemas.microsoft.com/office/drawing/2014/main" id="{6A03927B-A006-8A2F-FE3D-E210D250B8F0}"/>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3D0DFDAF-6F9F-A307-CE67-0A1FB6776D00}"/>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B93AAFB-72BE-1A0A-9540-2431281FF84F}"/>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apezoid 13">
              <a:extLst>
                <a:ext uri="{FF2B5EF4-FFF2-40B4-BE49-F238E27FC236}">
                  <a16:creationId xmlns:a16="http://schemas.microsoft.com/office/drawing/2014/main" id="{C5419F4B-1A51-6112-46B6-B8E28430233C}"/>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46107253-AB29-DCDE-4C89-50B03DDAF9B2}"/>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5567EC7-0DB6-2984-1C71-A43D5BBA08BB}"/>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apezoid 59">
              <a:extLst>
                <a:ext uri="{FF2B5EF4-FFF2-40B4-BE49-F238E27FC236}">
                  <a16:creationId xmlns:a16="http://schemas.microsoft.com/office/drawing/2014/main" id="{C12E25F6-E347-2551-1A3F-E71F7481C86A}"/>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3EE7106E-A766-33E2-3AD1-7FE50A22A55C}"/>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F44B4AB-32DC-0ED7-9A22-DB78DFFA92F2}"/>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0A36CBCD-EB63-CA82-FA55-60D17D31ABE6}"/>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Double Wave 66">
              <a:extLst>
                <a:ext uri="{FF2B5EF4-FFF2-40B4-BE49-F238E27FC236}">
                  <a16:creationId xmlns:a16="http://schemas.microsoft.com/office/drawing/2014/main" id="{749813B3-7DD4-9B44-8249-98CE516552B3}"/>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ouble Wave 67">
              <a:extLst>
                <a:ext uri="{FF2B5EF4-FFF2-40B4-BE49-F238E27FC236}">
                  <a16:creationId xmlns:a16="http://schemas.microsoft.com/office/drawing/2014/main" id="{5E2FFC24-CF8E-E0E7-EA10-8D88D451BC16}"/>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Delay 68">
              <a:extLst>
                <a:ext uri="{FF2B5EF4-FFF2-40B4-BE49-F238E27FC236}">
                  <a16:creationId xmlns:a16="http://schemas.microsoft.com/office/drawing/2014/main" id="{9BD74931-20AE-3441-E3C6-B4F7EA7A844C}"/>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FC3096C3-9666-BB2A-505C-9F241665D218}"/>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1289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1000" fill="hold"/>
                                        <p:tgtEl>
                                          <p:spTgt spid="47"/>
                                        </p:tgtEl>
                                        <p:attrNameLst>
                                          <p:attrName>ppt_x</p:attrName>
                                        </p:attrNameLst>
                                      </p:cBhvr>
                                      <p:tavLst>
                                        <p:tav tm="0">
                                          <p:val>
                                            <p:strVal val="#ppt_x"/>
                                          </p:val>
                                        </p:tav>
                                        <p:tav tm="100000">
                                          <p:val>
                                            <p:strVal val="#ppt_x"/>
                                          </p:val>
                                        </p:tav>
                                      </p:tavLst>
                                    </p:anim>
                                    <p:anim calcmode="lin" valueType="num">
                                      <p:cBhvr additive="base">
                                        <p:cTn id="12" dur="1000" fill="hold"/>
                                        <p:tgtEl>
                                          <p:spTgt spid="47"/>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1000" fill="hold"/>
                                        <p:tgtEl>
                                          <p:spTgt spid="35"/>
                                        </p:tgtEl>
                                        <p:attrNameLst>
                                          <p:attrName>ppt_x</p:attrName>
                                        </p:attrNameLst>
                                      </p:cBhvr>
                                      <p:tavLst>
                                        <p:tav tm="0">
                                          <p:val>
                                            <p:strVal val="#ppt_x"/>
                                          </p:val>
                                        </p:tav>
                                        <p:tav tm="100000">
                                          <p:val>
                                            <p:strVal val="#ppt_x"/>
                                          </p:val>
                                        </p:tav>
                                      </p:tavLst>
                                    </p:anim>
                                    <p:anim calcmode="lin" valueType="num">
                                      <p:cBhvr additive="base">
                                        <p:cTn id="20" dur="1000" fill="hold"/>
                                        <p:tgtEl>
                                          <p:spTgt spid="35"/>
                                        </p:tgtEl>
                                        <p:attrNameLst>
                                          <p:attrName>ppt_y</p:attrName>
                                        </p:attrNameLst>
                                      </p:cBhvr>
                                      <p:tavLst>
                                        <p:tav tm="0">
                                          <p:val>
                                            <p:strVal val="1+#ppt_h/2"/>
                                          </p:val>
                                        </p:tav>
                                        <p:tav tm="100000">
                                          <p:val>
                                            <p:strVal val="#ppt_y"/>
                                          </p:val>
                                        </p:tav>
                                      </p:tavLst>
                                    </p:anim>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2" presetClass="entr" presetSubtype="4"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1000" fill="hold"/>
                                        <p:tgtEl>
                                          <p:spTgt spid="48"/>
                                        </p:tgtEl>
                                        <p:attrNameLst>
                                          <p:attrName>ppt_x</p:attrName>
                                        </p:attrNameLst>
                                      </p:cBhvr>
                                      <p:tavLst>
                                        <p:tav tm="0">
                                          <p:val>
                                            <p:strVal val="#ppt_x"/>
                                          </p:val>
                                        </p:tav>
                                        <p:tav tm="100000">
                                          <p:val>
                                            <p:strVal val="#ppt_x"/>
                                          </p:val>
                                        </p:tav>
                                      </p:tavLst>
                                    </p:anim>
                                    <p:anim calcmode="lin" valueType="num">
                                      <p:cBhvr additive="base">
                                        <p:cTn id="26" dur="1000" fill="hold"/>
                                        <p:tgtEl>
                                          <p:spTgt spid="48"/>
                                        </p:tgtEl>
                                        <p:attrNameLst>
                                          <p:attrName>ppt_y</p:attrName>
                                        </p:attrNameLst>
                                      </p:cBhvr>
                                      <p:tavLst>
                                        <p:tav tm="0">
                                          <p:val>
                                            <p:strVal val="1+#ppt_h/2"/>
                                          </p:val>
                                        </p:tav>
                                        <p:tav tm="100000">
                                          <p:val>
                                            <p:strVal val="#ppt_y"/>
                                          </p:val>
                                        </p:tav>
                                      </p:tavLst>
                                    </p:anim>
                                  </p:childTnLst>
                                </p:cTn>
                              </p:par>
                              <p:par>
                                <p:cTn id="27" presetID="10" presetClass="exit" presetSubtype="0" fill="hold" nodeType="with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47"/>
                                        </p:tgtEl>
                                      </p:cBhvr>
                                    </p:animEffect>
                                    <p:set>
                                      <p:cBhvr>
                                        <p:cTn id="32" dur="1" fill="hold">
                                          <p:stCondLst>
                                            <p:cond delay="499"/>
                                          </p:stCondLst>
                                        </p:cTn>
                                        <p:tgtEl>
                                          <p:spTgt spid="47"/>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028"/>
                                        </p:tgtEl>
                                      </p:cBhvr>
                                    </p:animEffect>
                                    <p:set>
                                      <p:cBhvr>
                                        <p:cTn id="35" dur="1" fill="hold">
                                          <p:stCondLst>
                                            <p:cond delay="499"/>
                                          </p:stCondLst>
                                        </p:cTn>
                                        <p:tgtEl>
                                          <p:spTgt spid="102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52"/>
                                        </p:tgtEl>
                                        <p:attrNameLst>
                                          <p:attrName>style.visibility</p:attrName>
                                        </p:attrNameLst>
                                      </p:cBhvr>
                                      <p:to>
                                        <p:strVal val="visible"/>
                                      </p:to>
                                    </p:set>
                                    <p:anim calcmode="lin" valueType="num">
                                      <p:cBhvr additive="base">
                                        <p:cTn id="40" dur="1000" fill="hold"/>
                                        <p:tgtEl>
                                          <p:spTgt spid="52"/>
                                        </p:tgtEl>
                                        <p:attrNameLst>
                                          <p:attrName>ppt_x</p:attrName>
                                        </p:attrNameLst>
                                      </p:cBhvr>
                                      <p:tavLst>
                                        <p:tav tm="0">
                                          <p:val>
                                            <p:strVal val="#ppt_x"/>
                                          </p:val>
                                        </p:tav>
                                        <p:tav tm="100000">
                                          <p:val>
                                            <p:strVal val="#ppt_x"/>
                                          </p:val>
                                        </p:tav>
                                      </p:tavLst>
                                    </p:anim>
                                    <p:anim calcmode="lin" valueType="num">
                                      <p:cBhvr additive="base">
                                        <p:cTn id="41" dur="1000" fill="hold"/>
                                        <p:tgtEl>
                                          <p:spTgt spid="5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59"/>
                                        </p:tgtEl>
                                        <p:attrNameLst>
                                          <p:attrName>style.visibility</p:attrName>
                                        </p:attrNameLst>
                                      </p:cBhvr>
                                      <p:to>
                                        <p:strVal val="visible"/>
                                      </p:to>
                                    </p:set>
                                    <p:anim calcmode="lin" valueType="num">
                                      <p:cBhvr additive="base">
                                        <p:cTn id="44" dur="1000" fill="hold"/>
                                        <p:tgtEl>
                                          <p:spTgt spid="59"/>
                                        </p:tgtEl>
                                        <p:attrNameLst>
                                          <p:attrName>ppt_x</p:attrName>
                                        </p:attrNameLst>
                                      </p:cBhvr>
                                      <p:tavLst>
                                        <p:tav tm="0">
                                          <p:val>
                                            <p:strVal val="#ppt_x"/>
                                          </p:val>
                                        </p:tav>
                                        <p:tav tm="100000">
                                          <p:val>
                                            <p:strVal val="#ppt_x"/>
                                          </p:val>
                                        </p:tav>
                                      </p:tavLst>
                                    </p:anim>
                                    <p:anim calcmode="lin" valueType="num">
                                      <p:cBhvr additive="base">
                                        <p:cTn id="45" dur="1000" fill="hold"/>
                                        <p:tgtEl>
                                          <p:spTgt spid="59"/>
                                        </p:tgtEl>
                                        <p:attrNameLst>
                                          <p:attrName>ppt_y</p:attrName>
                                        </p:attrNameLst>
                                      </p:cBhvr>
                                      <p:tavLst>
                                        <p:tav tm="0">
                                          <p:val>
                                            <p:strVal val="1+#ppt_h/2"/>
                                          </p:val>
                                        </p:tav>
                                        <p:tav tm="100000">
                                          <p:val>
                                            <p:strVal val="#ppt_y"/>
                                          </p:val>
                                        </p:tav>
                                      </p:tavLst>
                                    </p:anim>
                                  </p:childTnLst>
                                </p:cTn>
                              </p:par>
                              <p:par>
                                <p:cTn id="46" presetID="10" presetClass="entr" presetSubtype="0" fill="hold" nodeType="withEffect">
                                  <p:stCondLst>
                                    <p:cond delay="0"/>
                                  </p:stCondLst>
                                  <p:childTnLst>
                                    <p:set>
                                      <p:cBhvr>
                                        <p:cTn id="47" dur="1" fill="hold">
                                          <p:stCondLst>
                                            <p:cond delay="0"/>
                                          </p:stCondLst>
                                        </p:cTn>
                                        <p:tgtEl>
                                          <p:spTgt spid="1026"/>
                                        </p:tgtEl>
                                        <p:attrNameLst>
                                          <p:attrName>style.visibility</p:attrName>
                                        </p:attrNameLst>
                                      </p:cBhvr>
                                      <p:to>
                                        <p:strVal val="visible"/>
                                      </p:to>
                                    </p:set>
                                    <p:animEffect transition="in" filter="fade">
                                      <p:cBhvr>
                                        <p:cTn id="48" dur="500"/>
                                        <p:tgtEl>
                                          <p:spTgt spid="1026"/>
                                        </p:tgtEl>
                                      </p:cBhvr>
                                    </p:animEffect>
                                  </p:childTnLst>
                                </p:cTn>
                              </p:par>
                              <p:par>
                                <p:cTn id="49" presetID="10" presetClass="exit" presetSubtype="0" fill="hold" nodeType="withEffect">
                                  <p:stCondLst>
                                    <p:cond delay="0"/>
                                  </p:stCondLst>
                                  <p:childTnLst>
                                    <p:animEffect transition="out" filter="fade">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P spid="48" grpId="0"/>
      <p:bldP spid="48" grpId="1"/>
      <p:bldP spid="5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4"/>
          <p:cNvGrpSpPr/>
          <p:nvPr/>
        </p:nvGrpSpPr>
        <p:grpSpPr>
          <a:xfrm>
            <a:off x="170873" y="5618019"/>
            <a:ext cx="914399" cy="1143001"/>
            <a:chOff x="541423" y="2133600"/>
            <a:chExt cx="1973177" cy="2466475"/>
          </a:xfrm>
        </p:grpSpPr>
        <p:grpSp>
          <p:nvGrpSpPr>
            <p:cNvPr id="4" name="Group 5"/>
            <p:cNvGrpSpPr/>
            <p:nvPr/>
          </p:nvGrpSpPr>
          <p:grpSpPr>
            <a:xfrm>
              <a:off x="609600" y="2133600"/>
              <a:ext cx="1905000" cy="2466475"/>
              <a:chOff x="609600" y="2133600"/>
              <a:chExt cx="1905000" cy="2466475"/>
            </a:xfrm>
          </p:grpSpPr>
          <p:sp>
            <p:nvSpPr>
              <p:cNvPr id="29" name="Rectangle 28"/>
              <p:cNvSpPr/>
              <p:nvPr/>
            </p:nvSpPr>
            <p:spPr>
              <a:xfrm rot="5400000">
                <a:off x="908382" y="3816016"/>
                <a:ext cx="1247274" cy="320844"/>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541423" y="2298032"/>
              <a:ext cx="1905000" cy="929808"/>
            </a:xfrm>
            <a:prstGeom prst="rect">
              <a:avLst/>
            </a:prstGeom>
            <a:noFill/>
          </p:spPr>
          <p:txBody>
            <a:bodyPr wrap="square" rtlCol="0">
              <a:spAutoFit/>
            </a:bodyPr>
            <a:lstStyle/>
            <a:p>
              <a:pPr algn="ctr"/>
              <a:r>
                <a:rPr lang="en-US" sz="1100" dirty="0">
                  <a:latin typeface="Gungsuh" pitchFamily="18" charset="-127"/>
                  <a:ea typeface="Gungsuh" pitchFamily="18" charset="-127"/>
                </a:rPr>
                <a:t>2 Nephi 22</a:t>
              </a:r>
              <a:endParaRPr lang="en-US" dirty="0">
                <a:latin typeface="Gungsuh" pitchFamily="18" charset="-127"/>
                <a:ea typeface="Gungsuh" pitchFamily="18" charset="-127"/>
              </a:endParaRPr>
            </a:p>
          </p:txBody>
        </p:sp>
      </p:grpSp>
      <p:sp>
        <p:nvSpPr>
          <p:cNvPr id="47" name="TextBox 46"/>
          <p:cNvSpPr txBox="1"/>
          <p:nvPr/>
        </p:nvSpPr>
        <p:spPr>
          <a:xfrm>
            <a:off x="2362200" y="1447800"/>
            <a:ext cx="5791200" cy="3416320"/>
          </a:xfrm>
          <a:prstGeom prst="rect">
            <a:avLst/>
          </a:prstGeom>
          <a:noFill/>
        </p:spPr>
        <p:txBody>
          <a:bodyPr wrap="square" rtlCol="0">
            <a:spAutoFit/>
          </a:bodyPr>
          <a:lstStyle/>
          <a:p>
            <a:pPr fontAlgn="base"/>
            <a:r>
              <a:rPr lang="en-US" dirty="0">
                <a:solidFill>
                  <a:schemeClr val="bg1"/>
                </a:solidFill>
              </a:rPr>
              <a:t>“Destruction does not mean annihilation. We know, because we are taught in the revelations of the Lord, that a soul cannot be destroyed.</a:t>
            </a:r>
          </a:p>
          <a:p>
            <a:pPr fontAlgn="base"/>
            <a:r>
              <a:rPr lang="en-US" dirty="0">
                <a:solidFill>
                  <a:schemeClr val="bg1"/>
                </a:solidFill>
              </a:rPr>
              <a:t>“Every soul born into this world shall receive the resurrection and immortality and shall endure forever. Destruction does not mean, then, annihilation. </a:t>
            </a:r>
          </a:p>
          <a:p>
            <a:pPr fontAlgn="base"/>
            <a:endParaRPr lang="en-US" dirty="0">
              <a:solidFill>
                <a:schemeClr val="bg1"/>
              </a:solidFill>
            </a:endParaRPr>
          </a:p>
          <a:p>
            <a:pPr fontAlgn="base"/>
            <a:r>
              <a:rPr lang="en-US" dirty="0">
                <a:solidFill>
                  <a:schemeClr val="bg1"/>
                </a:solidFill>
              </a:rPr>
              <a:t>When the Lord says they shall be destroyed, he means that they shall be banished from his presence, that they shall be cut off from the presence of light and truth, and shall not have the privilege of gaining this exaltation; and that is destruction” Joseph Fielding Smith</a:t>
            </a:r>
          </a:p>
        </p:txBody>
      </p:sp>
      <p:grpSp>
        <p:nvGrpSpPr>
          <p:cNvPr id="12" name="Group 29"/>
          <p:cNvGrpSpPr/>
          <p:nvPr/>
        </p:nvGrpSpPr>
        <p:grpSpPr>
          <a:xfrm>
            <a:off x="3048000" y="152400"/>
            <a:ext cx="6248400" cy="457200"/>
            <a:chOff x="609600" y="2133600"/>
            <a:chExt cx="1905000" cy="1219200"/>
          </a:xfrm>
        </p:grpSpPr>
        <p:sp>
          <p:nvSpPr>
            <p:cNvPr id="50" name="Rectangle 49"/>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609600" y="2133600"/>
              <a:ext cx="1905000" cy="984885"/>
            </a:xfrm>
            <a:prstGeom prst="rect">
              <a:avLst/>
            </a:prstGeom>
            <a:noFill/>
          </p:spPr>
          <p:txBody>
            <a:bodyPr wrap="square" rtlCol="0">
              <a:spAutoFit/>
            </a:bodyPr>
            <a:lstStyle/>
            <a:p>
              <a:pPr algn="ctr"/>
              <a:r>
                <a:rPr lang="en-US" dirty="0">
                  <a:latin typeface="Gungsuh" pitchFamily="18" charset="-127"/>
                  <a:ea typeface="Gungsuh" pitchFamily="18" charset="-127"/>
                </a:rPr>
                <a:t>Eternal Destruction of Both Soul and Body</a:t>
              </a:r>
            </a:p>
          </p:txBody>
        </p:sp>
      </p:grpSp>
      <p:grpSp>
        <p:nvGrpSpPr>
          <p:cNvPr id="14" name="Group 34"/>
          <p:cNvGrpSpPr/>
          <p:nvPr/>
        </p:nvGrpSpPr>
        <p:grpSpPr>
          <a:xfrm>
            <a:off x="8305800" y="2895600"/>
            <a:ext cx="1828800" cy="3200400"/>
            <a:chOff x="609600" y="2133600"/>
            <a:chExt cx="1939018" cy="2443843"/>
          </a:xfrm>
        </p:grpSpPr>
        <p:grpSp>
          <p:nvGrpSpPr>
            <p:cNvPr id="15" name="Group 5"/>
            <p:cNvGrpSpPr/>
            <p:nvPr/>
          </p:nvGrpSpPr>
          <p:grpSpPr>
            <a:xfrm>
              <a:off x="609600" y="2133600"/>
              <a:ext cx="1905000" cy="2443843"/>
              <a:chOff x="609600" y="2133600"/>
              <a:chExt cx="1905000" cy="2443843"/>
            </a:xfrm>
          </p:grpSpPr>
          <p:sp>
            <p:nvSpPr>
              <p:cNvPr id="57" name="Rectangle 56"/>
              <p:cNvSpPr/>
              <p:nvPr/>
            </p:nvSpPr>
            <p:spPr>
              <a:xfrm rot="5400000">
                <a:off x="934811" y="3815443"/>
                <a:ext cx="1219200" cy="3048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TextBox 55"/>
            <p:cNvSpPr txBox="1"/>
            <p:nvPr/>
          </p:nvSpPr>
          <p:spPr>
            <a:xfrm>
              <a:off x="643618" y="2201636"/>
              <a:ext cx="1905000" cy="352530"/>
            </a:xfrm>
            <a:prstGeom prst="rect">
              <a:avLst/>
            </a:prstGeom>
            <a:noFill/>
          </p:spPr>
          <p:txBody>
            <a:bodyPr wrap="square" rtlCol="0">
              <a:spAutoFit/>
            </a:bodyPr>
            <a:lstStyle/>
            <a:p>
              <a:pPr algn="ctr"/>
              <a:endParaRPr lang="en-US" sz="2400" dirty="0">
                <a:latin typeface="Gungsuh" pitchFamily="18" charset="-127"/>
                <a:ea typeface="Gungsuh" pitchFamily="18" charset="-127"/>
              </a:endParaRPr>
            </a:p>
          </p:txBody>
        </p:sp>
      </p:grpSp>
      <p:pic>
        <p:nvPicPr>
          <p:cNvPr id="52" name="Picture 51" descr="Joseph Fielding Smith.jpg"/>
          <p:cNvPicPr>
            <a:picLocks noChangeAspect="1"/>
          </p:cNvPicPr>
          <p:nvPr/>
        </p:nvPicPr>
        <p:blipFill>
          <a:blip r:embed="rId2" cstate="print"/>
          <a:stretch>
            <a:fillRect/>
          </a:stretch>
        </p:blipFill>
        <p:spPr>
          <a:xfrm>
            <a:off x="8610600" y="2971800"/>
            <a:ext cx="1143000" cy="1442174"/>
          </a:xfrm>
          <a:prstGeom prst="rect">
            <a:avLst/>
          </a:prstGeom>
        </p:spPr>
      </p:pic>
      <p:grpSp>
        <p:nvGrpSpPr>
          <p:cNvPr id="6" name="Group 5">
            <a:extLst>
              <a:ext uri="{FF2B5EF4-FFF2-40B4-BE49-F238E27FC236}">
                <a16:creationId xmlns:a16="http://schemas.microsoft.com/office/drawing/2014/main" id="{E5E9BCAD-9733-3CF0-811D-4C87160627C8}"/>
              </a:ext>
            </a:extLst>
          </p:cNvPr>
          <p:cNvGrpSpPr/>
          <p:nvPr/>
        </p:nvGrpSpPr>
        <p:grpSpPr>
          <a:xfrm>
            <a:off x="977921" y="5280193"/>
            <a:ext cx="650135" cy="1477328"/>
            <a:chOff x="4847870" y="1415932"/>
            <a:chExt cx="2215815" cy="4500383"/>
          </a:xfrm>
        </p:grpSpPr>
        <p:sp>
          <p:nvSpPr>
            <p:cNvPr id="7" name="Oval 6">
              <a:extLst>
                <a:ext uri="{FF2B5EF4-FFF2-40B4-BE49-F238E27FC236}">
                  <a16:creationId xmlns:a16="http://schemas.microsoft.com/office/drawing/2014/main" id="{4124614A-11A4-F413-3AC4-15D453F76BDE}"/>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84E7AE26-3F88-3933-6294-9A1E4787A320}"/>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F926712-B88F-7AA4-8D80-87889AAEA108}"/>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apezoid 9">
              <a:extLst>
                <a:ext uri="{FF2B5EF4-FFF2-40B4-BE49-F238E27FC236}">
                  <a16:creationId xmlns:a16="http://schemas.microsoft.com/office/drawing/2014/main" id="{981DEF34-014D-915E-9FC5-CF2612BECFBC}"/>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A9D8FAEB-8991-3E4B-1F93-02D8318A7009}"/>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F913E39-7B54-271E-5F93-3B080D3E8290}"/>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apezoid 15">
              <a:extLst>
                <a:ext uri="{FF2B5EF4-FFF2-40B4-BE49-F238E27FC236}">
                  <a16:creationId xmlns:a16="http://schemas.microsoft.com/office/drawing/2014/main" id="{5624A34C-1F71-97D5-740C-A1358BA66773}"/>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6F74FC6-6DD4-E959-1F55-29E732880934}"/>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19347FB-4F73-5DAF-EB74-5EBF883200D3}"/>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30AFF7F-0936-B966-9359-F9B503CF3DD2}"/>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Double Wave 35">
              <a:extLst>
                <a:ext uri="{FF2B5EF4-FFF2-40B4-BE49-F238E27FC236}">
                  <a16:creationId xmlns:a16="http://schemas.microsoft.com/office/drawing/2014/main" id="{5100D873-649C-84A6-D816-4138FCC62F6E}"/>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uble Wave 36">
              <a:extLst>
                <a:ext uri="{FF2B5EF4-FFF2-40B4-BE49-F238E27FC236}">
                  <a16:creationId xmlns:a16="http://schemas.microsoft.com/office/drawing/2014/main" id="{2AF6580A-8C93-260D-C9B3-F482A4C307F2}"/>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elay 37">
              <a:extLst>
                <a:ext uri="{FF2B5EF4-FFF2-40B4-BE49-F238E27FC236}">
                  <a16:creationId xmlns:a16="http://schemas.microsoft.com/office/drawing/2014/main" id="{3516FE39-0255-EDDB-9E33-CCE39A8E1E2C}"/>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C081896-8989-14DE-0709-717D076B4037}"/>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634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4"/>
          <p:cNvGrpSpPr/>
          <p:nvPr/>
        </p:nvGrpSpPr>
        <p:grpSpPr>
          <a:xfrm>
            <a:off x="200685" y="5571655"/>
            <a:ext cx="914399" cy="1143001"/>
            <a:chOff x="541423" y="2133600"/>
            <a:chExt cx="1973177" cy="2466475"/>
          </a:xfrm>
        </p:grpSpPr>
        <p:grpSp>
          <p:nvGrpSpPr>
            <p:cNvPr id="4" name="Group 5"/>
            <p:cNvGrpSpPr/>
            <p:nvPr/>
          </p:nvGrpSpPr>
          <p:grpSpPr>
            <a:xfrm>
              <a:off x="609600" y="2133600"/>
              <a:ext cx="1905000" cy="2466475"/>
              <a:chOff x="609600" y="2133600"/>
              <a:chExt cx="1905000" cy="2466475"/>
            </a:xfrm>
          </p:grpSpPr>
          <p:sp>
            <p:nvSpPr>
              <p:cNvPr id="29" name="Rectangle 28"/>
              <p:cNvSpPr/>
              <p:nvPr/>
            </p:nvSpPr>
            <p:spPr>
              <a:xfrm rot="5400000">
                <a:off x="908382" y="3816016"/>
                <a:ext cx="1247274" cy="320844"/>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541423" y="2298032"/>
              <a:ext cx="1905000" cy="929808"/>
            </a:xfrm>
            <a:prstGeom prst="rect">
              <a:avLst/>
            </a:prstGeom>
            <a:noFill/>
          </p:spPr>
          <p:txBody>
            <a:bodyPr wrap="square" rtlCol="0">
              <a:spAutoFit/>
            </a:bodyPr>
            <a:lstStyle/>
            <a:p>
              <a:pPr algn="ctr"/>
              <a:r>
                <a:rPr lang="en-US" sz="1100" dirty="0">
                  <a:latin typeface="Gungsuh" pitchFamily="18" charset="-127"/>
                  <a:ea typeface="Gungsuh" pitchFamily="18" charset="-127"/>
                </a:rPr>
                <a:t>2 Nephi 23</a:t>
              </a:r>
              <a:endParaRPr lang="en-US" dirty="0">
                <a:latin typeface="Gungsuh" pitchFamily="18" charset="-127"/>
                <a:ea typeface="Gungsuh" pitchFamily="18" charset="-127"/>
              </a:endParaRPr>
            </a:p>
          </p:txBody>
        </p:sp>
      </p:grpSp>
      <p:grpSp>
        <p:nvGrpSpPr>
          <p:cNvPr id="6" name="Group 29"/>
          <p:cNvGrpSpPr/>
          <p:nvPr/>
        </p:nvGrpSpPr>
        <p:grpSpPr>
          <a:xfrm>
            <a:off x="3048000" y="152400"/>
            <a:ext cx="6248400" cy="457200"/>
            <a:chOff x="609600" y="2133600"/>
            <a:chExt cx="1905000" cy="1219200"/>
          </a:xfrm>
        </p:grpSpPr>
        <p:sp>
          <p:nvSpPr>
            <p:cNvPr id="50" name="Rectangle 49"/>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609600" y="2133600"/>
              <a:ext cx="1905000" cy="984885"/>
            </a:xfrm>
            <a:prstGeom prst="rect">
              <a:avLst/>
            </a:prstGeom>
            <a:noFill/>
          </p:spPr>
          <p:txBody>
            <a:bodyPr wrap="square" rtlCol="0">
              <a:spAutoFit/>
            </a:bodyPr>
            <a:lstStyle/>
            <a:p>
              <a:pPr algn="ctr"/>
              <a:r>
                <a:rPr lang="en-US" dirty="0">
                  <a:latin typeface="Gungsuh" pitchFamily="18" charset="-127"/>
                  <a:ea typeface="Gungsuh" pitchFamily="18" charset="-127"/>
                </a:rPr>
                <a:t>Armor of Righteousness</a:t>
              </a:r>
            </a:p>
          </p:txBody>
        </p:sp>
      </p:grpSp>
      <p:grpSp>
        <p:nvGrpSpPr>
          <p:cNvPr id="7" name="Group 34"/>
          <p:cNvGrpSpPr/>
          <p:nvPr/>
        </p:nvGrpSpPr>
        <p:grpSpPr>
          <a:xfrm>
            <a:off x="561109" y="1111827"/>
            <a:ext cx="4114800" cy="4876800"/>
            <a:chOff x="609600" y="2133600"/>
            <a:chExt cx="1939018" cy="2443843"/>
          </a:xfrm>
        </p:grpSpPr>
        <p:grpSp>
          <p:nvGrpSpPr>
            <p:cNvPr id="8" name="Group 5"/>
            <p:cNvGrpSpPr/>
            <p:nvPr/>
          </p:nvGrpSpPr>
          <p:grpSpPr>
            <a:xfrm>
              <a:off x="609600" y="2133600"/>
              <a:ext cx="1905000" cy="2443843"/>
              <a:chOff x="609600" y="2133600"/>
              <a:chExt cx="1905000" cy="2443843"/>
            </a:xfrm>
          </p:grpSpPr>
          <p:sp>
            <p:nvSpPr>
              <p:cNvPr id="57" name="Rectangle 56"/>
              <p:cNvSpPr/>
              <p:nvPr/>
            </p:nvSpPr>
            <p:spPr>
              <a:xfrm rot="5400000">
                <a:off x="934811" y="3815443"/>
                <a:ext cx="1219200" cy="3048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TextBox 55"/>
            <p:cNvSpPr txBox="1"/>
            <p:nvPr/>
          </p:nvSpPr>
          <p:spPr>
            <a:xfrm>
              <a:off x="643618" y="2201636"/>
              <a:ext cx="1905000" cy="231348"/>
            </a:xfrm>
            <a:prstGeom prst="rect">
              <a:avLst/>
            </a:prstGeom>
            <a:noFill/>
          </p:spPr>
          <p:txBody>
            <a:bodyPr wrap="square" rtlCol="0">
              <a:spAutoFit/>
            </a:bodyPr>
            <a:lstStyle/>
            <a:p>
              <a:pPr algn="ctr"/>
              <a:endParaRPr lang="en-US" sz="2400" dirty="0">
                <a:latin typeface="Gungsuh" pitchFamily="18" charset="-127"/>
                <a:ea typeface="Gungsuh" pitchFamily="18" charset="-127"/>
              </a:endParaRPr>
            </a:p>
          </p:txBody>
        </p:sp>
      </p:grpSp>
      <p:sp>
        <p:nvSpPr>
          <p:cNvPr id="35" name="TextBox 34"/>
          <p:cNvSpPr txBox="1"/>
          <p:nvPr/>
        </p:nvSpPr>
        <p:spPr>
          <a:xfrm>
            <a:off x="1063336" y="1430482"/>
            <a:ext cx="3276600" cy="1754326"/>
          </a:xfrm>
          <a:prstGeom prst="rect">
            <a:avLst/>
          </a:prstGeom>
          <a:noFill/>
        </p:spPr>
        <p:txBody>
          <a:bodyPr wrap="square" rtlCol="0">
            <a:spAutoFit/>
          </a:bodyPr>
          <a:lstStyle/>
          <a:p>
            <a:r>
              <a:rPr lang="en-US" dirty="0"/>
              <a:t>“Awake, my sons; put on the armor of righteousness. Shake off the chains with which ye are bound, and come forth out of obscurity, and arise from the dust.”</a:t>
            </a:r>
          </a:p>
        </p:txBody>
      </p:sp>
      <p:grpSp>
        <p:nvGrpSpPr>
          <p:cNvPr id="38" name="Group 24"/>
          <p:cNvGrpSpPr/>
          <p:nvPr/>
        </p:nvGrpSpPr>
        <p:grpSpPr>
          <a:xfrm>
            <a:off x="6005946" y="4942610"/>
            <a:ext cx="914399" cy="1143001"/>
            <a:chOff x="541423" y="2133600"/>
            <a:chExt cx="1973177" cy="2466475"/>
          </a:xfrm>
        </p:grpSpPr>
        <p:grpSp>
          <p:nvGrpSpPr>
            <p:cNvPr id="63" name="Group 5"/>
            <p:cNvGrpSpPr/>
            <p:nvPr/>
          </p:nvGrpSpPr>
          <p:grpSpPr>
            <a:xfrm>
              <a:off x="609600" y="2133600"/>
              <a:ext cx="1905000" cy="2466475"/>
              <a:chOff x="609600" y="2133600"/>
              <a:chExt cx="1905000" cy="2466475"/>
            </a:xfrm>
          </p:grpSpPr>
          <p:sp>
            <p:nvSpPr>
              <p:cNvPr id="65" name="Rectangle 64"/>
              <p:cNvSpPr/>
              <p:nvPr/>
            </p:nvSpPr>
            <p:spPr>
              <a:xfrm rot="5400000">
                <a:off x="908382" y="3816016"/>
                <a:ext cx="1247274" cy="320844"/>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Box 63"/>
            <p:cNvSpPr txBox="1"/>
            <p:nvPr/>
          </p:nvSpPr>
          <p:spPr>
            <a:xfrm>
              <a:off x="541423" y="2298032"/>
              <a:ext cx="1905000" cy="929808"/>
            </a:xfrm>
            <a:prstGeom prst="rect">
              <a:avLst/>
            </a:prstGeom>
            <a:noFill/>
          </p:spPr>
          <p:txBody>
            <a:bodyPr wrap="square" rtlCol="0">
              <a:spAutoFit/>
            </a:bodyPr>
            <a:lstStyle/>
            <a:p>
              <a:pPr algn="ctr"/>
              <a:r>
                <a:rPr lang="en-US" sz="1100" dirty="0">
                  <a:latin typeface="Gungsuh" pitchFamily="18" charset="-127"/>
                  <a:ea typeface="Gungsuh" pitchFamily="18" charset="-127"/>
                </a:rPr>
                <a:t>D&amp;C 27: 15-18</a:t>
              </a:r>
              <a:endParaRPr lang="en-US" dirty="0">
                <a:latin typeface="Gungsuh" pitchFamily="18" charset="-127"/>
                <a:ea typeface="Gungsuh" pitchFamily="18" charset="-127"/>
              </a:endParaRPr>
            </a:p>
          </p:txBody>
        </p:sp>
      </p:grpSp>
      <p:sp>
        <p:nvSpPr>
          <p:cNvPr id="67" name="TextBox 66"/>
          <p:cNvSpPr txBox="1"/>
          <p:nvPr/>
        </p:nvSpPr>
        <p:spPr>
          <a:xfrm>
            <a:off x="5981700" y="820882"/>
            <a:ext cx="4076700" cy="646331"/>
          </a:xfrm>
          <a:prstGeom prst="rect">
            <a:avLst/>
          </a:prstGeom>
          <a:noFill/>
        </p:spPr>
        <p:txBody>
          <a:bodyPr wrap="square" rtlCol="0">
            <a:spAutoFit/>
          </a:bodyPr>
          <a:lstStyle/>
          <a:p>
            <a:pPr algn="ctr"/>
            <a:r>
              <a:rPr lang="en-US" dirty="0">
                <a:solidFill>
                  <a:schemeClr val="bg1"/>
                </a:solidFill>
              </a:rPr>
              <a:t>This imagery had been used by Isaiah and part of the brass plates</a:t>
            </a:r>
          </a:p>
        </p:txBody>
      </p:sp>
      <p:sp>
        <p:nvSpPr>
          <p:cNvPr id="68" name="TextBox 67"/>
          <p:cNvSpPr txBox="1"/>
          <p:nvPr/>
        </p:nvSpPr>
        <p:spPr>
          <a:xfrm>
            <a:off x="7263245" y="4759036"/>
            <a:ext cx="4457699" cy="1477328"/>
          </a:xfrm>
          <a:prstGeom prst="rect">
            <a:avLst/>
          </a:prstGeom>
          <a:noFill/>
        </p:spPr>
        <p:txBody>
          <a:bodyPr wrap="square" rtlCol="0">
            <a:spAutoFit/>
          </a:bodyPr>
          <a:lstStyle/>
          <a:p>
            <a:r>
              <a:rPr lang="en-US" i="1" dirty="0">
                <a:solidFill>
                  <a:srgbClr val="FFFF00"/>
                </a:solidFill>
              </a:rPr>
              <a:t>Come out of obscurity—</a:t>
            </a:r>
          </a:p>
          <a:p>
            <a:r>
              <a:rPr lang="en-US" i="1" dirty="0">
                <a:solidFill>
                  <a:srgbClr val="FFFF00"/>
                </a:solidFill>
              </a:rPr>
              <a:t>Lehi invited his wayward sons to abandon those places in which they sought to hide, as it were from the responsibilities of full citizenship in the church and kingdom of God.</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645" y="1574568"/>
            <a:ext cx="2903081" cy="2203948"/>
          </a:xfrm>
          <a:prstGeom prst="rect">
            <a:avLst/>
          </a:prstGeom>
        </p:spPr>
      </p:pic>
      <p:pic>
        <p:nvPicPr>
          <p:cNvPr id="3074" name="Picture 2" descr="Image result for brass plates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1154" y="1596737"/>
            <a:ext cx="2720685" cy="217654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F53AB433-DEDD-FA05-0F19-FC6BE357E293}"/>
              </a:ext>
            </a:extLst>
          </p:cNvPr>
          <p:cNvGrpSpPr/>
          <p:nvPr/>
        </p:nvGrpSpPr>
        <p:grpSpPr>
          <a:xfrm>
            <a:off x="977921" y="5280193"/>
            <a:ext cx="650135" cy="1477328"/>
            <a:chOff x="4847870" y="1415932"/>
            <a:chExt cx="2215815" cy="4500383"/>
          </a:xfrm>
        </p:grpSpPr>
        <p:sp>
          <p:nvSpPr>
            <p:cNvPr id="11" name="Oval 10">
              <a:extLst>
                <a:ext uri="{FF2B5EF4-FFF2-40B4-BE49-F238E27FC236}">
                  <a16:creationId xmlns:a16="http://schemas.microsoft.com/office/drawing/2014/main" id="{EBD8A703-745D-9295-AEAB-47DADB68A5B1}"/>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68BD7BA0-CCA6-2B00-699F-3A29D22D61BF}"/>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4D4ED5A-964A-7D6E-E9E0-304DF6D77A36}"/>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apezoid 13">
              <a:extLst>
                <a:ext uri="{FF2B5EF4-FFF2-40B4-BE49-F238E27FC236}">
                  <a16:creationId xmlns:a16="http://schemas.microsoft.com/office/drawing/2014/main" id="{1523533C-07D4-FC0B-21B0-F01C5EEF502C}"/>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D6BA760A-8888-D78F-FE70-84B162442F90}"/>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C1B8C5A-C8C4-36D8-F0B9-BF986F110D09}"/>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rapezoid 31">
              <a:extLst>
                <a:ext uri="{FF2B5EF4-FFF2-40B4-BE49-F238E27FC236}">
                  <a16:creationId xmlns:a16="http://schemas.microsoft.com/office/drawing/2014/main" id="{926E258E-734A-25EF-68CF-EDB8794DA279}"/>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1E2738-79F7-2964-73C9-CD44BBFD70B1}"/>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CCC0819-19D5-6775-6660-D3EA2F435D7D}"/>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10D01FB3-7A7D-19AD-F101-8921D995F845}"/>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Double Wave 40">
              <a:extLst>
                <a:ext uri="{FF2B5EF4-FFF2-40B4-BE49-F238E27FC236}">
                  <a16:creationId xmlns:a16="http://schemas.microsoft.com/office/drawing/2014/main" id="{D3FBF4B6-5784-8932-2D49-4184665E4D6D}"/>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uble Wave 41">
              <a:extLst>
                <a:ext uri="{FF2B5EF4-FFF2-40B4-BE49-F238E27FC236}">
                  <a16:creationId xmlns:a16="http://schemas.microsoft.com/office/drawing/2014/main" id="{8AD34BE4-3C3F-F150-DD21-87EDEAADCDB9}"/>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Delay 42">
              <a:extLst>
                <a:ext uri="{FF2B5EF4-FFF2-40B4-BE49-F238E27FC236}">
                  <a16:creationId xmlns:a16="http://schemas.microsoft.com/office/drawing/2014/main" id="{EE5EAE6C-556E-7A6E-7B7E-665F1F4A2A31}"/>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D4BFB8C-0A5A-F756-F538-B1E082AEB0A3}"/>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9113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1000"/>
                                        <p:tgtEl>
                                          <p:spTgt spid="68"/>
                                        </p:tgtEl>
                                      </p:cBhvr>
                                    </p:animEffect>
                                    <p:anim calcmode="lin" valueType="num">
                                      <p:cBhvr>
                                        <p:cTn id="19" dur="1000" fill="hold"/>
                                        <p:tgtEl>
                                          <p:spTgt spid="68"/>
                                        </p:tgtEl>
                                        <p:attrNameLst>
                                          <p:attrName>ppt_x</p:attrName>
                                        </p:attrNameLst>
                                      </p:cBhvr>
                                      <p:tavLst>
                                        <p:tav tm="0">
                                          <p:val>
                                            <p:strVal val="#ppt_x"/>
                                          </p:val>
                                        </p:tav>
                                        <p:tav tm="100000">
                                          <p:val>
                                            <p:strVal val="#ppt_x"/>
                                          </p:val>
                                        </p:tav>
                                      </p:tavLst>
                                    </p:anim>
                                    <p:anim calcmode="lin" valueType="num">
                                      <p:cBhvr>
                                        <p:cTn id="20"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6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4"/>
          <p:cNvGrpSpPr/>
          <p:nvPr/>
        </p:nvGrpSpPr>
        <p:grpSpPr>
          <a:xfrm>
            <a:off x="157535" y="5515298"/>
            <a:ext cx="914399" cy="1143001"/>
            <a:chOff x="541423" y="2133600"/>
            <a:chExt cx="1973177" cy="2466475"/>
          </a:xfrm>
        </p:grpSpPr>
        <p:grpSp>
          <p:nvGrpSpPr>
            <p:cNvPr id="4" name="Group 5"/>
            <p:cNvGrpSpPr/>
            <p:nvPr/>
          </p:nvGrpSpPr>
          <p:grpSpPr>
            <a:xfrm>
              <a:off x="609600" y="2133600"/>
              <a:ext cx="1905000" cy="2466475"/>
              <a:chOff x="609600" y="2133600"/>
              <a:chExt cx="1905000" cy="2466475"/>
            </a:xfrm>
          </p:grpSpPr>
          <p:sp>
            <p:nvSpPr>
              <p:cNvPr id="29" name="Rectangle 28"/>
              <p:cNvSpPr/>
              <p:nvPr/>
            </p:nvSpPr>
            <p:spPr>
              <a:xfrm rot="5400000">
                <a:off x="908382" y="3816016"/>
                <a:ext cx="1247274" cy="320844"/>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541423" y="2298032"/>
              <a:ext cx="1905000" cy="929808"/>
            </a:xfrm>
            <a:prstGeom prst="rect">
              <a:avLst/>
            </a:prstGeom>
            <a:noFill/>
          </p:spPr>
          <p:txBody>
            <a:bodyPr wrap="square" rtlCol="0">
              <a:spAutoFit/>
            </a:bodyPr>
            <a:lstStyle/>
            <a:p>
              <a:pPr algn="ctr"/>
              <a:r>
                <a:rPr lang="en-US" sz="1100" dirty="0">
                  <a:latin typeface="Gungsuh" pitchFamily="18" charset="-127"/>
                  <a:ea typeface="Gungsuh" pitchFamily="18" charset="-127"/>
                </a:rPr>
                <a:t>2 Nephi 25-30</a:t>
              </a:r>
              <a:endParaRPr lang="en-US" dirty="0">
                <a:latin typeface="Gungsuh" pitchFamily="18" charset="-127"/>
                <a:ea typeface="Gungsuh" pitchFamily="18" charset="-127"/>
              </a:endParaRPr>
            </a:p>
          </p:txBody>
        </p:sp>
      </p:grpSp>
      <p:grpSp>
        <p:nvGrpSpPr>
          <p:cNvPr id="6" name="Group 29"/>
          <p:cNvGrpSpPr/>
          <p:nvPr/>
        </p:nvGrpSpPr>
        <p:grpSpPr>
          <a:xfrm>
            <a:off x="3048000" y="152400"/>
            <a:ext cx="6248400" cy="457200"/>
            <a:chOff x="609600" y="2133600"/>
            <a:chExt cx="1905000" cy="1219200"/>
          </a:xfrm>
        </p:grpSpPr>
        <p:sp>
          <p:nvSpPr>
            <p:cNvPr id="50" name="Rectangle 49"/>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609600" y="2133600"/>
              <a:ext cx="1905000" cy="984885"/>
            </a:xfrm>
            <a:prstGeom prst="rect">
              <a:avLst/>
            </a:prstGeom>
            <a:noFill/>
          </p:spPr>
          <p:txBody>
            <a:bodyPr wrap="square" rtlCol="0">
              <a:spAutoFit/>
            </a:bodyPr>
            <a:lstStyle/>
            <a:p>
              <a:pPr algn="ctr"/>
              <a:r>
                <a:rPr lang="en-US" dirty="0">
                  <a:latin typeface="Gungsuh" pitchFamily="18" charset="-127"/>
                  <a:ea typeface="Gungsuh" pitchFamily="18" charset="-127"/>
                </a:rPr>
                <a:t>A Leader</a:t>
              </a:r>
            </a:p>
          </p:txBody>
        </p:sp>
      </p:grpSp>
      <p:grpSp>
        <p:nvGrpSpPr>
          <p:cNvPr id="7" name="Group 34"/>
          <p:cNvGrpSpPr/>
          <p:nvPr/>
        </p:nvGrpSpPr>
        <p:grpSpPr>
          <a:xfrm>
            <a:off x="2057400" y="1066800"/>
            <a:ext cx="4114800" cy="4876800"/>
            <a:chOff x="609600" y="2133600"/>
            <a:chExt cx="1939018" cy="2443843"/>
          </a:xfrm>
        </p:grpSpPr>
        <p:grpSp>
          <p:nvGrpSpPr>
            <p:cNvPr id="8" name="Group 5"/>
            <p:cNvGrpSpPr/>
            <p:nvPr/>
          </p:nvGrpSpPr>
          <p:grpSpPr>
            <a:xfrm>
              <a:off x="609600" y="2133600"/>
              <a:ext cx="1905000" cy="2443843"/>
              <a:chOff x="609600" y="2133600"/>
              <a:chExt cx="1905000" cy="2443843"/>
            </a:xfrm>
          </p:grpSpPr>
          <p:sp>
            <p:nvSpPr>
              <p:cNvPr id="57" name="Rectangle 56"/>
              <p:cNvSpPr/>
              <p:nvPr/>
            </p:nvSpPr>
            <p:spPr>
              <a:xfrm rot="5400000">
                <a:off x="934811" y="3815443"/>
                <a:ext cx="1219200" cy="3048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TextBox 55"/>
            <p:cNvSpPr txBox="1"/>
            <p:nvPr/>
          </p:nvSpPr>
          <p:spPr>
            <a:xfrm>
              <a:off x="643618" y="2201636"/>
              <a:ext cx="1905000" cy="231348"/>
            </a:xfrm>
            <a:prstGeom prst="rect">
              <a:avLst/>
            </a:prstGeom>
            <a:noFill/>
          </p:spPr>
          <p:txBody>
            <a:bodyPr wrap="square" rtlCol="0">
              <a:spAutoFit/>
            </a:bodyPr>
            <a:lstStyle/>
            <a:p>
              <a:pPr algn="ctr"/>
              <a:endParaRPr lang="en-US" sz="2400" dirty="0">
                <a:latin typeface="Gungsuh" pitchFamily="18" charset="-127"/>
                <a:ea typeface="Gungsuh" pitchFamily="18" charset="-127"/>
              </a:endParaRPr>
            </a:p>
          </p:txBody>
        </p:sp>
      </p:grpSp>
      <p:sp>
        <p:nvSpPr>
          <p:cNvPr id="35" name="TextBox 34"/>
          <p:cNvSpPr txBox="1"/>
          <p:nvPr/>
        </p:nvSpPr>
        <p:spPr>
          <a:xfrm>
            <a:off x="2057400" y="1066800"/>
            <a:ext cx="4038600" cy="2308324"/>
          </a:xfrm>
          <a:prstGeom prst="rect">
            <a:avLst/>
          </a:prstGeom>
          <a:noFill/>
        </p:spPr>
        <p:txBody>
          <a:bodyPr wrap="square" rtlCol="0">
            <a:spAutoFit/>
          </a:bodyPr>
          <a:lstStyle/>
          <a:p>
            <a:pPr fontAlgn="base"/>
            <a:r>
              <a:rPr lang="en-US" dirty="0"/>
              <a:t>What qualities did Lehi emphasize when he spoke of Nephi’s leadership? </a:t>
            </a:r>
          </a:p>
          <a:p>
            <a:pPr fontAlgn="base"/>
            <a:endParaRPr lang="en-US" dirty="0"/>
          </a:p>
          <a:p>
            <a:pPr fontAlgn="base"/>
            <a:r>
              <a:rPr lang="en-US" dirty="0"/>
              <a:t>Why would you trust a leader with these qualities?</a:t>
            </a:r>
          </a:p>
          <a:p>
            <a:pPr fontAlgn="base"/>
            <a:endParaRPr lang="en-US" dirty="0"/>
          </a:p>
          <a:p>
            <a:pPr fontAlgn="base"/>
            <a:r>
              <a:rPr lang="en-US" dirty="0"/>
              <a:t>When have you seen Church leaders exemplify these qualities?</a:t>
            </a:r>
          </a:p>
        </p:txBody>
      </p:sp>
      <p:sp>
        <p:nvSpPr>
          <p:cNvPr id="67" name="TextBox 66"/>
          <p:cNvSpPr txBox="1"/>
          <p:nvPr/>
        </p:nvSpPr>
        <p:spPr>
          <a:xfrm>
            <a:off x="7010400" y="914400"/>
            <a:ext cx="2362200" cy="1477328"/>
          </a:xfrm>
          <a:prstGeom prst="rect">
            <a:avLst/>
          </a:prstGeom>
          <a:noFill/>
        </p:spPr>
        <p:txBody>
          <a:bodyPr wrap="square" rtlCol="0">
            <a:spAutoFit/>
          </a:bodyPr>
          <a:lstStyle/>
          <a:p>
            <a:r>
              <a:rPr lang="en-US" dirty="0">
                <a:solidFill>
                  <a:schemeClr val="bg1"/>
                </a:solidFill>
              </a:rPr>
              <a:t>“…And if ye will hearken unto him (Nephi) I leave unto you a blessing, yea, even my first blessing”</a:t>
            </a:r>
          </a:p>
        </p:txBody>
      </p:sp>
      <p:sp>
        <p:nvSpPr>
          <p:cNvPr id="68" name="TextBox 67"/>
          <p:cNvSpPr txBox="1"/>
          <p:nvPr/>
        </p:nvSpPr>
        <p:spPr>
          <a:xfrm>
            <a:off x="6553200" y="3352801"/>
            <a:ext cx="2819400" cy="2585323"/>
          </a:xfrm>
          <a:prstGeom prst="rect">
            <a:avLst/>
          </a:prstGeom>
          <a:noFill/>
        </p:spPr>
        <p:txBody>
          <a:bodyPr wrap="square" rtlCol="0">
            <a:spAutoFit/>
          </a:bodyPr>
          <a:lstStyle/>
          <a:p>
            <a:r>
              <a:rPr lang="en-US" dirty="0">
                <a:solidFill>
                  <a:schemeClr val="bg1"/>
                </a:solidFill>
              </a:rPr>
              <a:t>Hope for </a:t>
            </a:r>
            <a:r>
              <a:rPr lang="en-US" dirty="0" err="1">
                <a:solidFill>
                  <a:schemeClr val="bg1"/>
                </a:solidFill>
              </a:rPr>
              <a:t>Zoram</a:t>
            </a:r>
            <a:r>
              <a:rPr lang="en-US" dirty="0">
                <a:solidFill>
                  <a:schemeClr val="bg1"/>
                </a:solidFill>
              </a:rPr>
              <a:t>—</a:t>
            </a:r>
          </a:p>
          <a:p>
            <a:r>
              <a:rPr lang="en-US" dirty="0">
                <a:solidFill>
                  <a:schemeClr val="bg1"/>
                </a:solidFill>
              </a:rPr>
              <a:t>… “I know that thou art a true friend unto my son, Nephi, forever.”</a:t>
            </a:r>
          </a:p>
          <a:p>
            <a:endParaRPr lang="en-US" dirty="0">
              <a:solidFill>
                <a:schemeClr val="bg1"/>
              </a:solidFill>
            </a:endParaRPr>
          </a:p>
          <a:p>
            <a:r>
              <a:rPr lang="en-US" dirty="0">
                <a:solidFill>
                  <a:schemeClr val="bg1"/>
                </a:solidFill>
              </a:rPr>
              <a:t>“shall be blessed with his seed, that they dwell in prosperity long upon the face of this land…”</a:t>
            </a:r>
          </a:p>
        </p:txBody>
      </p:sp>
      <p:grpSp>
        <p:nvGrpSpPr>
          <p:cNvPr id="9" name="Group 8">
            <a:extLst>
              <a:ext uri="{FF2B5EF4-FFF2-40B4-BE49-F238E27FC236}">
                <a16:creationId xmlns:a16="http://schemas.microsoft.com/office/drawing/2014/main" id="{DD017F51-83A4-790E-72C2-E0386366191B}"/>
              </a:ext>
            </a:extLst>
          </p:cNvPr>
          <p:cNvGrpSpPr/>
          <p:nvPr/>
        </p:nvGrpSpPr>
        <p:grpSpPr>
          <a:xfrm>
            <a:off x="977921" y="5280193"/>
            <a:ext cx="650135" cy="1477328"/>
            <a:chOff x="4847870" y="1415932"/>
            <a:chExt cx="2215815" cy="4500383"/>
          </a:xfrm>
        </p:grpSpPr>
        <p:sp>
          <p:nvSpPr>
            <p:cNvPr id="10" name="Oval 9">
              <a:extLst>
                <a:ext uri="{FF2B5EF4-FFF2-40B4-BE49-F238E27FC236}">
                  <a16:creationId xmlns:a16="http://schemas.microsoft.com/office/drawing/2014/main" id="{678FE544-24D4-2CB4-8457-AA032791DC6D}"/>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9CF27F3C-A3E9-C58D-2E1F-8474B1CC3F47}"/>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A0A0C95-9788-9333-8AFB-160B2F8BFEB3}"/>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12">
              <a:extLst>
                <a:ext uri="{FF2B5EF4-FFF2-40B4-BE49-F238E27FC236}">
                  <a16:creationId xmlns:a16="http://schemas.microsoft.com/office/drawing/2014/main" id="{A8C9B16B-105B-1CA8-53A0-8B6F3CBF8590}"/>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39376F75-82E4-4643-213D-FD4DAC06E3C9}"/>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0AE98E2-DC46-0CFD-2E50-164A46D6BC07}"/>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apezoid 15">
              <a:extLst>
                <a:ext uri="{FF2B5EF4-FFF2-40B4-BE49-F238E27FC236}">
                  <a16:creationId xmlns:a16="http://schemas.microsoft.com/office/drawing/2014/main" id="{8EF87997-11B5-8078-A7E8-E05397C60A9F}"/>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E250479-EFA3-9297-BFBD-49E3C082499C}"/>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1F335E6-DCFF-8561-4D52-90FF562EC143}"/>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86339731-0E34-7E83-1F0E-14997DF0009E}"/>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Double Wave 36">
              <a:extLst>
                <a:ext uri="{FF2B5EF4-FFF2-40B4-BE49-F238E27FC236}">
                  <a16:creationId xmlns:a16="http://schemas.microsoft.com/office/drawing/2014/main" id="{7F6F94AF-644D-F572-C06A-1F917A3DAFF1}"/>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uble Wave 37">
              <a:extLst>
                <a:ext uri="{FF2B5EF4-FFF2-40B4-BE49-F238E27FC236}">
                  <a16:creationId xmlns:a16="http://schemas.microsoft.com/office/drawing/2014/main" id="{3FC0EB21-C8B2-9D6C-ED64-DF1ED535DEA8}"/>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Delay 61">
              <a:extLst>
                <a:ext uri="{FF2B5EF4-FFF2-40B4-BE49-F238E27FC236}">
                  <a16:creationId xmlns:a16="http://schemas.microsoft.com/office/drawing/2014/main" id="{C8A41432-98A0-0281-3125-5B96B96C122B}"/>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3DCA8847-2DD1-0C55-C102-D4B0ECF5B86C}"/>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73A4B6F8-8F54-70AB-FBC2-42B31EEEAAE4}"/>
              </a:ext>
            </a:extLst>
          </p:cNvPr>
          <p:cNvGrpSpPr/>
          <p:nvPr/>
        </p:nvGrpSpPr>
        <p:grpSpPr>
          <a:xfrm>
            <a:off x="9397592" y="2411302"/>
            <a:ext cx="1384707" cy="3490866"/>
            <a:chOff x="712071" y="457199"/>
            <a:chExt cx="1522006" cy="3836999"/>
          </a:xfrm>
        </p:grpSpPr>
        <p:grpSp>
          <p:nvGrpSpPr>
            <p:cNvPr id="5" name="Group 4">
              <a:extLst>
                <a:ext uri="{FF2B5EF4-FFF2-40B4-BE49-F238E27FC236}">
                  <a16:creationId xmlns:a16="http://schemas.microsoft.com/office/drawing/2014/main" id="{B8EBFD6F-791C-20B4-3933-E798D0B6FED2}"/>
                </a:ext>
              </a:extLst>
            </p:cNvPr>
            <p:cNvGrpSpPr/>
            <p:nvPr/>
          </p:nvGrpSpPr>
          <p:grpSpPr>
            <a:xfrm>
              <a:off x="712071" y="457199"/>
              <a:ext cx="1522006" cy="3836999"/>
              <a:chOff x="7489608" y="2057400"/>
              <a:chExt cx="1031707" cy="3263258"/>
            </a:xfrm>
          </p:grpSpPr>
          <p:sp>
            <p:nvSpPr>
              <p:cNvPr id="26" name="Oval 25">
                <a:extLst>
                  <a:ext uri="{FF2B5EF4-FFF2-40B4-BE49-F238E27FC236}">
                    <a16:creationId xmlns:a16="http://schemas.microsoft.com/office/drawing/2014/main" id="{0CA7EA1E-BDEA-ECA9-C684-69A09CFDFA52}"/>
                  </a:ext>
                </a:extLst>
              </p:cNvPr>
              <p:cNvSpPr/>
              <p:nvPr/>
            </p:nvSpPr>
            <p:spPr>
              <a:xfrm rot="2901859">
                <a:off x="7534783" y="3849496"/>
                <a:ext cx="187037" cy="27738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375788DC-86E6-5C29-1AF6-5AD70CBBF9E8}"/>
                  </a:ext>
                </a:extLst>
              </p:cNvPr>
              <p:cNvSpPr/>
              <p:nvPr/>
            </p:nvSpPr>
            <p:spPr>
              <a:xfrm rot="1442139">
                <a:off x="7672206" y="2964650"/>
                <a:ext cx="270730" cy="1062183"/>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75">
                <a:extLst>
                  <a:ext uri="{FF2B5EF4-FFF2-40B4-BE49-F238E27FC236}">
                    <a16:creationId xmlns:a16="http://schemas.microsoft.com/office/drawing/2014/main" id="{3888B639-0486-72A0-93AB-F8A10D9D2C70}"/>
                  </a:ext>
                </a:extLst>
              </p:cNvPr>
              <p:cNvSpPr/>
              <p:nvPr/>
            </p:nvSpPr>
            <p:spPr>
              <a:xfrm rot="710134">
                <a:off x="7630128" y="2237063"/>
                <a:ext cx="306951" cy="977562"/>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BE18FA9-EC5D-0C75-685C-A28E19E36E78}"/>
                  </a:ext>
                </a:extLst>
              </p:cNvPr>
              <p:cNvSpPr/>
              <p:nvPr/>
            </p:nvSpPr>
            <p:spPr>
              <a:xfrm rot="6128217">
                <a:off x="8017234" y="5022995"/>
                <a:ext cx="305740" cy="284181"/>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FECF477-7415-8C1A-D318-D7677B2AFD4E}"/>
                  </a:ext>
                </a:extLst>
              </p:cNvPr>
              <p:cNvSpPr/>
              <p:nvPr/>
            </p:nvSpPr>
            <p:spPr>
              <a:xfrm rot="4472555">
                <a:off x="7780658" y="5052465"/>
                <a:ext cx="280087" cy="25630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97E55E3-3D30-E8F4-54F0-F260AD3343FA}"/>
                  </a:ext>
                </a:extLst>
              </p:cNvPr>
              <p:cNvSpPr/>
              <p:nvPr/>
            </p:nvSpPr>
            <p:spPr>
              <a:xfrm rot="20226769">
                <a:off x="8340167" y="3777331"/>
                <a:ext cx="181148" cy="3944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701AC77F-7820-0F2F-3091-A4C796A0A7FE}"/>
                  </a:ext>
                </a:extLst>
              </p:cNvPr>
              <p:cNvSpPr/>
              <p:nvPr/>
            </p:nvSpPr>
            <p:spPr>
              <a:xfrm>
                <a:off x="7651985" y="3116991"/>
                <a:ext cx="784975" cy="2027250"/>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2C9232E2-D42F-2221-1604-AEE84C7355C8}"/>
                  </a:ext>
                </a:extLst>
              </p:cNvPr>
              <p:cNvSpPr/>
              <p:nvPr/>
            </p:nvSpPr>
            <p:spPr>
              <a:xfrm rot="20249249">
                <a:off x="8149346" y="3011326"/>
                <a:ext cx="293459" cy="1062183"/>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72">
                <a:extLst>
                  <a:ext uri="{FF2B5EF4-FFF2-40B4-BE49-F238E27FC236}">
                    <a16:creationId xmlns:a16="http://schemas.microsoft.com/office/drawing/2014/main" id="{5FB10428-7DE1-040C-77DE-FE78364F1C9E}"/>
                  </a:ext>
                </a:extLst>
              </p:cNvPr>
              <p:cNvSpPr/>
              <p:nvPr/>
            </p:nvSpPr>
            <p:spPr>
              <a:xfrm rot="5400000">
                <a:off x="7849733" y="1921392"/>
                <a:ext cx="385737" cy="657753"/>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D4A2558B-72E6-70AC-D1A1-7A0D0B4AB942}"/>
                  </a:ext>
                </a:extLst>
              </p:cNvPr>
              <p:cNvSpPr/>
              <p:nvPr/>
            </p:nvSpPr>
            <p:spPr>
              <a:xfrm rot="1022102">
                <a:off x="7694009" y="3275204"/>
                <a:ext cx="630107" cy="1841585"/>
              </a:xfrm>
              <a:prstGeom prst="trapezoid">
                <a:avLst>
                  <a:gd name="adj" fmla="val 39287"/>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E3DBB579-F00B-00C4-0D66-DD83D6E5148B}"/>
                  </a:ext>
                </a:extLst>
              </p:cNvPr>
              <p:cNvSpPr/>
              <p:nvPr/>
            </p:nvSpPr>
            <p:spPr>
              <a:xfrm>
                <a:off x="7730701" y="2212642"/>
                <a:ext cx="573635" cy="1133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6">
                <a:extLst>
                  <a:ext uri="{FF2B5EF4-FFF2-40B4-BE49-F238E27FC236}">
                    <a16:creationId xmlns:a16="http://schemas.microsoft.com/office/drawing/2014/main" id="{486A3724-9462-6215-6AB5-156AD5D0D740}"/>
                  </a:ext>
                </a:extLst>
              </p:cNvPr>
              <p:cNvSpPr/>
              <p:nvPr/>
            </p:nvSpPr>
            <p:spPr>
              <a:xfrm rot="20698466" flipH="1">
                <a:off x="8139220" y="2232113"/>
                <a:ext cx="306951" cy="1022257"/>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7">
                <a:extLst>
                  <a:ext uri="{FF2B5EF4-FFF2-40B4-BE49-F238E27FC236}">
                    <a16:creationId xmlns:a16="http://schemas.microsoft.com/office/drawing/2014/main" id="{E746CBE7-063C-E517-71BD-DC9F3042347A}"/>
                  </a:ext>
                </a:extLst>
              </p:cNvPr>
              <p:cNvSpPr/>
              <p:nvPr/>
            </p:nvSpPr>
            <p:spPr>
              <a:xfrm>
                <a:off x="7686851" y="2212642"/>
                <a:ext cx="712674" cy="225758"/>
              </a:xfrm>
              <a:prstGeom prst="roundRect">
                <a:avLst>
                  <a:gd name="adj" fmla="val 27035"/>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a:extLst>
                  <a:ext uri="{FF2B5EF4-FFF2-40B4-BE49-F238E27FC236}">
                    <a16:creationId xmlns:a16="http://schemas.microsoft.com/office/drawing/2014/main" id="{F342E36C-DD4C-BBBB-C80A-C5BBBABB14E8}"/>
                  </a:ext>
                </a:extLst>
              </p:cNvPr>
              <p:cNvSpPr/>
              <p:nvPr/>
            </p:nvSpPr>
            <p:spPr>
              <a:xfrm rot="947398">
                <a:off x="7753610" y="3239736"/>
                <a:ext cx="548993" cy="1731971"/>
              </a:xfrm>
              <a:prstGeom prst="trapezoid">
                <a:avLst>
                  <a:gd name="adj" fmla="val 42843"/>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AD546C70-74CA-56A9-5D4D-A454875448E5}"/>
                  </a:ext>
                </a:extLst>
              </p:cNvPr>
              <p:cNvSpPr/>
              <p:nvPr/>
            </p:nvSpPr>
            <p:spPr>
              <a:xfrm>
                <a:off x="8153400" y="3200400"/>
                <a:ext cx="152400" cy="2286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A51E2532-9742-517F-6634-BE07E6078017}"/>
                </a:ext>
              </a:extLst>
            </p:cNvPr>
            <p:cNvGrpSpPr/>
            <p:nvPr/>
          </p:nvGrpSpPr>
          <p:grpSpPr>
            <a:xfrm>
              <a:off x="1083393" y="675932"/>
              <a:ext cx="811104" cy="192963"/>
              <a:chOff x="2286000" y="476669"/>
              <a:chExt cx="1050701" cy="479648"/>
            </a:xfrm>
          </p:grpSpPr>
          <p:grpSp>
            <p:nvGrpSpPr>
              <p:cNvPr id="18" name="Group 17">
                <a:extLst>
                  <a:ext uri="{FF2B5EF4-FFF2-40B4-BE49-F238E27FC236}">
                    <a16:creationId xmlns:a16="http://schemas.microsoft.com/office/drawing/2014/main" id="{98F2C88C-DA19-25A4-59AD-C6E1B0739AD3}"/>
                  </a:ext>
                </a:extLst>
              </p:cNvPr>
              <p:cNvGrpSpPr/>
              <p:nvPr/>
            </p:nvGrpSpPr>
            <p:grpSpPr>
              <a:xfrm>
                <a:off x="2286000" y="476669"/>
                <a:ext cx="405006" cy="466085"/>
                <a:chOff x="2286000" y="476669"/>
                <a:chExt cx="405006" cy="466085"/>
              </a:xfrm>
            </p:grpSpPr>
            <p:sp>
              <p:nvSpPr>
                <p:cNvPr id="23" name="Diamond 22">
                  <a:extLst>
                    <a:ext uri="{FF2B5EF4-FFF2-40B4-BE49-F238E27FC236}">
                      <a16:creationId xmlns:a16="http://schemas.microsoft.com/office/drawing/2014/main" id="{CAEB882E-7B8A-DF51-A97C-BB523252FF27}"/>
                    </a:ext>
                  </a:extLst>
                </p:cNvPr>
                <p:cNvSpPr/>
                <p:nvPr/>
              </p:nvSpPr>
              <p:spPr>
                <a:xfrm>
                  <a:off x="2286000" y="476669"/>
                  <a:ext cx="228600" cy="466085"/>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Summing Junction 24">
                  <a:extLst>
                    <a:ext uri="{FF2B5EF4-FFF2-40B4-BE49-F238E27FC236}">
                      <a16:creationId xmlns:a16="http://schemas.microsoft.com/office/drawing/2014/main" id="{79D6E261-57BD-D1A2-7118-C33CBC847E07}"/>
                    </a:ext>
                  </a:extLst>
                </p:cNvPr>
                <p:cNvSpPr/>
                <p:nvPr/>
              </p:nvSpPr>
              <p:spPr>
                <a:xfrm>
                  <a:off x="2514600" y="545995"/>
                  <a:ext cx="176406" cy="341469"/>
                </a:xfrm>
                <a:prstGeom prst="flowChartSummingJuncti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DB85D7C0-308F-B289-BF9A-1A4ABA4AF330}"/>
                  </a:ext>
                </a:extLst>
              </p:cNvPr>
              <p:cNvGrpSpPr/>
              <p:nvPr/>
            </p:nvGrpSpPr>
            <p:grpSpPr>
              <a:xfrm>
                <a:off x="2700419" y="483686"/>
                <a:ext cx="405006" cy="466085"/>
                <a:chOff x="2286000" y="476669"/>
                <a:chExt cx="405006" cy="466085"/>
              </a:xfrm>
            </p:grpSpPr>
            <p:sp>
              <p:nvSpPr>
                <p:cNvPr id="21" name="Diamond 20">
                  <a:extLst>
                    <a:ext uri="{FF2B5EF4-FFF2-40B4-BE49-F238E27FC236}">
                      <a16:creationId xmlns:a16="http://schemas.microsoft.com/office/drawing/2014/main" id="{34004782-E9D9-A3AB-5315-397E02482711}"/>
                    </a:ext>
                  </a:extLst>
                </p:cNvPr>
                <p:cNvSpPr/>
                <p:nvPr/>
              </p:nvSpPr>
              <p:spPr>
                <a:xfrm>
                  <a:off x="2286000" y="476669"/>
                  <a:ext cx="228600" cy="466085"/>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Summing Junction 21">
                  <a:extLst>
                    <a:ext uri="{FF2B5EF4-FFF2-40B4-BE49-F238E27FC236}">
                      <a16:creationId xmlns:a16="http://schemas.microsoft.com/office/drawing/2014/main" id="{99C8B255-E7A9-037E-49D5-602CA94D9BDE}"/>
                    </a:ext>
                  </a:extLst>
                </p:cNvPr>
                <p:cNvSpPr/>
                <p:nvPr/>
              </p:nvSpPr>
              <p:spPr>
                <a:xfrm>
                  <a:off x="2514600" y="545995"/>
                  <a:ext cx="176406" cy="341469"/>
                </a:xfrm>
                <a:prstGeom prst="flowChartSummingJuncti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iamond 19">
                <a:extLst>
                  <a:ext uri="{FF2B5EF4-FFF2-40B4-BE49-F238E27FC236}">
                    <a16:creationId xmlns:a16="http://schemas.microsoft.com/office/drawing/2014/main" id="{3EE25CF7-482F-E6CF-1A28-01286EB67ECF}"/>
                  </a:ext>
                </a:extLst>
              </p:cNvPr>
              <p:cNvSpPr/>
              <p:nvPr/>
            </p:nvSpPr>
            <p:spPr>
              <a:xfrm>
                <a:off x="3108101" y="490232"/>
                <a:ext cx="228600" cy="466085"/>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6465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8">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4"/>
          <p:cNvGrpSpPr/>
          <p:nvPr/>
        </p:nvGrpSpPr>
        <p:grpSpPr>
          <a:xfrm>
            <a:off x="252846" y="5562601"/>
            <a:ext cx="914399" cy="1143001"/>
            <a:chOff x="541423" y="2133600"/>
            <a:chExt cx="1973177" cy="2466475"/>
          </a:xfrm>
        </p:grpSpPr>
        <p:grpSp>
          <p:nvGrpSpPr>
            <p:cNvPr id="4" name="Group 5"/>
            <p:cNvGrpSpPr/>
            <p:nvPr/>
          </p:nvGrpSpPr>
          <p:grpSpPr>
            <a:xfrm>
              <a:off x="609600" y="2133600"/>
              <a:ext cx="1905000" cy="2466475"/>
              <a:chOff x="609600" y="2133600"/>
              <a:chExt cx="1905000" cy="2466475"/>
            </a:xfrm>
          </p:grpSpPr>
          <p:sp>
            <p:nvSpPr>
              <p:cNvPr id="29" name="Rectangle 28"/>
              <p:cNvSpPr/>
              <p:nvPr/>
            </p:nvSpPr>
            <p:spPr>
              <a:xfrm rot="5400000">
                <a:off x="908382" y="3816016"/>
                <a:ext cx="1247274" cy="320844"/>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541423" y="2298032"/>
              <a:ext cx="1905000" cy="929808"/>
            </a:xfrm>
            <a:prstGeom prst="rect">
              <a:avLst/>
            </a:prstGeom>
            <a:noFill/>
          </p:spPr>
          <p:txBody>
            <a:bodyPr wrap="square" rtlCol="0">
              <a:spAutoFit/>
            </a:bodyPr>
            <a:lstStyle/>
            <a:p>
              <a:pPr algn="ctr"/>
              <a:r>
                <a:rPr lang="en-US" sz="1100" dirty="0">
                  <a:latin typeface="Gungsuh" pitchFamily="18" charset="-127"/>
                  <a:ea typeface="Gungsuh" pitchFamily="18" charset="-127"/>
                </a:rPr>
                <a:t>2 Nephi 25-30</a:t>
              </a:r>
              <a:endParaRPr lang="en-US" dirty="0">
                <a:latin typeface="Gungsuh" pitchFamily="18" charset="-127"/>
                <a:ea typeface="Gungsuh" pitchFamily="18" charset="-127"/>
              </a:endParaRPr>
            </a:p>
          </p:txBody>
        </p:sp>
      </p:grpSp>
      <p:grpSp>
        <p:nvGrpSpPr>
          <p:cNvPr id="6" name="Group 29"/>
          <p:cNvGrpSpPr/>
          <p:nvPr/>
        </p:nvGrpSpPr>
        <p:grpSpPr>
          <a:xfrm>
            <a:off x="3048000" y="152400"/>
            <a:ext cx="6248400" cy="457200"/>
            <a:chOff x="609600" y="2133600"/>
            <a:chExt cx="1905000" cy="1219200"/>
          </a:xfrm>
        </p:grpSpPr>
        <p:sp>
          <p:nvSpPr>
            <p:cNvPr id="50" name="Rectangle 49"/>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609600" y="2133600"/>
              <a:ext cx="1905000" cy="984885"/>
            </a:xfrm>
            <a:prstGeom prst="rect">
              <a:avLst/>
            </a:prstGeom>
            <a:noFill/>
          </p:spPr>
          <p:txBody>
            <a:bodyPr wrap="square" rtlCol="0">
              <a:spAutoFit/>
            </a:bodyPr>
            <a:lstStyle/>
            <a:p>
              <a:pPr algn="ctr"/>
              <a:r>
                <a:rPr lang="en-US" dirty="0">
                  <a:latin typeface="Gungsuh" pitchFamily="18" charset="-127"/>
                  <a:ea typeface="Gungsuh" pitchFamily="18" charset="-127"/>
                </a:rPr>
                <a:t>Spiritual Promises to All</a:t>
              </a:r>
            </a:p>
          </p:txBody>
        </p:sp>
      </p:grpSp>
      <p:grpSp>
        <p:nvGrpSpPr>
          <p:cNvPr id="7" name="Group 34"/>
          <p:cNvGrpSpPr/>
          <p:nvPr/>
        </p:nvGrpSpPr>
        <p:grpSpPr>
          <a:xfrm>
            <a:off x="1593273" y="1219200"/>
            <a:ext cx="4114800" cy="4876800"/>
            <a:chOff x="609600" y="2133600"/>
            <a:chExt cx="1939018" cy="2443843"/>
          </a:xfrm>
        </p:grpSpPr>
        <p:grpSp>
          <p:nvGrpSpPr>
            <p:cNvPr id="8" name="Group 5"/>
            <p:cNvGrpSpPr/>
            <p:nvPr/>
          </p:nvGrpSpPr>
          <p:grpSpPr>
            <a:xfrm>
              <a:off x="609600" y="2133600"/>
              <a:ext cx="1905000" cy="2443843"/>
              <a:chOff x="609600" y="2133600"/>
              <a:chExt cx="1905000" cy="2443843"/>
            </a:xfrm>
          </p:grpSpPr>
          <p:sp>
            <p:nvSpPr>
              <p:cNvPr id="57" name="Rectangle 56"/>
              <p:cNvSpPr/>
              <p:nvPr/>
            </p:nvSpPr>
            <p:spPr>
              <a:xfrm rot="5400000">
                <a:off x="934811" y="3815443"/>
                <a:ext cx="1219200" cy="3048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TextBox 55"/>
            <p:cNvSpPr txBox="1"/>
            <p:nvPr/>
          </p:nvSpPr>
          <p:spPr>
            <a:xfrm>
              <a:off x="643618" y="2201636"/>
              <a:ext cx="1905000" cy="231348"/>
            </a:xfrm>
            <a:prstGeom prst="rect">
              <a:avLst/>
            </a:prstGeom>
            <a:noFill/>
          </p:spPr>
          <p:txBody>
            <a:bodyPr wrap="square" rtlCol="0">
              <a:spAutoFit/>
            </a:bodyPr>
            <a:lstStyle/>
            <a:p>
              <a:pPr algn="ctr"/>
              <a:endParaRPr lang="en-US" sz="2400" dirty="0">
                <a:latin typeface="Gungsuh" pitchFamily="18" charset="-127"/>
                <a:ea typeface="Gungsuh" pitchFamily="18" charset="-127"/>
              </a:endParaRPr>
            </a:p>
          </p:txBody>
        </p:sp>
      </p:grpSp>
      <p:sp>
        <p:nvSpPr>
          <p:cNvPr id="35" name="TextBox 34"/>
          <p:cNvSpPr txBox="1"/>
          <p:nvPr/>
        </p:nvSpPr>
        <p:spPr>
          <a:xfrm>
            <a:off x="1627909" y="1285010"/>
            <a:ext cx="4038600" cy="2246769"/>
          </a:xfrm>
          <a:prstGeom prst="rect">
            <a:avLst/>
          </a:prstGeom>
          <a:noFill/>
        </p:spPr>
        <p:txBody>
          <a:bodyPr wrap="square" rtlCol="0">
            <a:spAutoFit/>
          </a:bodyPr>
          <a:lstStyle/>
          <a:p>
            <a:pPr algn="ctr" fontAlgn="base"/>
            <a:r>
              <a:rPr lang="en-US" sz="2800" dirty="0"/>
              <a:t> As we follow those whom God has called to lead us, we are blessed with spiritual </a:t>
            </a:r>
            <a:r>
              <a:rPr lang="en-US" sz="2800" i="1" dirty="0"/>
              <a:t>prosperity and security.</a:t>
            </a:r>
          </a:p>
        </p:txBody>
      </p:sp>
      <p:sp>
        <p:nvSpPr>
          <p:cNvPr id="36" name="TextBox 35"/>
          <p:cNvSpPr txBox="1"/>
          <p:nvPr/>
        </p:nvSpPr>
        <p:spPr>
          <a:xfrm>
            <a:off x="6539346" y="1080656"/>
            <a:ext cx="4038600" cy="2585323"/>
          </a:xfrm>
          <a:prstGeom prst="rect">
            <a:avLst/>
          </a:prstGeom>
          <a:noFill/>
        </p:spPr>
        <p:txBody>
          <a:bodyPr wrap="square" rtlCol="0">
            <a:spAutoFit/>
          </a:bodyPr>
          <a:lstStyle/>
          <a:p>
            <a:r>
              <a:rPr lang="en-US" dirty="0">
                <a:solidFill>
                  <a:schemeClr val="bg1"/>
                </a:solidFill>
              </a:rPr>
              <a:t>It takes the spirit to understand the things of the Spirit</a:t>
            </a:r>
          </a:p>
          <a:p>
            <a:endParaRPr lang="en-US" dirty="0">
              <a:solidFill>
                <a:schemeClr val="bg1"/>
              </a:solidFill>
            </a:endParaRPr>
          </a:p>
          <a:p>
            <a:r>
              <a:rPr lang="en-US" dirty="0">
                <a:solidFill>
                  <a:schemeClr val="bg1"/>
                </a:solidFill>
              </a:rPr>
              <a:t>It takes revelation to understand revelation</a:t>
            </a:r>
          </a:p>
          <a:p>
            <a:endParaRPr lang="en-US" dirty="0">
              <a:solidFill>
                <a:schemeClr val="bg1"/>
              </a:solidFill>
            </a:endParaRPr>
          </a:p>
          <a:p>
            <a:r>
              <a:rPr lang="en-US" dirty="0">
                <a:solidFill>
                  <a:schemeClr val="bg1"/>
                </a:solidFill>
              </a:rPr>
              <a:t>It takes scripture to understand scripture</a:t>
            </a:r>
          </a:p>
          <a:p>
            <a:endParaRPr lang="en-US" dirty="0">
              <a:solidFill>
                <a:schemeClr val="bg1"/>
              </a:solidFill>
            </a:endParaRPr>
          </a:p>
          <a:p>
            <a:r>
              <a:rPr lang="en-US" dirty="0">
                <a:solidFill>
                  <a:schemeClr val="bg1"/>
                </a:solidFill>
              </a:rPr>
              <a:t>It takes godliness to understand God</a:t>
            </a:r>
          </a:p>
        </p:txBody>
      </p:sp>
      <p:sp>
        <p:nvSpPr>
          <p:cNvPr id="9" name="Rectangle 8"/>
          <p:cNvSpPr/>
          <p:nvPr/>
        </p:nvSpPr>
        <p:spPr>
          <a:xfrm>
            <a:off x="4471554" y="5194546"/>
            <a:ext cx="6096000" cy="1477328"/>
          </a:xfrm>
          <a:prstGeom prst="rect">
            <a:avLst/>
          </a:prstGeom>
        </p:spPr>
        <p:txBody>
          <a:bodyPr>
            <a:spAutoFit/>
          </a:bodyPr>
          <a:lstStyle/>
          <a:p>
            <a:pPr algn="ctr"/>
            <a:r>
              <a:rPr lang="en-US" b="0" i="0" dirty="0">
                <a:solidFill>
                  <a:schemeClr val="bg1"/>
                </a:solidFill>
                <a:effectLst/>
                <a:latin typeface="Open Sans"/>
              </a:rPr>
              <a:t>“The Lord’s servants are inspired to help us avoid obstacles that are spiritually life threatening and to help us pass safely through mortality to our final, ultimate, heavenly destination” </a:t>
            </a:r>
          </a:p>
          <a:p>
            <a:pPr algn="ctr"/>
            <a:r>
              <a:rPr lang="en-US" dirty="0">
                <a:solidFill>
                  <a:schemeClr val="bg1"/>
                </a:solidFill>
                <a:latin typeface="Open Sans"/>
              </a:rPr>
              <a:t>Elder </a:t>
            </a:r>
            <a:r>
              <a:rPr lang="en-US" b="0" i="0" dirty="0">
                <a:solidFill>
                  <a:schemeClr val="bg1"/>
                </a:solidFill>
                <a:effectLst/>
                <a:latin typeface="Open Sans"/>
              </a:rPr>
              <a:t>M. Russell Ballard</a:t>
            </a:r>
            <a:endParaRPr lang="en-US" dirty="0">
              <a:solidFill>
                <a:schemeClr val="bg1"/>
              </a:solidFill>
            </a:endParaRPr>
          </a:p>
        </p:txBody>
      </p:sp>
      <p:grpSp>
        <p:nvGrpSpPr>
          <p:cNvPr id="42" name="Group 5"/>
          <p:cNvGrpSpPr/>
          <p:nvPr/>
        </p:nvGrpSpPr>
        <p:grpSpPr>
          <a:xfrm>
            <a:off x="10318171" y="3688775"/>
            <a:ext cx="1526553" cy="2466108"/>
            <a:chOff x="730786" y="1800350"/>
            <a:chExt cx="1618555" cy="2551342"/>
          </a:xfrm>
        </p:grpSpPr>
        <p:sp>
          <p:nvSpPr>
            <p:cNvPr id="44" name="Rectangle 43"/>
            <p:cNvSpPr/>
            <p:nvPr/>
          </p:nvSpPr>
          <p:spPr>
            <a:xfrm rot="5400000">
              <a:off x="945828" y="3589692"/>
              <a:ext cx="1219200" cy="3048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30786" y="1800350"/>
              <a:ext cx="1618555" cy="1505004"/>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8124" y="3799610"/>
            <a:ext cx="991986" cy="1239982"/>
          </a:xfrm>
          <a:prstGeom prst="rect">
            <a:avLst/>
          </a:prstGeom>
        </p:spPr>
      </p:pic>
      <p:grpSp>
        <p:nvGrpSpPr>
          <p:cNvPr id="10" name="Group 9">
            <a:extLst>
              <a:ext uri="{FF2B5EF4-FFF2-40B4-BE49-F238E27FC236}">
                <a16:creationId xmlns:a16="http://schemas.microsoft.com/office/drawing/2014/main" id="{B00B9879-9441-F8F7-87D2-6B0ED1E78802}"/>
              </a:ext>
            </a:extLst>
          </p:cNvPr>
          <p:cNvGrpSpPr/>
          <p:nvPr/>
        </p:nvGrpSpPr>
        <p:grpSpPr>
          <a:xfrm>
            <a:off x="977921" y="5280193"/>
            <a:ext cx="650135" cy="1477328"/>
            <a:chOff x="4847870" y="1415932"/>
            <a:chExt cx="2215815" cy="4500383"/>
          </a:xfrm>
        </p:grpSpPr>
        <p:sp>
          <p:nvSpPr>
            <p:cNvPr id="12" name="Oval 11">
              <a:extLst>
                <a:ext uri="{FF2B5EF4-FFF2-40B4-BE49-F238E27FC236}">
                  <a16:creationId xmlns:a16="http://schemas.microsoft.com/office/drawing/2014/main" id="{69F46B7F-4473-72F9-6E6A-B018EC7B8EEE}"/>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A585CF58-3946-9CCF-72FD-9F11248341F4}"/>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E8068DF-5483-A31A-B39B-7EC807861C1F}"/>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apezoid 14">
              <a:extLst>
                <a:ext uri="{FF2B5EF4-FFF2-40B4-BE49-F238E27FC236}">
                  <a16:creationId xmlns:a16="http://schemas.microsoft.com/office/drawing/2014/main" id="{8898FFF0-51C3-EC2F-0E10-9DECD68C2D85}"/>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11FA3F6D-7431-E363-CE43-67388DF2DB62}"/>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8F1CF63-E79C-F448-BB9E-910285DF5C4D}"/>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apezoid 32">
              <a:extLst>
                <a:ext uri="{FF2B5EF4-FFF2-40B4-BE49-F238E27FC236}">
                  <a16:creationId xmlns:a16="http://schemas.microsoft.com/office/drawing/2014/main" id="{154B8520-DABD-F13B-49CD-FA99505C32BA}"/>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BDF79D2-B86F-DFF2-1E69-70A73D58E8E2}"/>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9C2ABB7-CC0A-4866-F27C-9CD93D1EFD6C}"/>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CE95F858-C1AE-F0D4-7682-C2E6D772F78D}"/>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Double Wave 42">
              <a:extLst>
                <a:ext uri="{FF2B5EF4-FFF2-40B4-BE49-F238E27FC236}">
                  <a16:creationId xmlns:a16="http://schemas.microsoft.com/office/drawing/2014/main" id="{6BCF7CD1-6649-9643-7C00-7A76E7FC31A6}"/>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uble Wave 45">
              <a:extLst>
                <a:ext uri="{FF2B5EF4-FFF2-40B4-BE49-F238E27FC236}">
                  <a16:creationId xmlns:a16="http://schemas.microsoft.com/office/drawing/2014/main" id="{915E45AD-E3FC-607B-9A50-D42DC63458D4}"/>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Delay 46">
              <a:extLst>
                <a:ext uri="{FF2B5EF4-FFF2-40B4-BE49-F238E27FC236}">
                  <a16:creationId xmlns:a16="http://schemas.microsoft.com/office/drawing/2014/main" id="{F8442C8F-DF27-B3F1-24C3-158AED81A044}"/>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2338A59-6593-4AAA-759D-735CAB85ED94}"/>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9177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76885" y="205213"/>
            <a:ext cx="8610600" cy="3477875"/>
          </a:xfrm>
          <a:prstGeom prst="rect">
            <a:avLst/>
          </a:prstGeom>
          <a:noFill/>
        </p:spPr>
        <p:txBody>
          <a:bodyPr wrap="square" rtlCol="0">
            <a:spAutoFit/>
          </a:bodyPr>
          <a:lstStyle/>
          <a:p>
            <a:r>
              <a:rPr lang="en-US" sz="2000" dirty="0">
                <a:solidFill>
                  <a:schemeClr val="bg1"/>
                </a:solidFill>
              </a:rPr>
              <a:t>Sources:</a:t>
            </a:r>
          </a:p>
          <a:p>
            <a:endParaRPr lang="en-US" sz="2000" dirty="0">
              <a:solidFill>
                <a:schemeClr val="bg1"/>
              </a:solidFill>
            </a:endParaRPr>
          </a:p>
          <a:p>
            <a:r>
              <a:rPr lang="en-US" sz="2000" dirty="0">
                <a:solidFill>
                  <a:schemeClr val="bg1"/>
                </a:solidFill>
              </a:rPr>
              <a:t>Orson Pratt  Journal of Discourses 1:332-333</a:t>
            </a:r>
          </a:p>
          <a:p>
            <a:r>
              <a:rPr lang="en-US" sz="2000" dirty="0">
                <a:solidFill>
                  <a:schemeClr val="bg1"/>
                </a:solidFill>
              </a:rPr>
              <a:t>JS and RM  Joseph Fielding McConkie and Robert L. Millet </a:t>
            </a:r>
            <a:r>
              <a:rPr lang="en-US" sz="2000" i="1" dirty="0">
                <a:solidFill>
                  <a:schemeClr val="bg1"/>
                </a:solidFill>
              </a:rPr>
              <a:t>Doctrinal Commentary of the Book of Mormon </a:t>
            </a:r>
            <a:r>
              <a:rPr lang="en-US" sz="2000" dirty="0">
                <a:solidFill>
                  <a:schemeClr val="bg1"/>
                </a:solidFill>
              </a:rPr>
              <a:t>p 183-185</a:t>
            </a:r>
          </a:p>
          <a:p>
            <a:r>
              <a:rPr lang="en-US" sz="2000" dirty="0">
                <a:solidFill>
                  <a:schemeClr val="bg1"/>
                </a:solidFill>
              </a:rPr>
              <a:t>Carlos E. </a:t>
            </a:r>
            <a:r>
              <a:rPr lang="en-US" sz="2000" dirty="0" err="1">
                <a:solidFill>
                  <a:schemeClr val="bg1"/>
                </a:solidFill>
              </a:rPr>
              <a:t>Asay</a:t>
            </a:r>
            <a:r>
              <a:rPr lang="en-US" sz="2000" dirty="0">
                <a:solidFill>
                  <a:schemeClr val="bg1"/>
                </a:solidFill>
              </a:rPr>
              <a:t>  “Be Men” Ensign May 1992</a:t>
            </a:r>
          </a:p>
          <a:p>
            <a:r>
              <a:rPr lang="en-US" sz="2000" dirty="0">
                <a:solidFill>
                  <a:schemeClr val="bg1"/>
                </a:solidFill>
              </a:rPr>
              <a:t>Joseph Fielding Smith (</a:t>
            </a:r>
            <a:r>
              <a:rPr lang="en-US" sz="2000" i="1" dirty="0">
                <a:solidFill>
                  <a:schemeClr val="bg1"/>
                </a:solidFill>
              </a:rPr>
              <a:t>Doctrines of Salvation,</a:t>
            </a:r>
            <a:r>
              <a:rPr lang="en-US" sz="2000" dirty="0">
                <a:solidFill>
                  <a:schemeClr val="bg1"/>
                </a:solidFill>
              </a:rPr>
              <a:t> comp. Bruce R. McConkie, 3 vols. [1954–56], 2:227–28).</a:t>
            </a:r>
          </a:p>
          <a:p>
            <a:r>
              <a:rPr lang="en-US" sz="2000" b="0" i="0" dirty="0">
                <a:solidFill>
                  <a:schemeClr val="bg1"/>
                </a:solidFill>
                <a:effectLst/>
                <a:latin typeface="Open Sans"/>
              </a:rPr>
              <a:t>M. Russell Ballard, “God Is at the Helm,”</a:t>
            </a:r>
            <a:r>
              <a:rPr lang="en-US" sz="2000" b="0" i="1" dirty="0">
                <a:solidFill>
                  <a:schemeClr val="bg1"/>
                </a:solidFill>
                <a:effectLst/>
                <a:latin typeface="Open Sans"/>
              </a:rPr>
              <a:t> Ensign</a:t>
            </a:r>
            <a:r>
              <a:rPr lang="en-US" sz="2000" b="0" i="0" dirty="0">
                <a:solidFill>
                  <a:schemeClr val="bg1"/>
                </a:solidFill>
                <a:effectLst/>
                <a:latin typeface="Open Sans"/>
              </a:rPr>
              <a:t> or </a:t>
            </a:r>
            <a:r>
              <a:rPr lang="en-US" sz="2000" b="0" i="1" dirty="0">
                <a:solidFill>
                  <a:schemeClr val="bg1"/>
                </a:solidFill>
                <a:effectLst/>
                <a:latin typeface="Open Sans"/>
              </a:rPr>
              <a:t>Liahona,</a:t>
            </a:r>
            <a:r>
              <a:rPr lang="en-US" sz="2000" b="0" i="0" dirty="0">
                <a:solidFill>
                  <a:schemeClr val="bg1"/>
                </a:solidFill>
                <a:effectLst/>
                <a:latin typeface="Open Sans"/>
              </a:rPr>
              <a:t> Nov. 2015, 24</a:t>
            </a:r>
          </a:p>
          <a:p>
            <a:r>
              <a:rPr lang="en-US" sz="2000" dirty="0">
                <a:solidFill>
                  <a:schemeClr val="bg1"/>
                </a:solidFill>
                <a:latin typeface="Open Sans"/>
              </a:rPr>
              <a:t>Author’s notes on scriptures </a:t>
            </a:r>
            <a:endParaRPr lang="en-US" sz="2000" dirty="0">
              <a:solidFill>
                <a:schemeClr val="bg1"/>
              </a:solidFill>
            </a:endParaRPr>
          </a:p>
        </p:txBody>
      </p:sp>
      <p:sp>
        <p:nvSpPr>
          <p:cNvPr id="23" name="Footer Placeholder 14">
            <a:extLst>
              <a:ext uri="{FF2B5EF4-FFF2-40B4-BE49-F238E27FC236}">
                <a16:creationId xmlns:a16="http://schemas.microsoft.com/office/drawing/2014/main" id="{170FCFBF-9FF4-472F-B165-CBEA29A77620}"/>
              </a:ext>
            </a:extLst>
          </p:cNvPr>
          <p:cNvSpPr>
            <a:spLocks noGrp="1"/>
          </p:cNvSpPr>
          <p:nvPr/>
        </p:nvSpPr>
        <p:spPr>
          <a:xfrm>
            <a:off x="100342" y="638799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pic>
        <p:nvPicPr>
          <p:cNvPr id="4" name="Picture 3" descr="A person and person standing together&#10;&#10;Description automatically generated">
            <a:extLst>
              <a:ext uri="{FF2B5EF4-FFF2-40B4-BE49-F238E27FC236}">
                <a16:creationId xmlns:a16="http://schemas.microsoft.com/office/drawing/2014/main" id="{8286EEA2-DCB7-4C8C-57EF-9264FE38600A}"/>
              </a:ext>
            </a:extLst>
          </p:cNvPr>
          <p:cNvPicPr>
            <a:picLocks noChangeAspect="1"/>
          </p:cNvPicPr>
          <p:nvPr/>
        </p:nvPicPr>
        <p:blipFill>
          <a:blip r:embed="rId2">
            <a:extLst>
              <a:ext uri="{28A0092B-C50C-407E-A947-70E740481C1C}">
                <a14:useLocalDpi xmlns:a14="http://schemas.microsoft.com/office/drawing/2010/main" val="0"/>
              </a:ext>
            </a:extLst>
          </a:blip>
          <a:srcRect l="48344" t="17622" r="3834" b="40641"/>
          <a:stretch>
            <a:fillRect/>
          </a:stretch>
        </p:blipFill>
        <p:spPr>
          <a:xfrm>
            <a:off x="3761616" y="3132261"/>
            <a:ext cx="588041" cy="588041"/>
          </a:xfrm>
          <a:custGeom>
            <a:avLst/>
            <a:gdLst>
              <a:gd name="connsiteX0" fmla="*/ 1431161 w 2862322"/>
              <a:gd name="connsiteY0" fmla="*/ 0 h 2862322"/>
              <a:gd name="connsiteX1" fmla="*/ 2862322 w 2862322"/>
              <a:gd name="connsiteY1" fmla="*/ 1431161 h 2862322"/>
              <a:gd name="connsiteX2" fmla="*/ 1431161 w 2862322"/>
              <a:gd name="connsiteY2" fmla="*/ 2862322 h 2862322"/>
              <a:gd name="connsiteX3" fmla="*/ 0 w 2862322"/>
              <a:gd name="connsiteY3" fmla="*/ 1431161 h 2862322"/>
              <a:gd name="connsiteX4" fmla="*/ 1431161 w 2862322"/>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322" h="2862322">
                <a:moveTo>
                  <a:pt x="1431161" y="0"/>
                </a:moveTo>
                <a:cubicBezTo>
                  <a:pt x="2221569" y="0"/>
                  <a:pt x="2862322" y="640753"/>
                  <a:pt x="2862322" y="1431161"/>
                </a:cubicBezTo>
                <a:cubicBezTo>
                  <a:pt x="2862322" y="2221569"/>
                  <a:pt x="2221569" y="2862322"/>
                  <a:pt x="1431161" y="2862322"/>
                </a:cubicBezTo>
                <a:cubicBezTo>
                  <a:pt x="640753" y="2862322"/>
                  <a:pt x="0" y="2221569"/>
                  <a:pt x="0" y="1431161"/>
                </a:cubicBezTo>
                <a:cubicBezTo>
                  <a:pt x="0" y="640753"/>
                  <a:pt x="640753" y="0"/>
                  <a:pt x="1431161" y="0"/>
                </a:cubicBezTo>
                <a:close/>
              </a:path>
            </a:pathLst>
          </a:custGeom>
        </p:spPr>
      </p:pic>
    </p:spTree>
    <p:extLst>
      <p:ext uri="{BB962C8B-B14F-4D97-AF65-F5344CB8AC3E}">
        <p14:creationId xmlns:p14="http://schemas.microsoft.com/office/powerpoint/2010/main" val="417161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99588" y="185511"/>
          <a:ext cx="11932466" cy="4302760"/>
        </p:xfrm>
        <a:graphic>
          <a:graphicData uri="http://schemas.openxmlformats.org/drawingml/2006/table">
            <a:tbl>
              <a:tblPr firstRow="1" bandRow="1">
                <a:tableStyleId>{5940675A-B579-460E-94D1-54222C63F5DA}</a:tableStyleId>
              </a:tblPr>
              <a:tblGrid>
                <a:gridCol w="1704638">
                  <a:extLst>
                    <a:ext uri="{9D8B030D-6E8A-4147-A177-3AD203B41FA5}">
                      <a16:colId xmlns:a16="http://schemas.microsoft.com/office/drawing/2014/main" val="846715227"/>
                    </a:ext>
                  </a:extLst>
                </a:gridCol>
                <a:gridCol w="1704638">
                  <a:extLst>
                    <a:ext uri="{9D8B030D-6E8A-4147-A177-3AD203B41FA5}">
                      <a16:colId xmlns:a16="http://schemas.microsoft.com/office/drawing/2014/main" val="996837101"/>
                    </a:ext>
                  </a:extLst>
                </a:gridCol>
                <a:gridCol w="1704638">
                  <a:extLst>
                    <a:ext uri="{9D8B030D-6E8A-4147-A177-3AD203B41FA5}">
                      <a16:colId xmlns:a16="http://schemas.microsoft.com/office/drawing/2014/main" val="3513078214"/>
                    </a:ext>
                  </a:extLst>
                </a:gridCol>
                <a:gridCol w="1704638">
                  <a:extLst>
                    <a:ext uri="{9D8B030D-6E8A-4147-A177-3AD203B41FA5}">
                      <a16:colId xmlns:a16="http://schemas.microsoft.com/office/drawing/2014/main" val="3049213472"/>
                    </a:ext>
                  </a:extLst>
                </a:gridCol>
                <a:gridCol w="1704638">
                  <a:extLst>
                    <a:ext uri="{9D8B030D-6E8A-4147-A177-3AD203B41FA5}">
                      <a16:colId xmlns:a16="http://schemas.microsoft.com/office/drawing/2014/main" val="1712636207"/>
                    </a:ext>
                  </a:extLst>
                </a:gridCol>
                <a:gridCol w="1704638">
                  <a:extLst>
                    <a:ext uri="{9D8B030D-6E8A-4147-A177-3AD203B41FA5}">
                      <a16:colId xmlns:a16="http://schemas.microsoft.com/office/drawing/2014/main" val="49787412"/>
                    </a:ext>
                  </a:extLst>
                </a:gridCol>
                <a:gridCol w="1704638">
                  <a:extLst>
                    <a:ext uri="{9D8B030D-6E8A-4147-A177-3AD203B41FA5}">
                      <a16:colId xmlns:a16="http://schemas.microsoft.com/office/drawing/2014/main" val="2675357398"/>
                    </a:ext>
                  </a:extLst>
                </a:gridCol>
              </a:tblGrid>
              <a:tr h="370840">
                <a:tc>
                  <a:txBody>
                    <a:bodyPr/>
                    <a:lstStyle/>
                    <a:p>
                      <a:r>
                        <a:rPr lang="en-US" sz="1400" b="1" dirty="0"/>
                        <a:t>2 Nephi 1-4</a:t>
                      </a:r>
                    </a:p>
                  </a:txBody>
                  <a:tcPr>
                    <a:solidFill>
                      <a:schemeClr val="accent5">
                        <a:lumMod val="20000"/>
                        <a:lumOff val="80000"/>
                      </a:schemeClr>
                    </a:solidFill>
                  </a:tcPr>
                </a:tc>
                <a:tc>
                  <a:txBody>
                    <a:bodyPr/>
                    <a:lstStyle/>
                    <a:p>
                      <a:r>
                        <a:rPr lang="en-US" sz="1400" b="1" dirty="0"/>
                        <a:t>2 Nephi 4–8</a:t>
                      </a:r>
                      <a:endParaRPr lang="en-US" sz="1400" dirty="0"/>
                    </a:p>
                  </a:txBody>
                  <a:tcPr/>
                </a:tc>
                <a:tc>
                  <a:txBody>
                    <a:bodyPr/>
                    <a:lstStyle/>
                    <a:p>
                      <a:r>
                        <a:rPr lang="en-US" sz="1400" b="1" dirty="0"/>
                        <a:t>2 Nephi 9–10</a:t>
                      </a:r>
                      <a:endParaRPr lang="en-US" sz="1400" dirty="0"/>
                    </a:p>
                  </a:txBody>
                  <a:tcPr/>
                </a:tc>
                <a:tc>
                  <a:txBody>
                    <a:bodyPr/>
                    <a:lstStyle/>
                    <a:p>
                      <a:r>
                        <a:rPr lang="en-US" sz="1400" b="1" dirty="0"/>
                        <a:t>2 Nephi 11–24</a:t>
                      </a:r>
                      <a:endParaRPr lang="en-US" sz="1400" dirty="0"/>
                    </a:p>
                  </a:txBody>
                  <a:tcPr/>
                </a:tc>
                <a:tc>
                  <a:txBody>
                    <a:bodyPr/>
                    <a:lstStyle/>
                    <a:p>
                      <a:r>
                        <a:rPr lang="en-US" sz="1400" b="1" dirty="0"/>
                        <a:t>2 Nephi 25–27</a:t>
                      </a:r>
                      <a:endParaRPr lang="en-US" sz="1400" dirty="0"/>
                    </a:p>
                  </a:txBody>
                  <a:tcPr/>
                </a:tc>
                <a:tc>
                  <a:txBody>
                    <a:bodyPr/>
                    <a:lstStyle/>
                    <a:p>
                      <a:r>
                        <a:rPr lang="en-US" sz="1400" b="1" dirty="0"/>
                        <a:t>2 Nephi 28–30</a:t>
                      </a:r>
                      <a:endParaRPr lang="en-US" sz="1400" dirty="0"/>
                    </a:p>
                  </a:txBody>
                  <a:tcPr/>
                </a:tc>
                <a:tc>
                  <a:txBody>
                    <a:bodyPr/>
                    <a:lstStyle/>
                    <a:p>
                      <a:r>
                        <a:rPr lang="en-US" sz="1400" b="1" dirty="0"/>
                        <a:t>2 Nephi 31–33</a:t>
                      </a:r>
                      <a:endParaRPr lang="en-US" sz="1400" dirty="0"/>
                    </a:p>
                  </a:txBody>
                  <a:tcPr/>
                </a:tc>
                <a:extLst>
                  <a:ext uri="{0D108BD9-81ED-4DB2-BD59-A6C34878D82A}">
                    <a16:rowId xmlns:a16="http://schemas.microsoft.com/office/drawing/2014/main" val="30559858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Shortly before his death, Lehi counsels and blesses his posterity.</a:t>
                      </a:r>
                    </a:p>
                    <a:p>
                      <a:endParaRPr lang="en-US" sz="1400" dirty="0"/>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Nephi glories in the Lord. He leads his followers into a land they call Nephi. He records Jacob’s teachings on the scattering and gathering of Israel.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death of Lehi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 Nephi  4:12)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division of Lehi’s posterity into two peoples—the Lamanites and the Nephites (2 Nephi 5)</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Jacob teaches about the Atonement of Jesus Christ. He also prophesies of the Jews’ rejection of Jesus Christ and the future gathering of Jews and Gentiles in the promised land.</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Nephi expresses his delight in testifying of Jesus Christ. He quotes Isaiah’s prophecies regarding the scattering and gathering of Israel, the humbling of the proud and wicked before the Second Coming, and the birth, mission, and millennial reign of the Messiah.</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Nephi prophesies of the Savior’s Crucifixion, Resurrection, and visit to the Nephites; the scattering and gathering of the Jews; the destruction of the Nephites; the Apostasy; the coming forth of the Book of Mormon; and the Restoration.</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Nephi warns against the wickedness of the last days, explains the future role of the Book of Mormon, and prophesies of the gathering of souls into the covenant.</a:t>
                      </a:r>
                    </a:p>
                    <a:p>
                      <a:endParaRPr lang="en-US" sz="1400" dirty="0"/>
                    </a:p>
                  </a:txBody>
                  <a:tcPr/>
                </a:tc>
                <a:tc>
                  <a:txBody>
                    <a:bodyPr/>
                    <a:lstStyle/>
                    <a:p>
                      <a:r>
                        <a:rPr lang="en-US" sz="1400" dirty="0"/>
                        <a:t>Nephi exhorts us to follow Christ, feast upon His words, and endure to the end. He testifies that he has written the words of Christ.</a:t>
                      </a:r>
                    </a:p>
                  </a:txBody>
                  <a:tcPr/>
                </a:tc>
                <a:extLst>
                  <a:ext uri="{0D108BD9-81ED-4DB2-BD59-A6C34878D82A}">
                    <a16:rowId xmlns:a16="http://schemas.microsoft.com/office/drawing/2014/main" val="3593197576"/>
                  </a:ext>
                </a:extLst>
              </a:tr>
            </a:tbl>
          </a:graphicData>
        </a:graphic>
      </p:graphicFrame>
    </p:spTree>
    <p:extLst>
      <p:ext uri="{BB962C8B-B14F-4D97-AF65-F5344CB8AC3E}">
        <p14:creationId xmlns:p14="http://schemas.microsoft.com/office/powerpoint/2010/main" val="3570642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41D785-3EF1-8DB3-B97F-2E8DDA141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grpSp>
        <p:nvGrpSpPr>
          <p:cNvPr id="3" name="Group 2">
            <a:extLst>
              <a:ext uri="{FF2B5EF4-FFF2-40B4-BE49-F238E27FC236}">
                <a16:creationId xmlns:a16="http://schemas.microsoft.com/office/drawing/2014/main" id="{CDF26313-66F1-9029-4617-AF205A4F2E04}"/>
              </a:ext>
            </a:extLst>
          </p:cNvPr>
          <p:cNvGrpSpPr/>
          <p:nvPr/>
        </p:nvGrpSpPr>
        <p:grpSpPr>
          <a:xfrm>
            <a:off x="5152948" y="2946893"/>
            <a:ext cx="1771350" cy="3597660"/>
            <a:chOff x="4847870" y="1415932"/>
            <a:chExt cx="2215815" cy="4500383"/>
          </a:xfrm>
        </p:grpSpPr>
        <p:sp>
          <p:nvSpPr>
            <p:cNvPr id="4" name="Oval 3">
              <a:extLst>
                <a:ext uri="{FF2B5EF4-FFF2-40B4-BE49-F238E27FC236}">
                  <a16:creationId xmlns:a16="http://schemas.microsoft.com/office/drawing/2014/main" id="{E36EB6A2-3BAF-8ACC-61E7-7075F7FC76A6}"/>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8BE57650-1806-5B9E-C647-4CE5FBEEC8AC}"/>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4F70272-E8D2-35D7-BAA9-34B4857CC52E}"/>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apezoid 6">
              <a:extLst>
                <a:ext uri="{FF2B5EF4-FFF2-40B4-BE49-F238E27FC236}">
                  <a16:creationId xmlns:a16="http://schemas.microsoft.com/office/drawing/2014/main" id="{115835A9-2E0A-F28C-A20A-8B621A032319}"/>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356F76BD-8861-58E8-3309-E4CE3528B3AB}"/>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497D42C-02B5-EBE6-16F9-F7308A0B38C9}"/>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apezoid 9">
              <a:extLst>
                <a:ext uri="{FF2B5EF4-FFF2-40B4-BE49-F238E27FC236}">
                  <a16:creationId xmlns:a16="http://schemas.microsoft.com/office/drawing/2014/main" id="{DDC31F24-C31A-65FC-D11D-C07EE37B42EB}"/>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9AD758D-7A43-93AC-DB60-01115ADE0DE3}"/>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95DCC0C-D9CF-4E83-E49C-93E34D054E31}"/>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BA4314E-C7A0-AF8C-FF13-DC3C47EB1512}"/>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Double Wave 13">
              <a:extLst>
                <a:ext uri="{FF2B5EF4-FFF2-40B4-BE49-F238E27FC236}">
                  <a16:creationId xmlns:a16="http://schemas.microsoft.com/office/drawing/2014/main" id="{95709F2C-9952-1FA9-F85E-B5657D25BD57}"/>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uble Wave 14">
              <a:extLst>
                <a:ext uri="{FF2B5EF4-FFF2-40B4-BE49-F238E27FC236}">
                  <a16:creationId xmlns:a16="http://schemas.microsoft.com/office/drawing/2014/main" id="{2F5F0C2D-B77B-C473-C5E8-E6D54339AD65}"/>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lay 15">
              <a:extLst>
                <a:ext uri="{FF2B5EF4-FFF2-40B4-BE49-F238E27FC236}">
                  <a16:creationId xmlns:a16="http://schemas.microsoft.com/office/drawing/2014/main" id="{EEE0A1C7-9321-7C96-6F52-988BDEA5931B}"/>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A1A05C8-B6EF-54B1-E656-A3C05D44E9FE}"/>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263C3E45-54B9-343A-EE5F-72C693E5973B}"/>
              </a:ext>
            </a:extLst>
          </p:cNvPr>
          <p:cNvGrpSpPr/>
          <p:nvPr/>
        </p:nvGrpSpPr>
        <p:grpSpPr>
          <a:xfrm>
            <a:off x="7017960" y="3743128"/>
            <a:ext cx="1403646" cy="2753961"/>
            <a:chOff x="3872941" y="1344704"/>
            <a:chExt cx="1720972" cy="3376555"/>
          </a:xfrm>
        </p:grpSpPr>
        <p:grpSp>
          <p:nvGrpSpPr>
            <p:cNvPr id="19" name="Group 18">
              <a:extLst>
                <a:ext uri="{FF2B5EF4-FFF2-40B4-BE49-F238E27FC236}">
                  <a16:creationId xmlns:a16="http://schemas.microsoft.com/office/drawing/2014/main" id="{8DBBBF76-641A-E4E4-AA89-784349E7E20C}"/>
                </a:ext>
              </a:extLst>
            </p:cNvPr>
            <p:cNvGrpSpPr/>
            <p:nvPr/>
          </p:nvGrpSpPr>
          <p:grpSpPr>
            <a:xfrm>
              <a:off x="3872941" y="1344704"/>
              <a:ext cx="1720972" cy="3376555"/>
              <a:chOff x="1434541" y="2106704"/>
              <a:chExt cx="1720972" cy="3376555"/>
            </a:xfrm>
          </p:grpSpPr>
          <p:sp>
            <p:nvSpPr>
              <p:cNvPr id="21" name="Oval 20">
                <a:extLst>
                  <a:ext uri="{FF2B5EF4-FFF2-40B4-BE49-F238E27FC236}">
                    <a16:creationId xmlns:a16="http://schemas.microsoft.com/office/drawing/2014/main" id="{6B4619A7-590D-0A90-EB77-4A5082999FD0}"/>
                  </a:ext>
                </a:extLst>
              </p:cNvPr>
              <p:cNvSpPr/>
              <p:nvPr/>
            </p:nvSpPr>
            <p:spPr>
              <a:xfrm rot="20950279">
                <a:off x="2314954" y="5135916"/>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909A8DA-B959-86CB-CDDF-ECF75E0621B1}"/>
                  </a:ext>
                </a:extLst>
              </p:cNvPr>
              <p:cNvSpPr/>
              <p:nvPr/>
            </p:nvSpPr>
            <p:spPr>
              <a:xfrm rot="20950279">
                <a:off x="1856191" y="5135917"/>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83AF981-20AF-2936-A145-EAB63AB441F9}"/>
                  </a:ext>
                </a:extLst>
              </p:cNvPr>
              <p:cNvSpPr/>
              <p:nvPr/>
            </p:nvSpPr>
            <p:spPr>
              <a:xfrm rot="4171446" flipH="1">
                <a:off x="2764637" y="4310311"/>
                <a:ext cx="509414" cy="2723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3AE9391-CC40-A5F6-A877-C7C1CC34B028}"/>
                  </a:ext>
                </a:extLst>
              </p:cNvPr>
              <p:cNvSpPr/>
              <p:nvPr/>
            </p:nvSpPr>
            <p:spPr>
              <a:xfrm rot="18981320">
                <a:off x="1434541" y="4361383"/>
                <a:ext cx="509414" cy="2566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1546B1BE-C5D5-910C-78C7-CD6A13B2665B}"/>
                  </a:ext>
                </a:extLst>
              </p:cNvPr>
              <p:cNvSpPr/>
              <p:nvPr/>
            </p:nvSpPr>
            <p:spPr>
              <a:xfrm>
                <a:off x="1814567" y="3332896"/>
                <a:ext cx="1103841" cy="192608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1F98B8B8-79EF-326A-A7AB-C388E594FBCA}"/>
                  </a:ext>
                </a:extLst>
              </p:cNvPr>
              <p:cNvSpPr/>
              <p:nvPr/>
            </p:nvSpPr>
            <p:spPr>
              <a:xfrm rot="20382913">
                <a:off x="2603475" y="3379330"/>
                <a:ext cx="456282" cy="111491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6D499B62-3A8D-25B6-1D2F-16F5C6DDADA0}"/>
                  </a:ext>
                </a:extLst>
              </p:cNvPr>
              <p:cNvSpPr/>
              <p:nvPr/>
            </p:nvSpPr>
            <p:spPr>
              <a:xfrm rot="1217087" flipH="1">
                <a:off x="1622049" y="3385248"/>
                <a:ext cx="496688" cy="115532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6EC6E27C-72A6-4122-94EB-9960384F97D9}"/>
                  </a:ext>
                </a:extLst>
              </p:cNvPr>
              <p:cNvSpPr/>
              <p:nvPr/>
            </p:nvSpPr>
            <p:spPr>
              <a:xfrm>
                <a:off x="1906554" y="4369212"/>
                <a:ext cx="919867" cy="230293"/>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0C35BDB8-04B7-2D26-110B-7776D001B810}"/>
                  </a:ext>
                </a:extLst>
              </p:cNvPr>
              <p:cNvSpPr/>
              <p:nvPr/>
            </p:nvSpPr>
            <p:spPr>
              <a:xfrm rot="10800000">
                <a:off x="2180231" y="3349364"/>
                <a:ext cx="367012" cy="394407"/>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63AB2D8-CECE-5DDF-7555-9B0EDE0C69A8}"/>
                  </a:ext>
                </a:extLst>
              </p:cNvPr>
              <p:cNvSpPr/>
              <p:nvPr/>
            </p:nvSpPr>
            <p:spPr>
              <a:xfrm>
                <a:off x="1830364" y="2228136"/>
                <a:ext cx="1103841" cy="141315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a:extLst>
                  <a:ext uri="{FF2B5EF4-FFF2-40B4-BE49-F238E27FC236}">
                    <a16:creationId xmlns:a16="http://schemas.microsoft.com/office/drawing/2014/main" id="{C6154C91-BA83-7644-60FB-A11336A5CBB6}"/>
                  </a:ext>
                </a:extLst>
              </p:cNvPr>
              <p:cNvSpPr/>
              <p:nvPr/>
            </p:nvSpPr>
            <p:spPr>
              <a:xfrm rot="671737">
                <a:off x="1718050" y="2552594"/>
                <a:ext cx="349873" cy="82491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a:extLst>
                  <a:ext uri="{FF2B5EF4-FFF2-40B4-BE49-F238E27FC236}">
                    <a16:creationId xmlns:a16="http://schemas.microsoft.com/office/drawing/2014/main" id="{249B1F77-7E10-A293-88D3-9546A881F08B}"/>
                  </a:ext>
                </a:extLst>
              </p:cNvPr>
              <p:cNvSpPr/>
              <p:nvPr/>
            </p:nvSpPr>
            <p:spPr>
              <a:xfrm rot="20928263" flipH="1">
                <a:off x="2626076" y="2657265"/>
                <a:ext cx="398950" cy="724890"/>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hord 32">
                <a:extLst>
                  <a:ext uri="{FF2B5EF4-FFF2-40B4-BE49-F238E27FC236}">
                    <a16:creationId xmlns:a16="http://schemas.microsoft.com/office/drawing/2014/main" id="{7FF75A77-0574-49C5-2140-988955A72084}"/>
                  </a:ext>
                </a:extLst>
              </p:cNvPr>
              <p:cNvSpPr/>
              <p:nvPr/>
            </p:nvSpPr>
            <p:spPr>
              <a:xfrm rot="7621963">
                <a:off x="1894316" y="2104979"/>
                <a:ext cx="898520" cy="90196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ounded Rectangle 78">
              <a:extLst>
                <a:ext uri="{FF2B5EF4-FFF2-40B4-BE49-F238E27FC236}">
                  <a16:creationId xmlns:a16="http://schemas.microsoft.com/office/drawing/2014/main" id="{6B7DB716-9E17-A66E-D9F5-4994ECE63EFC}"/>
                </a:ext>
              </a:extLst>
            </p:cNvPr>
            <p:cNvSpPr/>
            <p:nvPr/>
          </p:nvSpPr>
          <p:spPr>
            <a:xfrm>
              <a:off x="4267200" y="1676400"/>
              <a:ext cx="1066800" cy="3048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4">
            <a:extLst>
              <a:ext uri="{FF2B5EF4-FFF2-40B4-BE49-F238E27FC236}">
                <a16:creationId xmlns:a16="http://schemas.microsoft.com/office/drawing/2014/main" id="{04F19BF4-5EA1-1435-A136-6E12707F7BDB}"/>
              </a:ext>
            </a:extLst>
          </p:cNvPr>
          <p:cNvGrpSpPr/>
          <p:nvPr/>
        </p:nvGrpSpPr>
        <p:grpSpPr>
          <a:xfrm>
            <a:off x="3308820" y="4237157"/>
            <a:ext cx="1752600" cy="2259932"/>
            <a:chOff x="533400" y="1143000"/>
            <a:chExt cx="2895600" cy="3429000"/>
          </a:xfrm>
          <a:solidFill>
            <a:schemeClr val="bg1">
              <a:lumMod val="50000"/>
            </a:schemeClr>
          </a:solidFill>
        </p:grpSpPr>
        <p:sp>
          <p:nvSpPr>
            <p:cNvPr id="35" name="Flowchart: Manual Operation 34">
              <a:extLst>
                <a:ext uri="{FF2B5EF4-FFF2-40B4-BE49-F238E27FC236}">
                  <a16:creationId xmlns:a16="http://schemas.microsoft.com/office/drawing/2014/main" id="{EFC593CF-C28F-AABF-1B0E-29B431A15731}"/>
                </a:ext>
              </a:extLst>
            </p:cNvPr>
            <p:cNvSpPr/>
            <p:nvPr/>
          </p:nvSpPr>
          <p:spPr>
            <a:xfrm>
              <a:off x="609600" y="2133600"/>
              <a:ext cx="2743200" cy="2438400"/>
            </a:xfrm>
            <a:prstGeom prst="flowChartManualOpera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nut 11">
              <a:extLst>
                <a:ext uri="{FF2B5EF4-FFF2-40B4-BE49-F238E27FC236}">
                  <a16:creationId xmlns:a16="http://schemas.microsoft.com/office/drawing/2014/main" id="{22F6D12F-C6ED-B632-994D-D3ACFEB343C8}"/>
                </a:ext>
              </a:extLst>
            </p:cNvPr>
            <p:cNvSpPr/>
            <p:nvPr/>
          </p:nvSpPr>
          <p:spPr>
            <a:xfrm>
              <a:off x="533400" y="1524000"/>
              <a:ext cx="2895600" cy="914400"/>
            </a:xfrm>
            <a:prstGeom prst="donut">
              <a:avLst>
                <a:gd name="adj" fmla="val 1323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36">
              <a:extLst>
                <a:ext uri="{FF2B5EF4-FFF2-40B4-BE49-F238E27FC236}">
                  <a16:creationId xmlns:a16="http://schemas.microsoft.com/office/drawing/2014/main" id="{0D004CBE-E320-ADBB-E0D2-FD7D70ADDC89}"/>
                </a:ext>
              </a:extLst>
            </p:cNvPr>
            <p:cNvSpPr/>
            <p:nvPr/>
          </p:nvSpPr>
          <p:spPr>
            <a:xfrm>
              <a:off x="685800" y="1676400"/>
              <a:ext cx="25908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Block Arc 37">
              <a:extLst>
                <a:ext uri="{FF2B5EF4-FFF2-40B4-BE49-F238E27FC236}">
                  <a16:creationId xmlns:a16="http://schemas.microsoft.com/office/drawing/2014/main" id="{092D715E-99D7-2F99-4351-18E413D3EBE3}"/>
                </a:ext>
              </a:extLst>
            </p:cNvPr>
            <p:cNvSpPr/>
            <p:nvPr/>
          </p:nvSpPr>
          <p:spPr>
            <a:xfrm rot="10800000">
              <a:off x="609600" y="1143000"/>
              <a:ext cx="2743200" cy="2743200"/>
            </a:xfrm>
            <a:prstGeom prst="blockArc">
              <a:avLst>
                <a:gd name="adj1" fmla="val 9960476"/>
                <a:gd name="adj2" fmla="val 888336"/>
                <a:gd name="adj3" fmla="val 363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Oval 38">
              <a:extLst>
                <a:ext uri="{FF2B5EF4-FFF2-40B4-BE49-F238E27FC236}">
                  <a16:creationId xmlns:a16="http://schemas.microsoft.com/office/drawing/2014/main" id="{65BAD6C9-491D-D2FF-16AB-DC333DD627D9}"/>
                </a:ext>
              </a:extLst>
            </p:cNvPr>
            <p:cNvSpPr/>
            <p:nvPr/>
          </p:nvSpPr>
          <p:spPr>
            <a:xfrm>
              <a:off x="5334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C5BEF76-EF94-D655-9EA3-60E7522CC0DD}"/>
                </a:ext>
              </a:extLst>
            </p:cNvPr>
            <p:cNvSpPr/>
            <p:nvPr/>
          </p:nvSpPr>
          <p:spPr>
            <a:xfrm>
              <a:off x="31242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B9ED51E5-6393-AAF2-5685-A73A268726C5}"/>
              </a:ext>
            </a:extLst>
          </p:cNvPr>
          <p:cNvSpPr txBox="1"/>
          <p:nvPr/>
        </p:nvSpPr>
        <p:spPr>
          <a:xfrm>
            <a:off x="1752600" y="152401"/>
            <a:ext cx="8763000" cy="2123658"/>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The Bucket List</a:t>
            </a:r>
          </a:p>
          <a:p>
            <a:pPr algn="ctr"/>
            <a:endParaRPr lang="en-US" sz="4400" dirty="0">
              <a:solidFill>
                <a:schemeClr val="bg2"/>
              </a:solidFill>
              <a:latin typeface="Abadi" panose="020B0604020104020204" pitchFamily="34" charset="0"/>
            </a:endParaRPr>
          </a:p>
          <a:p>
            <a:pPr algn="ctr"/>
            <a:r>
              <a:rPr lang="en-US" sz="4400">
                <a:solidFill>
                  <a:schemeClr val="bg2"/>
                </a:solidFill>
                <a:latin typeface="Abadi" panose="020B0604020104020204" pitchFamily="34" charset="0"/>
              </a:rPr>
              <a:t>2 Nephi 2</a:t>
            </a:r>
            <a:endParaRPr lang="en-US" sz="4400" dirty="0">
              <a:solidFill>
                <a:schemeClr val="bg2"/>
              </a:solidFill>
              <a:latin typeface="Abadi" panose="020B0604020104020204" pitchFamily="34" charset="0"/>
            </a:endParaRPr>
          </a:p>
        </p:txBody>
      </p:sp>
    </p:spTree>
    <p:extLst>
      <p:ext uri="{BB962C8B-B14F-4D97-AF65-F5344CB8AC3E}">
        <p14:creationId xmlns:p14="http://schemas.microsoft.com/office/powerpoint/2010/main" val="3497392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TextBox 1"/>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Lehi Blesses and Counsels</a:t>
            </a:r>
          </a:p>
        </p:txBody>
      </p:sp>
      <p:sp>
        <p:nvSpPr>
          <p:cNvPr id="5" name="TextBox 4"/>
          <p:cNvSpPr txBox="1"/>
          <p:nvPr/>
        </p:nvSpPr>
        <p:spPr>
          <a:xfrm>
            <a:off x="1794849" y="1112068"/>
            <a:ext cx="2286000" cy="769441"/>
          </a:xfrm>
          <a:prstGeom prst="rect">
            <a:avLst/>
          </a:prstGeom>
          <a:noFill/>
        </p:spPr>
        <p:txBody>
          <a:bodyPr wrap="square" rtlCol="0">
            <a:spAutoFit/>
          </a:bodyPr>
          <a:lstStyle/>
          <a:p>
            <a:r>
              <a:rPr lang="en-US" sz="4400" dirty="0">
                <a:solidFill>
                  <a:schemeClr val="bg2"/>
                </a:solidFill>
                <a:latin typeface="Abadi" panose="020B0604020104020204" pitchFamily="34" charset="0"/>
              </a:rPr>
              <a:t>Jacob</a:t>
            </a:r>
          </a:p>
        </p:txBody>
      </p:sp>
      <p:sp>
        <p:nvSpPr>
          <p:cNvPr id="6" name="TextBox 5"/>
          <p:cNvSpPr txBox="1"/>
          <p:nvPr/>
        </p:nvSpPr>
        <p:spPr>
          <a:xfrm>
            <a:off x="575649" y="1874067"/>
            <a:ext cx="4800600" cy="3785652"/>
          </a:xfrm>
          <a:prstGeom prst="rect">
            <a:avLst/>
          </a:prstGeom>
          <a:noFill/>
        </p:spPr>
        <p:txBody>
          <a:bodyPr wrap="square" rtlCol="0">
            <a:spAutoFit/>
          </a:bodyPr>
          <a:lstStyle/>
          <a:p>
            <a:r>
              <a:rPr lang="en-US" sz="2400" dirty="0">
                <a:solidFill>
                  <a:schemeClr val="bg2"/>
                </a:solidFill>
              </a:rPr>
              <a:t>Born in the wilderness not long after Lehi and his family fled Jerusalem in 600 BC (1 Nephi 18:7)</a:t>
            </a:r>
          </a:p>
          <a:p>
            <a:endParaRPr lang="en-US" sz="2400" dirty="0">
              <a:solidFill>
                <a:schemeClr val="bg2"/>
              </a:solidFill>
            </a:endParaRPr>
          </a:p>
          <a:p>
            <a:r>
              <a:rPr lang="en-US" sz="2400" dirty="0">
                <a:solidFill>
                  <a:schemeClr val="bg2"/>
                </a:solidFill>
              </a:rPr>
              <a:t>While young he felt the affects of his brothers’ wickedness</a:t>
            </a:r>
          </a:p>
          <a:p>
            <a:endParaRPr lang="en-US" sz="2400" dirty="0">
              <a:solidFill>
                <a:schemeClr val="bg2"/>
              </a:solidFill>
            </a:endParaRPr>
          </a:p>
          <a:p>
            <a:r>
              <a:rPr lang="en-US" sz="2400" dirty="0">
                <a:solidFill>
                  <a:schemeClr val="bg2"/>
                </a:solidFill>
              </a:rPr>
              <a:t>In the land of promise he is given a blessing and wise counsel from his father</a:t>
            </a:r>
          </a:p>
        </p:txBody>
      </p:sp>
      <p:sp>
        <p:nvSpPr>
          <p:cNvPr id="7" name="TextBox 6"/>
          <p:cNvSpPr txBox="1"/>
          <p:nvPr/>
        </p:nvSpPr>
        <p:spPr>
          <a:xfrm>
            <a:off x="8421986" y="2625506"/>
            <a:ext cx="2895600" cy="2554545"/>
          </a:xfrm>
          <a:prstGeom prst="rect">
            <a:avLst/>
          </a:prstGeom>
          <a:noFill/>
        </p:spPr>
        <p:txBody>
          <a:bodyPr wrap="square" rtlCol="0">
            <a:spAutoFit/>
          </a:bodyPr>
          <a:lstStyle/>
          <a:p>
            <a:r>
              <a:rPr lang="en-US" sz="2000" i="1" dirty="0">
                <a:solidFill>
                  <a:srgbClr val="FFFF00"/>
                </a:solidFill>
              </a:rPr>
              <a:t>“And Jacob and Joseph also being young, having need of much nourishment, were grieved because of the afflictions of their mother;…” </a:t>
            </a:r>
          </a:p>
          <a:p>
            <a:r>
              <a:rPr lang="en-US" sz="2000" i="1" dirty="0">
                <a:solidFill>
                  <a:srgbClr val="FFFF00"/>
                </a:solidFill>
              </a:rPr>
              <a:t>(1 Nephi 18:19)</a:t>
            </a:r>
          </a:p>
        </p:txBody>
      </p:sp>
      <p:sp>
        <p:nvSpPr>
          <p:cNvPr id="8" name="TextBox 7"/>
          <p:cNvSpPr txBox="1"/>
          <p:nvPr/>
        </p:nvSpPr>
        <p:spPr>
          <a:xfrm>
            <a:off x="75446" y="6457890"/>
            <a:ext cx="4800600" cy="400110"/>
          </a:xfrm>
          <a:prstGeom prst="rect">
            <a:avLst/>
          </a:prstGeom>
          <a:noFill/>
        </p:spPr>
        <p:txBody>
          <a:bodyPr wrap="square" rtlCol="0">
            <a:spAutoFit/>
          </a:bodyPr>
          <a:lstStyle/>
          <a:p>
            <a:r>
              <a:rPr lang="en-US" sz="2000" dirty="0">
                <a:solidFill>
                  <a:schemeClr val="bg2"/>
                </a:solidFill>
              </a:rPr>
              <a:t>2 Nephi 2:1</a:t>
            </a:r>
          </a:p>
        </p:txBody>
      </p:sp>
      <p:grpSp>
        <p:nvGrpSpPr>
          <p:cNvPr id="3" name="Group 2">
            <a:extLst>
              <a:ext uri="{FF2B5EF4-FFF2-40B4-BE49-F238E27FC236}">
                <a16:creationId xmlns:a16="http://schemas.microsoft.com/office/drawing/2014/main" id="{405B46E8-377D-B7B9-39BE-3912151F8812}"/>
              </a:ext>
            </a:extLst>
          </p:cNvPr>
          <p:cNvGrpSpPr/>
          <p:nvPr/>
        </p:nvGrpSpPr>
        <p:grpSpPr>
          <a:xfrm>
            <a:off x="6311439" y="2965880"/>
            <a:ext cx="1618909" cy="3176308"/>
            <a:chOff x="3872941" y="1344704"/>
            <a:chExt cx="1720972" cy="3376555"/>
          </a:xfrm>
        </p:grpSpPr>
        <p:grpSp>
          <p:nvGrpSpPr>
            <p:cNvPr id="4" name="Group 3">
              <a:extLst>
                <a:ext uri="{FF2B5EF4-FFF2-40B4-BE49-F238E27FC236}">
                  <a16:creationId xmlns:a16="http://schemas.microsoft.com/office/drawing/2014/main" id="{1724B095-BB46-1198-B2F5-5E02758E280E}"/>
                </a:ext>
              </a:extLst>
            </p:cNvPr>
            <p:cNvGrpSpPr/>
            <p:nvPr/>
          </p:nvGrpSpPr>
          <p:grpSpPr>
            <a:xfrm>
              <a:off x="3872941" y="1344704"/>
              <a:ext cx="1720972" cy="3376555"/>
              <a:chOff x="1434541" y="2106704"/>
              <a:chExt cx="1720972" cy="3376555"/>
            </a:xfrm>
          </p:grpSpPr>
          <p:sp>
            <p:nvSpPr>
              <p:cNvPr id="37" name="Oval 36">
                <a:extLst>
                  <a:ext uri="{FF2B5EF4-FFF2-40B4-BE49-F238E27FC236}">
                    <a16:creationId xmlns:a16="http://schemas.microsoft.com/office/drawing/2014/main" id="{699ADEF0-9AE5-D7C3-6242-A433DBBAAB56}"/>
                  </a:ext>
                </a:extLst>
              </p:cNvPr>
              <p:cNvSpPr/>
              <p:nvPr/>
            </p:nvSpPr>
            <p:spPr>
              <a:xfrm rot="20950279">
                <a:off x="2314954" y="5135916"/>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732C011-5288-2B3D-6FDC-472BF6F1FECA}"/>
                  </a:ext>
                </a:extLst>
              </p:cNvPr>
              <p:cNvSpPr/>
              <p:nvPr/>
            </p:nvSpPr>
            <p:spPr>
              <a:xfrm rot="20950279">
                <a:off x="1856191" y="5135917"/>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CA16972-23E9-11F5-A154-BEFCD0BF7058}"/>
                  </a:ext>
                </a:extLst>
              </p:cNvPr>
              <p:cNvSpPr/>
              <p:nvPr/>
            </p:nvSpPr>
            <p:spPr>
              <a:xfrm rot="4171446" flipH="1">
                <a:off x="2764637" y="4310311"/>
                <a:ext cx="509414" cy="2723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C548F30-9F95-3858-A1F7-979D85534F4C}"/>
                  </a:ext>
                </a:extLst>
              </p:cNvPr>
              <p:cNvSpPr/>
              <p:nvPr/>
            </p:nvSpPr>
            <p:spPr>
              <a:xfrm rot="18981320">
                <a:off x="1434541" y="4361383"/>
                <a:ext cx="509414" cy="2566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99E4C3AA-6E03-CCEF-06FF-C0E944D567AE}"/>
                  </a:ext>
                </a:extLst>
              </p:cNvPr>
              <p:cNvSpPr/>
              <p:nvPr/>
            </p:nvSpPr>
            <p:spPr>
              <a:xfrm>
                <a:off x="1814567" y="3332896"/>
                <a:ext cx="1103841" cy="192608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a:extLst>
                  <a:ext uri="{FF2B5EF4-FFF2-40B4-BE49-F238E27FC236}">
                    <a16:creationId xmlns:a16="http://schemas.microsoft.com/office/drawing/2014/main" id="{CAC3E5DB-D0E6-F3E2-264C-FB6C854348F4}"/>
                  </a:ext>
                </a:extLst>
              </p:cNvPr>
              <p:cNvSpPr/>
              <p:nvPr/>
            </p:nvSpPr>
            <p:spPr>
              <a:xfrm rot="20382913">
                <a:off x="2603475" y="3379330"/>
                <a:ext cx="456282" cy="111491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a:extLst>
                  <a:ext uri="{FF2B5EF4-FFF2-40B4-BE49-F238E27FC236}">
                    <a16:creationId xmlns:a16="http://schemas.microsoft.com/office/drawing/2014/main" id="{712A4704-988D-3176-5B42-4054E43D91C8}"/>
                  </a:ext>
                </a:extLst>
              </p:cNvPr>
              <p:cNvSpPr/>
              <p:nvPr/>
            </p:nvSpPr>
            <p:spPr>
              <a:xfrm rot="1217087" flipH="1">
                <a:off x="1622049" y="3385248"/>
                <a:ext cx="496688" cy="115532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9C9964E2-D5B3-8D00-F35E-79EE6CE37FB4}"/>
                  </a:ext>
                </a:extLst>
              </p:cNvPr>
              <p:cNvSpPr/>
              <p:nvPr/>
            </p:nvSpPr>
            <p:spPr>
              <a:xfrm>
                <a:off x="1906554" y="4369212"/>
                <a:ext cx="919867" cy="230293"/>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D0098F83-9FE4-1B92-257B-9C1AAC1AC3EA}"/>
                  </a:ext>
                </a:extLst>
              </p:cNvPr>
              <p:cNvSpPr/>
              <p:nvPr/>
            </p:nvSpPr>
            <p:spPr>
              <a:xfrm rot="10800000">
                <a:off x="2180231" y="3349364"/>
                <a:ext cx="367012" cy="394407"/>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4C2B589-AEB8-C5E6-F8CE-069B3E4694D0}"/>
                  </a:ext>
                </a:extLst>
              </p:cNvPr>
              <p:cNvSpPr/>
              <p:nvPr/>
            </p:nvSpPr>
            <p:spPr>
              <a:xfrm>
                <a:off x="1830364" y="2228136"/>
                <a:ext cx="1103841" cy="141315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oud 46">
                <a:extLst>
                  <a:ext uri="{FF2B5EF4-FFF2-40B4-BE49-F238E27FC236}">
                    <a16:creationId xmlns:a16="http://schemas.microsoft.com/office/drawing/2014/main" id="{2D4B8186-EB5F-BF6A-1136-82A9C5542C04}"/>
                  </a:ext>
                </a:extLst>
              </p:cNvPr>
              <p:cNvSpPr/>
              <p:nvPr/>
            </p:nvSpPr>
            <p:spPr>
              <a:xfrm rot="671737">
                <a:off x="1718050" y="2552594"/>
                <a:ext cx="349873" cy="82491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47">
                <a:extLst>
                  <a:ext uri="{FF2B5EF4-FFF2-40B4-BE49-F238E27FC236}">
                    <a16:creationId xmlns:a16="http://schemas.microsoft.com/office/drawing/2014/main" id="{DF7A9FC2-8A20-D3EF-0553-C8AF435355C6}"/>
                  </a:ext>
                </a:extLst>
              </p:cNvPr>
              <p:cNvSpPr/>
              <p:nvPr/>
            </p:nvSpPr>
            <p:spPr>
              <a:xfrm rot="20928263" flipH="1">
                <a:off x="2626076" y="2657265"/>
                <a:ext cx="398950" cy="724890"/>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hord 48">
                <a:extLst>
                  <a:ext uri="{FF2B5EF4-FFF2-40B4-BE49-F238E27FC236}">
                    <a16:creationId xmlns:a16="http://schemas.microsoft.com/office/drawing/2014/main" id="{66F8E181-E299-6C03-9EF8-FDAE622ABE03}"/>
                  </a:ext>
                </a:extLst>
              </p:cNvPr>
              <p:cNvSpPr/>
              <p:nvPr/>
            </p:nvSpPr>
            <p:spPr>
              <a:xfrm rot="7621963">
                <a:off x="1894316" y="2104979"/>
                <a:ext cx="898520" cy="90196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78">
              <a:extLst>
                <a:ext uri="{FF2B5EF4-FFF2-40B4-BE49-F238E27FC236}">
                  <a16:creationId xmlns:a16="http://schemas.microsoft.com/office/drawing/2014/main" id="{D6BDEF80-1BC2-9BD9-E9D4-74FBD2990B02}"/>
                </a:ext>
              </a:extLst>
            </p:cNvPr>
            <p:cNvSpPr/>
            <p:nvPr/>
          </p:nvSpPr>
          <p:spPr>
            <a:xfrm>
              <a:off x="4267200" y="1676400"/>
              <a:ext cx="1066800" cy="3048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19B0F6A2-9102-C85D-DE4E-A8959827058B}"/>
              </a:ext>
            </a:extLst>
          </p:cNvPr>
          <p:cNvGrpSpPr/>
          <p:nvPr/>
        </p:nvGrpSpPr>
        <p:grpSpPr>
          <a:xfrm>
            <a:off x="5614662" y="1526419"/>
            <a:ext cx="918090" cy="1553691"/>
            <a:chOff x="1143000" y="2286000"/>
            <a:chExt cx="1219200" cy="1981200"/>
          </a:xfrm>
        </p:grpSpPr>
        <p:sp>
          <p:nvSpPr>
            <p:cNvPr id="51" name="Oval 50">
              <a:extLst>
                <a:ext uri="{FF2B5EF4-FFF2-40B4-BE49-F238E27FC236}">
                  <a16:creationId xmlns:a16="http://schemas.microsoft.com/office/drawing/2014/main" id="{F0FF4B87-9B08-53B2-3014-4A14494FA1F1}"/>
                </a:ext>
              </a:extLst>
            </p:cNvPr>
            <p:cNvSpPr/>
            <p:nvPr/>
          </p:nvSpPr>
          <p:spPr>
            <a:xfrm>
              <a:off x="1752600" y="3886200"/>
              <a:ext cx="457200"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0F86EBA1-5764-10A7-FC91-321D8A7840D9}"/>
                </a:ext>
              </a:extLst>
            </p:cNvPr>
            <p:cNvSpPr/>
            <p:nvPr/>
          </p:nvSpPr>
          <p:spPr>
            <a:xfrm>
              <a:off x="1371600" y="3886200"/>
              <a:ext cx="457200"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BD8716C-A608-6371-D460-678EAC462510}"/>
                </a:ext>
              </a:extLst>
            </p:cNvPr>
            <p:cNvSpPr/>
            <p:nvPr/>
          </p:nvSpPr>
          <p:spPr>
            <a:xfrm>
              <a:off x="1143000" y="36576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5133A4C-E6E9-3908-B27C-575E77BBD916}"/>
                </a:ext>
              </a:extLst>
            </p:cNvPr>
            <p:cNvSpPr/>
            <p:nvPr/>
          </p:nvSpPr>
          <p:spPr>
            <a:xfrm>
              <a:off x="1981200" y="37338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Manual Operation 54">
              <a:extLst>
                <a:ext uri="{FF2B5EF4-FFF2-40B4-BE49-F238E27FC236}">
                  <a16:creationId xmlns:a16="http://schemas.microsoft.com/office/drawing/2014/main" id="{C9B687E1-7493-FCFD-A8C9-3EDBA49A8EF1}"/>
                </a:ext>
              </a:extLst>
            </p:cNvPr>
            <p:cNvSpPr/>
            <p:nvPr/>
          </p:nvSpPr>
          <p:spPr>
            <a:xfrm rot="12714920">
              <a:off x="1282613" y="3232030"/>
              <a:ext cx="294786" cy="612463"/>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Manual Operation 55">
              <a:extLst>
                <a:ext uri="{FF2B5EF4-FFF2-40B4-BE49-F238E27FC236}">
                  <a16:creationId xmlns:a16="http://schemas.microsoft.com/office/drawing/2014/main" id="{D018DBB6-E01F-A7F2-8674-266352F983C4}"/>
                </a:ext>
              </a:extLst>
            </p:cNvPr>
            <p:cNvSpPr/>
            <p:nvPr/>
          </p:nvSpPr>
          <p:spPr>
            <a:xfrm rot="8885080" flipH="1">
              <a:off x="1968413" y="3232028"/>
              <a:ext cx="294786" cy="612463"/>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DFACCB08-1710-E32A-1AB8-BBF20B1E4841}"/>
                </a:ext>
              </a:extLst>
            </p:cNvPr>
            <p:cNvSpPr/>
            <p:nvPr/>
          </p:nvSpPr>
          <p:spPr>
            <a:xfrm>
              <a:off x="1143000" y="2895600"/>
              <a:ext cx="1143000" cy="1143000"/>
            </a:xfrm>
            <a:prstGeom prst="triangl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38BC5640-B034-C2C0-F177-AEEAEBFC9B85}"/>
                </a:ext>
              </a:extLst>
            </p:cNvPr>
            <p:cNvSpPr/>
            <p:nvPr/>
          </p:nvSpPr>
          <p:spPr>
            <a:xfrm>
              <a:off x="1295400" y="2362200"/>
              <a:ext cx="9144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a:extLst>
                <a:ext uri="{FF2B5EF4-FFF2-40B4-BE49-F238E27FC236}">
                  <a16:creationId xmlns:a16="http://schemas.microsoft.com/office/drawing/2014/main" id="{6BA7374F-AE54-2B03-BD05-140F3358A5A1}"/>
                </a:ext>
              </a:extLst>
            </p:cNvPr>
            <p:cNvSpPr/>
            <p:nvPr/>
          </p:nvSpPr>
          <p:spPr>
            <a:xfrm>
              <a:off x="1295400" y="2286000"/>
              <a:ext cx="838200" cy="381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846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0" cy="6858000"/>
            <a:chOff x="0" y="0"/>
            <a:chExt cx="12192000" cy="685800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rame 7"/>
            <p:cNvSpPr/>
            <p:nvPr/>
          </p:nvSpPr>
          <p:spPr>
            <a:xfrm>
              <a:off x="0" y="0"/>
              <a:ext cx="12192000" cy="6858000"/>
            </a:xfrm>
            <a:prstGeom prst="frame">
              <a:avLst>
                <a:gd name="adj1" fmla="val 6427"/>
              </a:avLst>
            </a:prstGeom>
            <a:solidFill>
              <a:schemeClr val="tx1">
                <a:lumMod val="65000"/>
                <a:lumOff val="35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TextBox 4"/>
          <p:cNvSpPr txBox="1"/>
          <p:nvPr/>
        </p:nvSpPr>
        <p:spPr>
          <a:xfrm>
            <a:off x="1007198" y="1345194"/>
            <a:ext cx="8229600" cy="4154984"/>
          </a:xfrm>
          <a:prstGeom prst="rect">
            <a:avLst/>
          </a:prstGeom>
          <a:noFill/>
        </p:spPr>
        <p:txBody>
          <a:bodyPr wrap="square" rtlCol="0">
            <a:spAutoFit/>
          </a:bodyPr>
          <a:lstStyle/>
          <a:p>
            <a:pPr fontAlgn="base"/>
            <a:r>
              <a:rPr lang="en-US" sz="2400" dirty="0"/>
              <a:t>Lehi’s son Nephi wrote this book.</a:t>
            </a:r>
          </a:p>
          <a:p>
            <a:pPr fontAlgn="base"/>
            <a:endParaRPr lang="en-US" sz="2400" dirty="0"/>
          </a:p>
          <a:p>
            <a:pPr fontAlgn="base"/>
            <a:r>
              <a:rPr lang="en-US" sz="2400" dirty="0"/>
              <a:t>Nephi was a prophet and the first great leader of the Nephite people after their separation from the Lamanites. </a:t>
            </a:r>
          </a:p>
          <a:p>
            <a:pPr fontAlgn="base"/>
            <a:endParaRPr lang="en-US" sz="2400" dirty="0"/>
          </a:p>
          <a:p>
            <a:pPr fontAlgn="base"/>
            <a:r>
              <a:rPr lang="en-US" sz="2400" dirty="0"/>
              <a:t>His writings reveal that he experienced the Lord’s redeeming power (see 2 Nephi 4:15–35; 33:6) and desired with his whole soul to bring salvation to his people (see 2 Nephi 33:3–4).</a:t>
            </a:r>
          </a:p>
          <a:p>
            <a:pPr fontAlgn="base"/>
            <a:endParaRPr lang="en-US" sz="2400" dirty="0"/>
          </a:p>
          <a:p>
            <a:pPr fontAlgn="base"/>
            <a:r>
              <a:rPr lang="en-US" sz="2400" dirty="0"/>
              <a:t>To accomplish this purpose, he taught his people to believe in Jesus Christ and established a temple.</a:t>
            </a:r>
          </a:p>
        </p:txBody>
      </p:sp>
      <p:sp>
        <p:nvSpPr>
          <p:cNvPr id="2" name="Rectangle 1"/>
          <p:cNvSpPr/>
          <p:nvPr/>
        </p:nvSpPr>
        <p:spPr>
          <a:xfrm>
            <a:off x="3733800" y="0"/>
            <a:ext cx="4810932" cy="523220"/>
          </a:xfrm>
          <a:prstGeom prst="rect">
            <a:avLst/>
          </a:prstGeom>
        </p:spPr>
        <p:txBody>
          <a:bodyPr wrap="none">
            <a:spAutoFit/>
          </a:bodyPr>
          <a:lstStyle/>
          <a:p>
            <a:pPr algn="ctr" fontAlgn="base"/>
            <a:r>
              <a:rPr lang="en-US" sz="2800" b="1" dirty="0">
                <a:solidFill>
                  <a:srgbClr val="00B0F0"/>
                </a:solidFill>
                <a:latin typeface="Castellar" pitchFamily="18" charset="0"/>
              </a:rPr>
              <a:t>Author of the Book</a:t>
            </a:r>
          </a:p>
        </p:txBody>
      </p:sp>
      <p:grpSp>
        <p:nvGrpSpPr>
          <p:cNvPr id="3" name="Group 2">
            <a:extLst>
              <a:ext uri="{FF2B5EF4-FFF2-40B4-BE49-F238E27FC236}">
                <a16:creationId xmlns:a16="http://schemas.microsoft.com/office/drawing/2014/main" id="{D03BB385-4AD2-22C2-5FF4-C83FF05C63FD}"/>
              </a:ext>
            </a:extLst>
          </p:cNvPr>
          <p:cNvGrpSpPr/>
          <p:nvPr/>
        </p:nvGrpSpPr>
        <p:grpSpPr>
          <a:xfrm>
            <a:off x="9321803" y="1773382"/>
            <a:ext cx="1352181" cy="3226397"/>
            <a:chOff x="397451" y="228208"/>
            <a:chExt cx="1468018" cy="3502792"/>
          </a:xfrm>
        </p:grpSpPr>
        <p:sp>
          <p:nvSpPr>
            <p:cNvPr id="4" name="Oval 3">
              <a:extLst>
                <a:ext uri="{FF2B5EF4-FFF2-40B4-BE49-F238E27FC236}">
                  <a16:creationId xmlns:a16="http://schemas.microsoft.com/office/drawing/2014/main" id="{A10589A4-5CA6-6BDA-AE82-7BBB9C360E76}"/>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A442029-C801-226F-2404-4D9EB3378255}"/>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D9161584-BA4A-B2D1-4374-838E164AA0E3}"/>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9CC6303-9E35-C821-C03A-BAE7799B3542}"/>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E984F575-38D5-42A9-1B4C-00CAEB423677}"/>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439E3A3-668D-0879-FF98-2CABC31D8BCB}"/>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6F6E3751-9976-4334-B884-CD0E42FECC18}"/>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CB8E999-37F5-9318-61CC-351D5748877B}"/>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905CE8B1-F088-0516-3D5C-23892A484A29}"/>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ounded Rectangle 152">
              <a:extLst>
                <a:ext uri="{FF2B5EF4-FFF2-40B4-BE49-F238E27FC236}">
                  <a16:creationId xmlns:a16="http://schemas.microsoft.com/office/drawing/2014/main" id="{55EAA91D-B7EF-51AE-BD8F-0D5137E8F159}"/>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58BC24D-1B6A-563B-33A5-534B2A80C5D9}"/>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154">
              <a:extLst>
                <a:ext uri="{FF2B5EF4-FFF2-40B4-BE49-F238E27FC236}">
                  <a16:creationId xmlns:a16="http://schemas.microsoft.com/office/drawing/2014/main" id="{0C1CA4E2-3073-6F94-BBD6-F334A341DBF2}"/>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888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TextBox 1"/>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Consecrate Our Afflictions</a:t>
            </a:r>
          </a:p>
        </p:txBody>
      </p:sp>
      <p:sp>
        <p:nvSpPr>
          <p:cNvPr id="5" name="TextBox 4"/>
          <p:cNvSpPr txBox="1"/>
          <p:nvPr/>
        </p:nvSpPr>
        <p:spPr>
          <a:xfrm>
            <a:off x="1961584" y="947597"/>
            <a:ext cx="3505200" cy="584775"/>
          </a:xfrm>
          <a:prstGeom prst="rect">
            <a:avLst/>
          </a:prstGeom>
          <a:noFill/>
        </p:spPr>
        <p:txBody>
          <a:bodyPr wrap="square" rtlCol="0">
            <a:spAutoFit/>
          </a:bodyPr>
          <a:lstStyle/>
          <a:p>
            <a:r>
              <a:rPr lang="en-US" sz="3200" dirty="0">
                <a:solidFill>
                  <a:schemeClr val="bg2"/>
                </a:solidFill>
                <a:latin typeface="Abadi" panose="020B0604020104020204" pitchFamily="34" charset="0"/>
              </a:rPr>
              <a:t>For thy gain</a:t>
            </a:r>
          </a:p>
        </p:txBody>
      </p:sp>
      <p:sp>
        <p:nvSpPr>
          <p:cNvPr id="6" name="TextBox 5"/>
          <p:cNvSpPr txBox="1"/>
          <p:nvPr/>
        </p:nvSpPr>
        <p:spPr>
          <a:xfrm>
            <a:off x="467006" y="1638677"/>
            <a:ext cx="5625975" cy="3539430"/>
          </a:xfrm>
          <a:prstGeom prst="rect">
            <a:avLst/>
          </a:prstGeom>
          <a:noFill/>
        </p:spPr>
        <p:txBody>
          <a:bodyPr wrap="square" rtlCol="0">
            <a:spAutoFit/>
          </a:bodyPr>
          <a:lstStyle/>
          <a:p>
            <a:r>
              <a:rPr lang="en-US" sz="2400" dirty="0">
                <a:solidFill>
                  <a:schemeClr val="bg2"/>
                </a:solidFill>
              </a:rPr>
              <a:t> </a:t>
            </a:r>
            <a:r>
              <a:rPr lang="en-US" sz="2400" i="1" dirty="0">
                <a:solidFill>
                  <a:schemeClr val="bg2"/>
                </a:solidFill>
              </a:rPr>
              <a:t>consecrate</a:t>
            </a:r>
            <a:r>
              <a:rPr lang="en-US" sz="2400" dirty="0">
                <a:solidFill>
                  <a:schemeClr val="bg2"/>
                </a:solidFill>
              </a:rPr>
              <a:t> = to dedicate or make holy</a:t>
            </a:r>
          </a:p>
          <a:p>
            <a:r>
              <a:rPr lang="en-US" sz="2400" dirty="0">
                <a:solidFill>
                  <a:schemeClr val="bg2"/>
                </a:solidFill>
              </a:rPr>
              <a:t>“It is in our extremities that we become acquainted with God, which is life’s greatest blessing. </a:t>
            </a:r>
          </a:p>
          <a:p>
            <a:endParaRPr lang="en-US" sz="2400" dirty="0">
              <a:solidFill>
                <a:schemeClr val="bg2"/>
              </a:solidFill>
            </a:endParaRPr>
          </a:p>
          <a:p>
            <a:r>
              <a:rPr lang="en-US" sz="2400" dirty="0">
                <a:solidFill>
                  <a:schemeClr val="bg2"/>
                </a:solidFill>
              </a:rPr>
              <a:t>The soul of the righteous is sanctified through suffering.”</a:t>
            </a:r>
          </a:p>
          <a:p>
            <a:r>
              <a:rPr lang="en-US" sz="1600" dirty="0">
                <a:solidFill>
                  <a:schemeClr val="bg2"/>
                </a:solidFill>
              </a:rPr>
              <a:t>Joseph Fielding </a:t>
            </a:r>
            <a:r>
              <a:rPr lang="en-US" sz="1600" dirty="0" err="1">
                <a:solidFill>
                  <a:schemeClr val="bg2"/>
                </a:solidFill>
              </a:rPr>
              <a:t>McConkie</a:t>
            </a:r>
            <a:r>
              <a:rPr lang="en-US" sz="1600" dirty="0">
                <a:solidFill>
                  <a:schemeClr val="bg2"/>
                </a:solidFill>
              </a:rPr>
              <a:t> and</a:t>
            </a:r>
          </a:p>
          <a:p>
            <a:r>
              <a:rPr lang="en-US" sz="1600" dirty="0">
                <a:solidFill>
                  <a:schemeClr val="bg2"/>
                </a:solidFill>
              </a:rPr>
              <a:t>Robert L. Millet</a:t>
            </a:r>
          </a:p>
          <a:p>
            <a:endParaRPr lang="en-US" sz="2400" dirty="0">
              <a:solidFill>
                <a:schemeClr val="bg2"/>
              </a:solidFill>
            </a:endParaRPr>
          </a:p>
        </p:txBody>
      </p:sp>
      <p:sp>
        <p:nvSpPr>
          <p:cNvPr id="7" name="TextBox 6"/>
          <p:cNvSpPr txBox="1"/>
          <p:nvPr/>
        </p:nvSpPr>
        <p:spPr>
          <a:xfrm>
            <a:off x="7391400" y="4114801"/>
            <a:ext cx="4495800" cy="1015663"/>
          </a:xfrm>
          <a:prstGeom prst="rect">
            <a:avLst/>
          </a:prstGeom>
          <a:noFill/>
        </p:spPr>
        <p:txBody>
          <a:bodyPr wrap="square" rtlCol="0">
            <a:spAutoFit/>
          </a:bodyPr>
          <a:lstStyle/>
          <a:p>
            <a:r>
              <a:rPr lang="en-US" sz="2000" i="1" dirty="0">
                <a:solidFill>
                  <a:srgbClr val="FFFF00"/>
                </a:solidFill>
              </a:rPr>
              <a:t>“All these things shall give thee experience, and shall be for thy good.”</a:t>
            </a:r>
          </a:p>
          <a:p>
            <a:r>
              <a:rPr lang="en-US" sz="2000" i="1" dirty="0">
                <a:solidFill>
                  <a:srgbClr val="FFFF00"/>
                </a:solidFill>
              </a:rPr>
              <a:t> (D&amp;C 122:7)</a:t>
            </a:r>
          </a:p>
        </p:txBody>
      </p:sp>
      <p:sp>
        <p:nvSpPr>
          <p:cNvPr id="8" name="TextBox 7"/>
          <p:cNvSpPr txBox="1"/>
          <p:nvPr/>
        </p:nvSpPr>
        <p:spPr>
          <a:xfrm>
            <a:off x="120713" y="6457890"/>
            <a:ext cx="4800600" cy="400110"/>
          </a:xfrm>
          <a:prstGeom prst="rect">
            <a:avLst/>
          </a:prstGeom>
          <a:noFill/>
        </p:spPr>
        <p:txBody>
          <a:bodyPr wrap="square" rtlCol="0">
            <a:spAutoFit/>
          </a:bodyPr>
          <a:lstStyle/>
          <a:p>
            <a:r>
              <a:rPr lang="en-US" sz="2000" dirty="0">
                <a:solidFill>
                  <a:schemeClr val="bg2"/>
                </a:solidFill>
              </a:rPr>
              <a:t>2 Nephi 2:2</a:t>
            </a:r>
          </a:p>
        </p:txBody>
      </p:sp>
      <p:sp>
        <p:nvSpPr>
          <p:cNvPr id="36" name="Rectangle 35"/>
          <p:cNvSpPr/>
          <p:nvPr/>
        </p:nvSpPr>
        <p:spPr>
          <a:xfrm>
            <a:off x="5761022" y="5655398"/>
            <a:ext cx="5546756" cy="830997"/>
          </a:xfrm>
          <a:prstGeom prst="rect">
            <a:avLst/>
          </a:prstGeom>
        </p:spPr>
        <p:txBody>
          <a:bodyPr wrap="square">
            <a:spAutoFit/>
          </a:bodyPr>
          <a:lstStyle/>
          <a:p>
            <a:r>
              <a:rPr lang="en-US" sz="2400" dirty="0">
                <a:solidFill>
                  <a:schemeClr val="bg1"/>
                </a:solidFill>
                <a:effectLst>
                  <a:glow rad="139700">
                    <a:schemeClr val="accent5">
                      <a:satMod val="175000"/>
                      <a:alpha val="40000"/>
                    </a:schemeClr>
                  </a:glow>
                </a:effectLst>
              </a:rPr>
              <a:t>When have you seen that the Lord can consecrate our afflictions for our gain?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3528" y="4255128"/>
            <a:ext cx="1670643" cy="2498945"/>
          </a:xfrm>
          <a:prstGeom prst="rect">
            <a:avLst/>
          </a:prstGeom>
        </p:spPr>
      </p:pic>
      <p:grpSp>
        <p:nvGrpSpPr>
          <p:cNvPr id="14" name="Group 13"/>
          <p:cNvGrpSpPr/>
          <p:nvPr/>
        </p:nvGrpSpPr>
        <p:grpSpPr>
          <a:xfrm>
            <a:off x="7891604" y="1179644"/>
            <a:ext cx="2053961" cy="2941956"/>
            <a:chOff x="7891604" y="1179644"/>
            <a:chExt cx="2053961" cy="2941956"/>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0890" y="1179644"/>
              <a:ext cx="2034675" cy="2749561"/>
            </a:xfrm>
            <a:prstGeom prst="rect">
              <a:avLst/>
            </a:prstGeom>
          </p:spPr>
        </p:pic>
        <p:sp>
          <p:nvSpPr>
            <p:cNvPr id="13" name="Rectangle 12"/>
            <p:cNvSpPr/>
            <p:nvPr/>
          </p:nvSpPr>
          <p:spPr>
            <a:xfrm>
              <a:off x="7891604" y="3875379"/>
              <a:ext cx="1234289" cy="246221"/>
            </a:xfrm>
            <a:prstGeom prst="rect">
              <a:avLst/>
            </a:prstGeom>
          </p:spPr>
          <p:txBody>
            <a:bodyPr wrap="square">
              <a:spAutoFit/>
            </a:bodyPr>
            <a:lstStyle/>
            <a:p>
              <a:r>
                <a:rPr lang="en-US" sz="1000" dirty="0">
                  <a:solidFill>
                    <a:schemeClr val="bg2"/>
                  </a:solidFill>
                </a:rPr>
                <a:t>Liz Lemon Swindle</a:t>
              </a:r>
            </a:p>
          </p:txBody>
        </p:sp>
      </p:grpSp>
      <p:grpSp>
        <p:nvGrpSpPr>
          <p:cNvPr id="18" name="Group 17"/>
          <p:cNvGrpSpPr/>
          <p:nvPr/>
        </p:nvGrpSpPr>
        <p:grpSpPr>
          <a:xfrm>
            <a:off x="10411485" y="231618"/>
            <a:ext cx="1510565" cy="863852"/>
            <a:chOff x="9605727" y="756718"/>
            <a:chExt cx="1881757" cy="1108117"/>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5727" y="756718"/>
              <a:ext cx="857665" cy="1072081"/>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1196" y="764032"/>
              <a:ext cx="786288" cy="1100803"/>
            </a:xfrm>
            <a:prstGeom prst="rect">
              <a:avLst/>
            </a:prstGeom>
          </p:spPr>
        </p:pic>
      </p:grpSp>
    </p:spTree>
    <p:extLst>
      <p:ext uri="{BB962C8B-B14F-4D97-AF65-F5344CB8AC3E}">
        <p14:creationId xmlns:p14="http://schemas.microsoft.com/office/powerpoint/2010/main" val="364037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anim calcmode="lin" valueType="num">
                                      <p:cBhvr>
                                        <p:cTn id="33" dur="1000" fill="hold"/>
                                        <p:tgtEl>
                                          <p:spTgt spid="36"/>
                                        </p:tgtEl>
                                        <p:attrNameLst>
                                          <p:attrName>ppt_x</p:attrName>
                                        </p:attrNameLst>
                                      </p:cBhvr>
                                      <p:tavLst>
                                        <p:tav tm="0">
                                          <p:val>
                                            <p:strVal val="#ppt_x"/>
                                          </p:val>
                                        </p:tav>
                                        <p:tav tm="100000">
                                          <p:val>
                                            <p:strVal val="#ppt_x"/>
                                          </p:val>
                                        </p:tav>
                                      </p:tavLst>
                                    </p:anim>
                                    <p:anim calcmode="lin" valueType="num">
                                      <p:cBhvr>
                                        <p:cTn id="34" dur="1000" fill="hold"/>
                                        <p:tgtEl>
                                          <p:spTgt spid="3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TextBox 1"/>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Salvation</a:t>
            </a:r>
          </a:p>
        </p:txBody>
      </p:sp>
      <p:sp>
        <p:nvSpPr>
          <p:cNvPr id="6" name="TextBox 5"/>
          <p:cNvSpPr txBox="1"/>
          <p:nvPr/>
        </p:nvSpPr>
        <p:spPr>
          <a:xfrm>
            <a:off x="328942" y="870642"/>
            <a:ext cx="4648200" cy="4462760"/>
          </a:xfrm>
          <a:prstGeom prst="rect">
            <a:avLst/>
          </a:prstGeom>
          <a:noFill/>
        </p:spPr>
        <p:txBody>
          <a:bodyPr wrap="square" rtlCol="0">
            <a:spAutoFit/>
          </a:bodyPr>
          <a:lstStyle/>
          <a:p>
            <a:pPr fontAlgn="base"/>
            <a:r>
              <a:rPr lang="en-US" sz="2000" dirty="0">
                <a:solidFill>
                  <a:schemeClr val="bg2"/>
                </a:solidFill>
              </a:rPr>
              <a:t>“Your salvation is sure, through both your righteousness and the merits of the great mediator.”</a:t>
            </a:r>
          </a:p>
          <a:p>
            <a:pPr fontAlgn="base"/>
            <a:endParaRPr lang="en-US" sz="2000" dirty="0">
              <a:solidFill>
                <a:schemeClr val="bg2"/>
              </a:solidFill>
            </a:endParaRPr>
          </a:p>
          <a:p>
            <a:pPr fontAlgn="base"/>
            <a:r>
              <a:rPr lang="en-US" sz="2000" dirty="0">
                <a:solidFill>
                  <a:schemeClr val="bg2"/>
                </a:solidFill>
              </a:rPr>
              <a:t>Fullness of Time—The day of Christ’s mortal ministry—designated “the meridian of time”</a:t>
            </a:r>
          </a:p>
          <a:p>
            <a:pPr fontAlgn="base"/>
            <a:endParaRPr lang="en-US" sz="2000" dirty="0">
              <a:solidFill>
                <a:schemeClr val="bg2"/>
              </a:solidFill>
            </a:endParaRPr>
          </a:p>
          <a:p>
            <a:pPr fontAlgn="base"/>
            <a:r>
              <a:rPr lang="en-US" sz="2000" dirty="0">
                <a:solidFill>
                  <a:schemeClr val="bg2"/>
                </a:solidFill>
              </a:rPr>
              <a:t>Paul wrote:</a:t>
            </a:r>
          </a:p>
          <a:p>
            <a:pPr fontAlgn="base"/>
            <a:r>
              <a:rPr lang="en-US" sz="2000" i="1" dirty="0">
                <a:solidFill>
                  <a:srgbClr val="FFFF00"/>
                </a:solidFill>
              </a:rPr>
              <a:t>“…the dispensation of the fulness of times.” as the day in which we live—the day in which all things are to be restored (Ephesians 1:10)</a:t>
            </a:r>
            <a:endParaRPr lang="en-US" sz="2400" i="1" dirty="0">
              <a:solidFill>
                <a:srgbClr val="FFFF00"/>
              </a:solidFill>
            </a:endParaRPr>
          </a:p>
          <a:p>
            <a:endParaRPr lang="en-US" sz="2400" dirty="0">
              <a:solidFill>
                <a:schemeClr val="bg2"/>
              </a:solidFill>
            </a:endParaRPr>
          </a:p>
        </p:txBody>
      </p:sp>
      <p:sp>
        <p:nvSpPr>
          <p:cNvPr id="8" name="TextBox 7"/>
          <p:cNvSpPr txBox="1"/>
          <p:nvPr/>
        </p:nvSpPr>
        <p:spPr>
          <a:xfrm>
            <a:off x="184087" y="6457890"/>
            <a:ext cx="4800600" cy="400110"/>
          </a:xfrm>
          <a:prstGeom prst="rect">
            <a:avLst/>
          </a:prstGeom>
          <a:noFill/>
        </p:spPr>
        <p:txBody>
          <a:bodyPr wrap="square" rtlCol="0">
            <a:spAutoFit/>
          </a:bodyPr>
          <a:lstStyle/>
          <a:p>
            <a:r>
              <a:rPr lang="en-US" sz="2000" dirty="0">
                <a:solidFill>
                  <a:schemeClr val="bg2"/>
                </a:solidFill>
              </a:rPr>
              <a:t>2 Nephi 2:3-4</a:t>
            </a:r>
          </a:p>
        </p:txBody>
      </p:sp>
      <p:sp>
        <p:nvSpPr>
          <p:cNvPr id="10" name="TextBox 9"/>
          <p:cNvSpPr txBox="1"/>
          <p:nvPr/>
        </p:nvSpPr>
        <p:spPr>
          <a:xfrm>
            <a:off x="6400800" y="1371601"/>
            <a:ext cx="3733800" cy="4401205"/>
          </a:xfrm>
          <a:prstGeom prst="rect">
            <a:avLst/>
          </a:prstGeom>
          <a:noFill/>
        </p:spPr>
        <p:txBody>
          <a:bodyPr wrap="square" rtlCol="0">
            <a:spAutoFit/>
          </a:bodyPr>
          <a:lstStyle/>
          <a:p>
            <a:pPr algn="ctr" fontAlgn="base"/>
            <a:r>
              <a:rPr lang="en-US" sz="2800" dirty="0">
                <a:solidFill>
                  <a:schemeClr val="bg2"/>
                </a:solidFill>
                <a:latin typeface="Abadi" panose="020B0604020104020204" pitchFamily="34" charset="0"/>
              </a:rPr>
              <a:t>Yesterday, today, and forever</a:t>
            </a:r>
          </a:p>
          <a:p>
            <a:pPr fontAlgn="base"/>
            <a:endParaRPr lang="en-US" sz="2000" dirty="0">
              <a:solidFill>
                <a:schemeClr val="bg2"/>
              </a:solidFill>
            </a:endParaRPr>
          </a:p>
          <a:p>
            <a:pPr fontAlgn="base"/>
            <a:r>
              <a:rPr lang="en-US" sz="2000" dirty="0">
                <a:solidFill>
                  <a:schemeClr val="bg2"/>
                </a:solidFill>
              </a:rPr>
              <a:t>To know how the spirit of the Lord operates in one dispensation is to know how it operates in all dispensations,</a:t>
            </a:r>
          </a:p>
          <a:p>
            <a:pPr fontAlgn="base"/>
            <a:r>
              <a:rPr lang="en-US" sz="2000" dirty="0">
                <a:solidFill>
                  <a:schemeClr val="bg2"/>
                </a:solidFill>
              </a:rPr>
              <a:t>hence the </a:t>
            </a:r>
          </a:p>
          <a:p>
            <a:pPr fontAlgn="base"/>
            <a:r>
              <a:rPr lang="en-US" sz="2000" dirty="0">
                <a:solidFill>
                  <a:schemeClr val="bg2"/>
                </a:solidFill>
              </a:rPr>
              <a:t>operations of</a:t>
            </a:r>
          </a:p>
          <a:p>
            <a:pPr fontAlgn="base"/>
            <a:r>
              <a:rPr lang="en-US" sz="2000" dirty="0">
                <a:solidFill>
                  <a:schemeClr val="bg2"/>
                </a:solidFill>
              </a:rPr>
              <a:t>the spirit are</a:t>
            </a:r>
          </a:p>
          <a:p>
            <a:pPr fontAlgn="base"/>
            <a:r>
              <a:rPr lang="en-US" sz="2000" dirty="0">
                <a:solidFill>
                  <a:schemeClr val="bg2"/>
                </a:solidFill>
              </a:rPr>
              <a:t>forever the </a:t>
            </a:r>
          </a:p>
          <a:p>
            <a:pPr fontAlgn="base"/>
            <a:r>
              <a:rPr lang="en-US" sz="2000" dirty="0">
                <a:solidFill>
                  <a:schemeClr val="bg2"/>
                </a:solidFill>
              </a:rPr>
              <a:t>same.</a:t>
            </a:r>
            <a:endParaRPr lang="en-US" sz="2400" dirty="0">
              <a:solidFill>
                <a:schemeClr val="bg2"/>
              </a:solidFill>
            </a:endParaRPr>
          </a:p>
          <a:p>
            <a:endParaRPr lang="en-US" sz="2400" dirty="0">
              <a:solidFill>
                <a:schemeClr val="bg2"/>
              </a:solidFill>
            </a:endParaRPr>
          </a:p>
        </p:txBody>
      </p:sp>
      <p:grpSp>
        <p:nvGrpSpPr>
          <p:cNvPr id="12" name="Group 4"/>
          <p:cNvGrpSpPr/>
          <p:nvPr/>
        </p:nvGrpSpPr>
        <p:grpSpPr>
          <a:xfrm>
            <a:off x="8686800" y="0"/>
            <a:ext cx="945502" cy="1219200"/>
            <a:chOff x="533400" y="1143000"/>
            <a:chExt cx="2895600" cy="3429000"/>
          </a:xfrm>
          <a:solidFill>
            <a:schemeClr val="bg1">
              <a:lumMod val="50000"/>
            </a:schemeClr>
          </a:solidFill>
        </p:grpSpPr>
        <p:sp>
          <p:nvSpPr>
            <p:cNvPr id="13" name="Flowchart: Manual Operation 12"/>
            <p:cNvSpPr/>
            <p:nvPr/>
          </p:nvSpPr>
          <p:spPr>
            <a:xfrm>
              <a:off x="609600" y="2133600"/>
              <a:ext cx="2743200" cy="2438400"/>
            </a:xfrm>
            <a:prstGeom prst="flowChartManualOpera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p:cNvSpPr/>
            <p:nvPr/>
          </p:nvSpPr>
          <p:spPr>
            <a:xfrm>
              <a:off x="533400" y="1524000"/>
              <a:ext cx="2895600" cy="914400"/>
            </a:xfrm>
            <a:prstGeom prst="donut">
              <a:avLst>
                <a:gd name="adj" fmla="val 1323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p:cNvSpPr/>
            <p:nvPr/>
          </p:nvSpPr>
          <p:spPr>
            <a:xfrm>
              <a:off x="685800" y="1676400"/>
              <a:ext cx="25908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lock Arc 15"/>
            <p:cNvSpPr/>
            <p:nvPr/>
          </p:nvSpPr>
          <p:spPr>
            <a:xfrm rot="10800000">
              <a:off x="609600" y="1143000"/>
              <a:ext cx="2743200" cy="2743200"/>
            </a:xfrm>
            <a:prstGeom prst="blockArc">
              <a:avLst>
                <a:gd name="adj1" fmla="val 9960476"/>
                <a:gd name="adj2" fmla="val 888336"/>
                <a:gd name="adj3" fmla="val 363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p:cNvSpPr/>
            <p:nvPr/>
          </p:nvSpPr>
          <p:spPr>
            <a:xfrm>
              <a:off x="5334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1242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299" y="3550703"/>
            <a:ext cx="2380207" cy="3185075"/>
          </a:xfrm>
          <a:prstGeom prst="rect">
            <a:avLst/>
          </a:prstGeom>
        </p:spPr>
      </p:pic>
      <p:grpSp>
        <p:nvGrpSpPr>
          <p:cNvPr id="72" name="Group 71">
            <a:extLst>
              <a:ext uri="{FF2B5EF4-FFF2-40B4-BE49-F238E27FC236}">
                <a16:creationId xmlns:a16="http://schemas.microsoft.com/office/drawing/2014/main" id="{17DB4DD2-5F5C-E2A4-7D19-6FD0F56D9B0E}"/>
              </a:ext>
            </a:extLst>
          </p:cNvPr>
          <p:cNvGrpSpPr/>
          <p:nvPr/>
        </p:nvGrpSpPr>
        <p:grpSpPr>
          <a:xfrm>
            <a:off x="4883909" y="4267560"/>
            <a:ext cx="1058176" cy="2305312"/>
            <a:chOff x="4883909" y="4267560"/>
            <a:chExt cx="1058176" cy="2305312"/>
          </a:xfrm>
        </p:grpSpPr>
        <p:grpSp>
          <p:nvGrpSpPr>
            <p:cNvPr id="3" name="Group 94">
              <a:extLst>
                <a:ext uri="{FF2B5EF4-FFF2-40B4-BE49-F238E27FC236}">
                  <a16:creationId xmlns:a16="http://schemas.microsoft.com/office/drawing/2014/main" id="{83DAB4FB-E273-3A10-2DD7-AC01725391F7}"/>
                </a:ext>
              </a:extLst>
            </p:cNvPr>
            <p:cNvGrpSpPr/>
            <p:nvPr/>
          </p:nvGrpSpPr>
          <p:grpSpPr>
            <a:xfrm>
              <a:off x="4883909" y="4267560"/>
              <a:ext cx="1058176" cy="2305312"/>
              <a:chOff x="4405860" y="139189"/>
              <a:chExt cx="2861871" cy="6475262"/>
            </a:xfrm>
          </p:grpSpPr>
          <p:grpSp>
            <p:nvGrpSpPr>
              <p:cNvPr id="5" name="Group 86">
                <a:extLst>
                  <a:ext uri="{FF2B5EF4-FFF2-40B4-BE49-F238E27FC236}">
                    <a16:creationId xmlns:a16="http://schemas.microsoft.com/office/drawing/2014/main" id="{7DA04BFA-67FB-8FE6-AB87-D5272B7A4090}"/>
                  </a:ext>
                </a:extLst>
              </p:cNvPr>
              <p:cNvGrpSpPr/>
              <p:nvPr/>
            </p:nvGrpSpPr>
            <p:grpSpPr>
              <a:xfrm rot="2107423">
                <a:off x="4802579" y="139189"/>
                <a:ext cx="743864" cy="1806453"/>
                <a:chOff x="7696200" y="914400"/>
                <a:chExt cx="685800" cy="2438400"/>
              </a:xfrm>
            </p:grpSpPr>
            <p:sp>
              <p:nvSpPr>
                <p:cNvPr id="67" name="Moon 66">
                  <a:extLst>
                    <a:ext uri="{FF2B5EF4-FFF2-40B4-BE49-F238E27FC236}">
                      <a16:creationId xmlns:a16="http://schemas.microsoft.com/office/drawing/2014/main" id="{30FE28D1-F1CC-0C56-F5BC-2137A1C87F25}"/>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oon 67">
                  <a:extLst>
                    <a:ext uri="{FF2B5EF4-FFF2-40B4-BE49-F238E27FC236}">
                      <a16:creationId xmlns:a16="http://schemas.microsoft.com/office/drawing/2014/main" id="{CE2692A6-F8CE-BA8A-CFE3-0B2CC1A62149}"/>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a:extLst>
                    <a:ext uri="{FF2B5EF4-FFF2-40B4-BE49-F238E27FC236}">
                      <a16:creationId xmlns:a16="http://schemas.microsoft.com/office/drawing/2014/main" id="{9A98D931-D993-6B53-238B-7590D0CBB655}"/>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21D30E38-5365-3CA3-A273-E22AF9295070}"/>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7">
                <a:extLst>
                  <a:ext uri="{FF2B5EF4-FFF2-40B4-BE49-F238E27FC236}">
                    <a16:creationId xmlns:a16="http://schemas.microsoft.com/office/drawing/2014/main" id="{6662EAD3-9C7C-2604-ED3F-ED40385CB7EC}"/>
                  </a:ext>
                </a:extLst>
              </p:cNvPr>
              <p:cNvGrpSpPr/>
              <p:nvPr/>
            </p:nvGrpSpPr>
            <p:grpSpPr>
              <a:xfrm rot="19262140" flipH="1">
                <a:off x="6126313" y="231425"/>
                <a:ext cx="743864" cy="1645187"/>
                <a:chOff x="7696200" y="914400"/>
                <a:chExt cx="685800" cy="2438400"/>
              </a:xfrm>
            </p:grpSpPr>
            <p:sp>
              <p:nvSpPr>
                <p:cNvPr id="63" name="Moon 62">
                  <a:extLst>
                    <a:ext uri="{FF2B5EF4-FFF2-40B4-BE49-F238E27FC236}">
                      <a16:creationId xmlns:a16="http://schemas.microsoft.com/office/drawing/2014/main" id="{C680F6E5-637E-AEAF-2300-C2A173B89723}"/>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a:extLst>
                    <a:ext uri="{FF2B5EF4-FFF2-40B4-BE49-F238E27FC236}">
                      <a16:creationId xmlns:a16="http://schemas.microsoft.com/office/drawing/2014/main" id="{887A50E5-C834-DC0B-F2D8-9C0008675565}"/>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a:extLst>
                    <a:ext uri="{FF2B5EF4-FFF2-40B4-BE49-F238E27FC236}">
                      <a16:creationId xmlns:a16="http://schemas.microsoft.com/office/drawing/2014/main" id="{F8833B81-3229-B9CE-360A-EB73EBF99AC7}"/>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D73F58DD-5F0B-FD5B-2CF5-5D51F84B82B6}"/>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47">
                <a:extLst>
                  <a:ext uri="{FF2B5EF4-FFF2-40B4-BE49-F238E27FC236}">
                    <a16:creationId xmlns:a16="http://schemas.microsoft.com/office/drawing/2014/main" id="{3D29F676-BA64-29D8-53C3-ED45D94A1A26}"/>
                  </a:ext>
                </a:extLst>
              </p:cNvPr>
              <p:cNvGrpSpPr/>
              <p:nvPr/>
            </p:nvGrpSpPr>
            <p:grpSpPr>
              <a:xfrm rot="562843">
                <a:off x="5697438" y="5840305"/>
                <a:ext cx="666047" cy="774146"/>
                <a:chOff x="6106804" y="4039302"/>
                <a:chExt cx="666047" cy="774146"/>
              </a:xfrm>
            </p:grpSpPr>
            <p:sp>
              <p:nvSpPr>
                <p:cNvPr id="60" name="Oval 59">
                  <a:extLst>
                    <a:ext uri="{FF2B5EF4-FFF2-40B4-BE49-F238E27FC236}">
                      <a16:creationId xmlns:a16="http://schemas.microsoft.com/office/drawing/2014/main" id="{D5663F01-AAE6-FD9D-80BB-4977D90EC3BA}"/>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62EF8E88-20C5-342D-3BDE-9D2127CE77E9}"/>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06CAEBF8-7ABD-A41F-34A4-F5BF3A5EAF51}"/>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47">
                <a:extLst>
                  <a:ext uri="{FF2B5EF4-FFF2-40B4-BE49-F238E27FC236}">
                    <a16:creationId xmlns:a16="http://schemas.microsoft.com/office/drawing/2014/main" id="{D59839A1-7EA9-DCC0-8FC9-C0A4CF904912}"/>
                  </a:ext>
                </a:extLst>
              </p:cNvPr>
              <p:cNvGrpSpPr/>
              <p:nvPr/>
            </p:nvGrpSpPr>
            <p:grpSpPr>
              <a:xfrm rot="2613352">
                <a:off x="5128037" y="5761712"/>
                <a:ext cx="666047" cy="774146"/>
                <a:chOff x="6106804" y="4039302"/>
                <a:chExt cx="666047" cy="774146"/>
              </a:xfrm>
            </p:grpSpPr>
            <p:sp>
              <p:nvSpPr>
                <p:cNvPr id="57" name="Oval 56">
                  <a:extLst>
                    <a:ext uri="{FF2B5EF4-FFF2-40B4-BE49-F238E27FC236}">
                      <a16:creationId xmlns:a16="http://schemas.microsoft.com/office/drawing/2014/main" id="{D091A293-471A-329F-6BC8-CAE69BC370EF}"/>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CB03E3F-3031-354E-4BF6-B131AE765538}"/>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93D5A308-C53E-8655-E16B-EFB4C4553065}"/>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DF0DC80B-F01F-341E-1879-7AB380012805}"/>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9955493-A1D9-F774-E752-E86389932A68}"/>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a:extLst>
                  <a:ext uri="{FF2B5EF4-FFF2-40B4-BE49-F238E27FC236}">
                    <a16:creationId xmlns:a16="http://schemas.microsoft.com/office/drawing/2014/main" id="{2DED49F0-7DD8-D0CC-6F3F-DB4D66155F71}"/>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a:extLst>
                  <a:ext uri="{FF2B5EF4-FFF2-40B4-BE49-F238E27FC236}">
                    <a16:creationId xmlns:a16="http://schemas.microsoft.com/office/drawing/2014/main" id="{A6056B96-4DE3-5802-0574-2BF8DA9774B6}"/>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a:extLst>
                  <a:ext uri="{FF2B5EF4-FFF2-40B4-BE49-F238E27FC236}">
                    <a16:creationId xmlns:a16="http://schemas.microsoft.com/office/drawing/2014/main" id="{0DC3E117-85BD-DBAC-F137-DF3717DB7B44}"/>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a:extLst>
                  <a:ext uri="{FF2B5EF4-FFF2-40B4-BE49-F238E27FC236}">
                    <a16:creationId xmlns:a16="http://schemas.microsoft.com/office/drawing/2014/main" id="{316AA4A7-D9D7-DB1C-5880-F294E7AAE93E}"/>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a:extLst>
                  <a:ext uri="{FF2B5EF4-FFF2-40B4-BE49-F238E27FC236}">
                    <a16:creationId xmlns:a16="http://schemas.microsoft.com/office/drawing/2014/main" id="{C1D1D844-1E34-1F38-288A-661545B953E2}"/>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a:extLst>
                  <a:ext uri="{FF2B5EF4-FFF2-40B4-BE49-F238E27FC236}">
                    <a16:creationId xmlns:a16="http://schemas.microsoft.com/office/drawing/2014/main" id="{41EF085D-E0A6-893D-6FF9-82C0219FBDBC}"/>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40A429E-AFFB-757F-AF09-6C4AEBD62394}"/>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9667A3C-4E21-55C8-8E40-BCA6FB029770}"/>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57">
                <a:extLst>
                  <a:ext uri="{FF2B5EF4-FFF2-40B4-BE49-F238E27FC236}">
                    <a16:creationId xmlns:a16="http://schemas.microsoft.com/office/drawing/2014/main" id="{7C3DDA95-EA42-3AB1-C756-F2E94EC4C115}"/>
                  </a:ext>
                </a:extLst>
              </p:cNvPr>
              <p:cNvGrpSpPr/>
              <p:nvPr/>
            </p:nvGrpSpPr>
            <p:grpSpPr>
              <a:xfrm>
                <a:off x="4953000" y="5334000"/>
                <a:ext cx="1828800" cy="609600"/>
                <a:chOff x="1371600" y="3962400"/>
                <a:chExt cx="6705600" cy="2057400"/>
              </a:xfrm>
            </p:grpSpPr>
            <p:grpSp>
              <p:nvGrpSpPr>
                <p:cNvPr id="45" name="Group 195">
                  <a:extLst>
                    <a:ext uri="{FF2B5EF4-FFF2-40B4-BE49-F238E27FC236}">
                      <a16:creationId xmlns:a16="http://schemas.microsoft.com/office/drawing/2014/main" id="{5C8892BF-0F1C-ED09-F848-34F3A8469D95}"/>
                    </a:ext>
                  </a:extLst>
                </p:cNvPr>
                <p:cNvGrpSpPr/>
                <p:nvPr/>
              </p:nvGrpSpPr>
              <p:grpSpPr>
                <a:xfrm>
                  <a:off x="1371600" y="3962400"/>
                  <a:ext cx="1676400" cy="2057400"/>
                  <a:chOff x="1371600" y="3962400"/>
                  <a:chExt cx="1676400" cy="2057400"/>
                </a:xfrm>
              </p:grpSpPr>
              <p:sp>
                <p:nvSpPr>
                  <p:cNvPr id="55" name="Right Arrow Callout 111">
                    <a:extLst>
                      <a:ext uri="{FF2B5EF4-FFF2-40B4-BE49-F238E27FC236}">
                        <a16:creationId xmlns:a16="http://schemas.microsoft.com/office/drawing/2014/main" id="{65A5A47F-DBDA-99C8-8B30-44084941D665}"/>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Quad Arrow 112">
                    <a:extLst>
                      <a:ext uri="{FF2B5EF4-FFF2-40B4-BE49-F238E27FC236}">
                        <a16:creationId xmlns:a16="http://schemas.microsoft.com/office/drawing/2014/main" id="{585423CD-58CA-C67B-23E0-156296225E9D}"/>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196">
                  <a:extLst>
                    <a:ext uri="{FF2B5EF4-FFF2-40B4-BE49-F238E27FC236}">
                      <a16:creationId xmlns:a16="http://schemas.microsoft.com/office/drawing/2014/main" id="{BB4EE4AB-D2C6-61B8-6D1B-7919034AFABC}"/>
                    </a:ext>
                  </a:extLst>
                </p:cNvPr>
                <p:cNvGrpSpPr/>
                <p:nvPr/>
              </p:nvGrpSpPr>
              <p:grpSpPr>
                <a:xfrm>
                  <a:off x="3048000" y="3962400"/>
                  <a:ext cx="1676400" cy="2057400"/>
                  <a:chOff x="1371600" y="3962400"/>
                  <a:chExt cx="1676400" cy="2057400"/>
                </a:xfrm>
              </p:grpSpPr>
              <p:sp>
                <p:nvSpPr>
                  <p:cNvPr id="53" name="Right Arrow Callout 109">
                    <a:extLst>
                      <a:ext uri="{FF2B5EF4-FFF2-40B4-BE49-F238E27FC236}">
                        <a16:creationId xmlns:a16="http://schemas.microsoft.com/office/drawing/2014/main" id="{535FB16E-2115-1B8A-F061-6FF781D2EFBB}"/>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Quad Arrow 110">
                    <a:extLst>
                      <a:ext uri="{FF2B5EF4-FFF2-40B4-BE49-F238E27FC236}">
                        <a16:creationId xmlns:a16="http://schemas.microsoft.com/office/drawing/2014/main" id="{B881A513-9B1C-2B87-CBEB-FE3356398B35}"/>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199">
                  <a:extLst>
                    <a:ext uri="{FF2B5EF4-FFF2-40B4-BE49-F238E27FC236}">
                      <a16:creationId xmlns:a16="http://schemas.microsoft.com/office/drawing/2014/main" id="{AAE363D6-0B97-6F40-2E51-CD752E304870}"/>
                    </a:ext>
                  </a:extLst>
                </p:cNvPr>
                <p:cNvGrpSpPr/>
                <p:nvPr/>
              </p:nvGrpSpPr>
              <p:grpSpPr>
                <a:xfrm>
                  <a:off x="4724400" y="3962400"/>
                  <a:ext cx="1676400" cy="2057400"/>
                  <a:chOff x="1371600" y="3962400"/>
                  <a:chExt cx="1676400" cy="2057400"/>
                </a:xfrm>
              </p:grpSpPr>
              <p:sp>
                <p:nvSpPr>
                  <p:cNvPr id="51" name="Right Arrow Callout 107">
                    <a:extLst>
                      <a:ext uri="{FF2B5EF4-FFF2-40B4-BE49-F238E27FC236}">
                        <a16:creationId xmlns:a16="http://schemas.microsoft.com/office/drawing/2014/main" id="{3A29E0E9-3FDF-6D1D-B250-155BD61D8017}"/>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Quad Arrow 108">
                    <a:extLst>
                      <a:ext uri="{FF2B5EF4-FFF2-40B4-BE49-F238E27FC236}">
                        <a16:creationId xmlns:a16="http://schemas.microsoft.com/office/drawing/2014/main" id="{6B1A77EA-1E77-9772-A529-2F0746FE230D}"/>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202">
                  <a:extLst>
                    <a:ext uri="{FF2B5EF4-FFF2-40B4-BE49-F238E27FC236}">
                      <a16:creationId xmlns:a16="http://schemas.microsoft.com/office/drawing/2014/main" id="{E17EA888-2445-C3E6-465B-B716451B19B0}"/>
                    </a:ext>
                  </a:extLst>
                </p:cNvPr>
                <p:cNvGrpSpPr/>
                <p:nvPr/>
              </p:nvGrpSpPr>
              <p:grpSpPr>
                <a:xfrm>
                  <a:off x="6400800" y="3962400"/>
                  <a:ext cx="1676400" cy="2057400"/>
                  <a:chOff x="1371600" y="3962400"/>
                  <a:chExt cx="1676400" cy="2057400"/>
                </a:xfrm>
              </p:grpSpPr>
              <p:sp>
                <p:nvSpPr>
                  <p:cNvPr id="49" name="Right Arrow Callout 105">
                    <a:extLst>
                      <a:ext uri="{FF2B5EF4-FFF2-40B4-BE49-F238E27FC236}">
                        <a16:creationId xmlns:a16="http://schemas.microsoft.com/office/drawing/2014/main" id="{4789E469-AECC-8398-339A-F22B7B15A63F}"/>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Quad Arrow 106">
                    <a:extLst>
                      <a:ext uri="{FF2B5EF4-FFF2-40B4-BE49-F238E27FC236}">
                        <a16:creationId xmlns:a16="http://schemas.microsoft.com/office/drawing/2014/main" id="{E7A12622-FCC4-7F29-669E-581DB60CEAAA}"/>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 name="Cloud 41">
                <a:extLst>
                  <a:ext uri="{FF2B5EF4-FFF2-40B4-BE49-F238E27FC236}">
                    <a16:creationId xmlns:a16="http://schemas.microsoft.com/office/drawing/2014/main" id="{9B99F3FD-13A4-443F-8489-56B5CA15AED2}"/>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Delay 42">
                <a:extLst>
                  <a:ext uri="{FF2B5EF4-FFF2-40B4-BE49-F238E27FC236}">
                    <a16:creationId xmlns:a16="http://schemas.microsoft.com/office/drawing/2014/main" id="{B3816503-3C5D-077A-1182-A3A639D7D4D9}"/>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63CF4A9-B285-8B63-323B-EA64F00B25CE}"/>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5"/>
            <p:cNvGrpSpPr/>
            <p:nvPr/>
          </p:nvGrpSpPr>
          <p:grpSpPr>
            <a:xfrm rot="1408708">
              <a:off x="5488637" y="5222991"/>
              <a:ext cx="432205" cy="576273"/>
              <a:chOff x="838200" y="1371600"/>
              <a:chExt cx="1524000" cy="1752600"/>
            </a:xfrm>
          </p:grpSpPr>
          <p:sp>
            <p:nvSpPr>
              <p:cNvPr id="23" name="Rounded Rectangle 22"/>
              <p:cNvSpPr/>
              <p:nvPr/>
            </p:nvSpPr>
            <p:spPr>
              <a:xfrm>
                <a:off x="990600" y="14478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066800" y="14478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143000" y="13716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nut 25"/>
              <p:cNvSpPr/>
              <p:nvPr/>
            </p:nvSpPr>
            <p:spPr>
              <a:xfrm>
                <a:off x="838200" y="2057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a:off x="838200" y="2438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a:off x="838200" y="1676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Plaque 28"/>
              <p:cNvSpPr/>
              <p:nvPr/>
            </p:nvSpPr>
            <p:spPr>
              <a:xfrm>
                <a:off x="914400" y="16764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laque 29"/>
              <p:cNvSpPr/>
              <p:nvPr/>
            </p:nvSpPr>
            <p:spPr>
              <a:xfrm>
                <a:off x="914400" y="20574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aque 30"/>
              <p:cNvSpPr/>
              <p:nvPr/>
            </p:nvSpPr>
            <p:spPr>
              <a:xfrm>
                <a:off x="914400" y="25146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Oval 70">
              <a:extLst>
                <a:ext uri="{FF2B5EF4-FFF2-40B4-BE49-F238E27FC236}">
                  <a16:creationId xmlns:a16="http://schemas.microsoft.com/office/drawing/2014/main" id="{353CB0A6-E398-3D29-7ED5-497C60E48919}"/>
                </a:ext>
              </a:extLst>
            </p:cNvPr>
            <p:cNvSpPr/>
            <p:nvPr/>
          </p:nvSpPr>
          <p:spPr>
            <a:xfrm>
              <a:off x="5720785" y="5590863"/>
              <a:ext cx="176893" cy="1553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4163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
                                            <p:txEl>
                                              <p:pRg st="5" end="5"/>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TextBox 1"/>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Merits, Mercy, and Grace</a:t>
            </a:r>
          </a:p>
        </p:txBody>
      </p:sp>
      <p:sp>
        <p:nvSpPr>
          <p:cNvPr id="8" name="TextBox 7"/>
          <p:cNvSpPr txBox="1"/>
          <p:nvPr/>
        </p:nvSpPr>
        <p:spPr>
          <a:xfrm>
            <a:off x="120712" y="6457890"/>
            <a:ext cx="4800600" cy="400110"/>
          </a:xfrm>
          <a:prstGeom prst="rect">
            <a:avLst/>
          </a:prstGeom>
          <a:noFill/>
        </p:spPr>
        <p:txBody>
          <a:bodyPr wrap="square" rtlCol="0">
            <a:spAutoFit/>
          </a:bodyPr>
          <a:lstStyle/>
          <a:p>
            <a:r>
              <a:rPr lang="en-US" sz="2000" dirty="0">
                <a:solidFill>
                  <a:schemeClr val="bg2"/>
                </a:solidFill>
              </a:rPr>
              <a:t>2 Nephi 2:8</a:t>
            </a:r>
          </a:p>
        </p:txBody>
      </p:sp>
      <p:sp>
        <p:nvSpPr>
          <p:cNvPr id="10" name="TextBox 9"/>
          <p:cNvSpPr txBox="1"/>
          <p:nvPr/>
        </p:nvSpPr>
        <p:spPr>
          <a:xfrm>
            <a:off x="2602117" y="1092452"/>
            <a:ext cx="3733800" cy="2308324"/>
          </a:xfrm>
          <a:prstGeom prst="rect">
            <a:avLst/>
          </a:prstGeom>
          <a:noFill/>
        </p:spPr>
        <p:txBody>
          <a:bodyPr wrap="square" rtlCol="0">
            <a:spAutoFit/>
          </a:bodyPr>
          <a:lstStyle/>
          <a:p>
            <a:pPr fontAlgn="base"/>
            <a:r>
              <a:rPr lang="en-US" sz="2000" i="1" dirty="0">
                <a:solidFill>
                  <a:srgbClr val="FFFF00"/>
                </a:solidFill>
              </a:rPr>
              <a:t>“…unto the inhabitants of the earth, that they may know that there is no flesh that can dwell in the presence of God, save it be through the merits, and mercy, and grace of the Holy Messiah…”</a:t>
            </a:r>
            <a:endParaRPr lang="en-US" sz="2400" i="1" dirty="0">
              <a:solidFill>
                <a:srgbClr val="FFFF00"/>
              </a:solidFill>
            </a:endParaRPr>
          </a:p>
          <a:p>
            <a:endParaRPr lang="en-US" sz="2400" i="1" dirty="0">
              <a:solidFill>
                <a:srgbClr val="FFFF00"/>
              </a:solidFill>
            </a:endParaRPr>
          </a:p>
        </p:txBody>
      </p:sp>
      <p:grpSp>
        <p:nvGrpSpPr>
          <p:cNvPr id="9" name="Group 4"/>
          <p:cNvGrpSpPr/>
          <p:nvPr/>
        </p:nvGrpSpPr>
        <p:grpSpPr>
          <a:xfrm>
            <a:off x="479834" y="126749"/>
            <a:ext cx="1752600" cy="2259932"/>
            <a:chOff x="533400" y="1143000"/>
            <a:chExt cx="2895600" cy="3429000"/>
          </a:xfrm>
          <a:solidFill>
            <a:schemeClr val="bg1">
              <a:lumMod val="50000"/>
            </a:schemeClr>
          </a:solidFill>
        </p:grpSpPr>
        <p:sp>
          <p:nvSpPr>
            <p:cNvPr id="11" name="Flowchart: Manual Operation 10"/>
            <p:cNvSpPr/>
            <p:nvPr/>
          </p:nvSpPr>
          <p:spPr>
            <a:xfrm>
              <a:off x="609600" y="2133600"/>
              <a:ext cx="2743200" cy="2438400"/>
            </a:xfrm>
            <a:prstGeom prst="flowChartManualOpera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nut 11"/>
            <p:cNvSpPr/>
            <p:nvPr/>
          </p:nvSpPr>
          <p:spPr>
            <a:xfrm>
              <a:off x="533400" y="1524000"/>
              <a:ext cx="2895600" cy="914400"/>
            </a:xfrm>
            <a:prstGeom prst="donut">
              <a:avLst>
                <a:gd name="adj" fmla="val 1323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a:off x="685800" y="1676400"/>
              <a:ext cx="25908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p:cNvSpPr/>
            <p:nvPr/>
          </p:nvSpPr>
          <p:spPr>
            <a:xfrm rot="10800000">
              <a:off x="609600" y="1143000"/>
              <a:ext cx="2743200" cy="2743200"/>
            </a:xfrm>
            <a:prstGeom prst="blockArc">
              <a:avLst>
                <a:gd name="adj1" fmla="val 9960476"/>
                <a:gd name="adj2" fmla="val 888336"/>
                <a:gd name="adj3" fmla="val 363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p:cNvSpPr/>
            <p:nvPr/>
          </p:nvSpPr>
          <p:spPr>
            <a:xfrm>
              <a:off x="5334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1242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815567" y="1001164"/>
            <a:ext cx="1066800" cy="1323439"/>
          </a:xfrm>
          <a:prstGeom prst="rect">
            <a:avLst/>
          </a:prstGeom>
          <a:noFill/>
        </p:spPr>
        <p:txBody>
          <a:bodyPr wrap="square" rtlCol="0">
            <a:spAutoFit/>
          </a:bodyPr>
          <a:lstStyle/>
          <a:p>
            <a:pPr algn="ctr" fontAlgn="base"/>
            <a:r>
              <a:rPr lang="en-US" sz="2000" dirty="0">
                <a:solidFill>
                  <a:schemeClr val="bg2"/>
                </a:solidFill>
              </a:rPr>
              <a:t>Make these things known</a:t>
            </a:r>
            <a:endParaRPr lang="en-US" sz="2400" dirty="0">
              <a:solidFill>
                <a:schemeClr val="bg2"/>
              </a:solidFill>
            </a:endParaRPr>
          </a:p>
        </p:txBody>
      </p:sp>
      <p:sp>
        <p:nvSpPr>
          <p:cNvPr id="17" name="TextBox 16"/>
          <p:cNvSpPr txBox="1"/>
          <p:nvPr/>
        </p:nvSpPr>
        <p:spPr>
          <a:xfrm>
            <a:off x="6763693" y="3195459"/>
            <a:ext cx="4806636" cy="3170099"/>
          </a:xfrm>
          <a:prstGeom prst="rect">
            <a:avLst/>
          </a:prstGeom>
          <a:noFill/>
        </p:spPr>
        <p:txBody>
          <a:bodyPr wrap="square" rtlCol="0">
            <a:spAutoFit/>
          </a:bodyPr>
          <a:lstStyle/>
          <a:p>
            <a:pPr algn="ctr" fontAlgn="base"/>
            <a:r>
              <a:rPr lang="en-US" sz="2800" dirty="0">
                <a:solidFill>
                  <a:schemeClr val="bg2"/>
                </a:solidFill>
                <a:effectLst>
                  <a:glow rad="139700">
                    <a:schemeClr val="accent5">
                      <a:satMod val="175000"/>
                      <a:alpha val="40000"/>
                    </a:schemeClr>
                  </a:glow>
                </a:effectLst>
              </a:rPr>
              <a:t>Relying on Christ:</a:t>
            </a:r>
          </a:p>
          <a:p>
            <a:pPr algn="ctr" fontAlgn="base"/>
            <a:endParaRPr lang="en-US" sz="2800" dirty="0">
              <a:solidFill>
                <a:schemeClr val="bg2"/>
              </a:solidFill>
              <a:effectLst>
                <a:glow rad="139700">
                  <a:schemeClr val="accent5">
                    <a:satMod val="175000"/>
                    <a:alpha val="40000"/>
                  </a:schemeClr>
                </a:glow>
              </a:effectLst>
            </a:endParaRPr>
          </a:p>
          <a:p>
            <a:pPr fontAlgn="base"/>
            <a:r>
              <a:rPr lang="en-US" sz="2000" dirty="0">
                <a:solidFill>
                  <a:schemeClr val="bg2"/>
                </a:solidFill>
              </a:rPr>
              <a:t>Obedience, righteousness, acceptance of the truth—all are essential to salvation, yet with them all we have nothing save it be for the merit, mercy, and grace of Christ. As there is none other name by which men can be saved.</a:t>
            </a:r>
          </a:p>
          <a:p>
            <a:r>
              <a:rPr lang="en-US" sz="1200" dirty="0">
                <a:solidFill>
                  <a:schemeClr val="bg2"/>
                </a:solidFill>
              </a:rPr>
              <a:t>Joseph Fielding </a:t>
            </a:r>
            <a:r>
              <a:rPr lang="en-US" sz="1200" dirty="0" err="1">
                <a:solidFill>
                  <a:schemeClr val="bg2"/>
                </a:solidFill>
              </a:rPr>
              <a:t>McConkie</a:t>
            </a:r>
            <a:r>
              <a:rPr lang="en-US" sz="1200" dirty="0">
                <a:solidFill>
                  <a:schemeClr val="bg2"/>
                </a:solidFill>
              </a:rPr>
              <a:t> and</a:t>
            </a:r>
          </a:p>
          <a:p>
            <a:r>
              <a:rPr lang="en-US" sz="1200" dirty="0">
                <a:solidFill>
                  <a:schemeClr val="bg2"/>
                </a:solidFill>
              </a:rPr>
              <a:t>Robert L. Millet</a:t>
            </a:r>
          </a:p>
        </p:txBody>
      </p:sp>
      <p:pic>
        <p:nvPicPr>
          <p:cNvPr id="25602" name="Picture 2" descr="http://api.ning.com/files/JOi7zGa2fuwrDnNQUC1e-8nUacnYYzpKzPCdlcfmWM*dreVySRCuihPPGi2PUp0VAT2EjxU4Hqg2YQC1y2YlhvmvMe0CyVDL/jesus.jpg"/>
          <p:cNvPicPr>
            <a:picLocks noChangeAspect="1" noChangeArrowheads="1"/>
          </p:cNvPicPr>
          <p:nvPr/>
        </p:nvPicPr>
        <p:blipFill>
          <a:blip r:embed="rId3" cstate="print"/>
          <a:srcRect/>
          <a:stretch>
            <a:fillRect/>
          </a:stretch>
        </p:blipFill>
        <p:spPr bwMode="auto">
          <a:xfrm>
            <a:off x="3124199" y="3172117"/>
            <a:ext cx="2950675" cy="3284989"/>
          </a:xfrm>
          <a:prstGeom prst="rect">
            <a:avLst/>
          </a:prstGeom>
          <a:noFill/>
        </p:spPr>
      </p:pic>
      <p:grpSp>
        <p:nvGrpSpPr>
          <p:cNvPr id="40" name="Group 39"/>
          <p:cNvGrpSpPr/>
          <p:nvPr/>
        </p:nvGrpSpPr>
        <p:grpSpPr>
          <a:xfrm>
            <a:off x="10411485" y="231618"/>
            <a:ext cx="1510565" cy="863852"/>
            <a:chOff x="9605727" y="756718"/>
            <a:chExt cx="1881757" cy="1108117"/>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5727" y="756718"/>
              <a:ext cx="857665" cy="1072081"/>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1196" y="764032"/>
              <a:ext cx="786288" cy="1100803"/>
            </a:xfrm>
            <a:prstGeom prst="rect">
              <a:avLst/>
            </a:prstGeom>
          </p:spPr>
        </p:pic>
      </p:grpSp>
    </p:spTree>
    <p:extLst>
      <p:ext uri="{BB962C8B-B14F-4D97-AF65-F5344CB8AC3E}">
        <p14:creationId xmlns:p14="http://schemas.microsoft.com/office/powerpoint/2010/main" val="20255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5602"/>
                                        </p:tgtEl>
                                        <p:attrNameLst>
                                          <p:attrName>style.visibility</p:attrName>
                                        </p:attrNameLst>
                                      </p:cBhvr>
                                      <p:to>
                                        <p:strVal val="visible"/>
                                      </p:to>
                                    </p:set>
                                    <p:animEffect transition="in" filter="fade">
                                      <p:cBhvr>
                                        <p:cTn id="9" dur="500"/>
                                        <p:tgtEl>
                                          <p:spTgt spid="2560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7">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7">
                                            <p:txEl>
                                              <p:pRg st="4" end="4"/>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TextBox 1"/>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Intercession for All</a:t>
            </a:r>
          </a:p>
        </p:txBody>
      </p:sp>
      <p:sp>
        <p:nvSpPr>
          <p:cNvPr id="8" name="TextBox 7"/>
          <p:cNvSpPr txBox="1"/>
          <p:nvPr/>
        </p:nvSpPr>
        <p:spPr>
          <a:xfrm>
            <a:off x="66392" y="6457890"/>
            <a:ext cx="4800600" cy="400110"/>
          </a:xfrm>
          <a:prstGeom prst="rect">
            <a:avLst/>
          </a:prstGeom>
          <a:noFill/>
        </p:spPr>
        <p:txBody>
          <a:bodyPr wrap="square" rtlCol="0">
            <a:spAutoFit/>
          </a:bodyPr>
          <a:lstStyle/>
          <a:p>
            <a:r>
              <a:rPr lang="en-US" sz="2000" dirty="0">
                <a:solidFill>
                  <a:schemeClr val="bg2"/>
                </a:solidFill>
              </a:rPr>
              <a:t>2 Nephi 2:9-10</a:t>
            </a:r>
          </a:p>
        </p:txBody>
      </p:sp>
      <p:sp>
        <p:nvSpPr>
          <p:cNvPr id="10" name="TextBox 9"/>
          <p:cNvSpPr txBox="1"/>
          <p:nvPr/>
        </p:nvSpPr>
        <p:spPr>
          <a:xfrm>
            <a:off x="2712027" y="1219200"/>
            <a:ext cx="4755573" cy="2000548"/>
          </a:xfrm>
          <a:prstGeom prst="rect">
            <a:avLst/>
          </a:prstGeom>
          <a:noFill/>
        </p:spPr>
        <p:txBody>
          <a:bodyPr wrap="square" rtlCol="0">
            <a:spAutoFit/>
          </a:bodyPr>
          <a:lstStyle/>
          <a:p>
            <a:pPr fontAlgn="base"/>
            <a:r>
              <a:rPr lang="en-US" sz="2000" dirty="0">
                <a:solidFill>
                  <a:schemeClr val="bg2"/>
                </a:solidFill>
              </a:rPr>
              <a:t>The Mosaic code required the Israelites to consecrate the </a:t>
            </a:r>
            <a:r>
              <a:rPr lang="en-US" sz="2000" dirty="0" err="1">
                <a:solidFill>
                  <a:schemeClr val="bg2"/>
                </a:solidFill>
              </a:rPr>
              <a:t>firstfuits</a:t>
            </a:r>
            <a:r>
              <a:rPr lang="en-US" sz="2000" dirty="0">
                <a:solidFill>
                  <a:schemeClr val="bg2"/>
                </a:solidFill>
              </a:rPr>
              <a:t> of their harvest to God. These were to be brought to the temple and given to the priests for their support. </a:t>
            </a:r>
            <a:endParaRPr lang="en-US" sz="2400" dirty="0">
              <a:solidFill>
                <a:schemeClr val="bg2"/>
              </a:solidFill>
            </a:endParaRPr>
          </a:p>
          <a:p>
            <a:endParaRPr lang="en-US" sz="2400" dirty="0">
              <a:solidFill>
                <a:schemeClr val="bg2"/>
              </a:solidFill>
            </a:endParaRPr>
          </a:p>
        </p:txBody>
      </p:sp>
      <p:grpSp>
        <p:nvGrpSpPr>
          <p:cNvPr id="4" name="Group 4"/>
          <p:cNvGrpSpPr/>
          <p:nvPr/>
        </p:nvGrpSpPr>
        <p:grpSpPr>
          <a:xfrm>
            <a:off x="787651" y="135802"/>
            <a:ext cx="1752600" cy="2259932"/>
            <a:chOff x="533400" y="1143000"/>
            <a:chExt cx="2895600" cy="3429000"/>
          </a:xfrm>
          <a:solidFill>
            <a:schemeClr val="bg1">
              <a:lumMod val="50000"/>
            </a:schemeClr>
          </a:solidFill>
        </p:grpSpPr>
        <p:sp>
          <p:nvSpPr>
            <p:cNvPr id="11" name="Flowchart: Manual Operation 10"/>
            <p:cNvSpPr/>
            <p:nvPr/>
          </p:nvSpPr>
          <p:spPr>
            <a:xfrm>
              <a:off x="609600" y="2133600"/>
              <a:ext cx="2743200" cy="2438400"/>
            </a:xfrm>
            <a:prstGeom prst="flowChartManualOpera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nut 11"/>
            <p:cNvSpPr/>
            <p:nvPr/>
          </p:nvSpPr>
          <p:spPr>
            <a:xfrm>
              <a:off x="533400" y="1524000"/>
              <a:ext cx="2895600" cy="914400"/>
            </a:xfrm>
            <a:prstGeom prst="donut">
              <a:avLst>
                <a:gd name="adj" fmla="val 1323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a:off x="685800" y="1676400"/>
              <a:ext cx="25908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p:cNvSpPr/>
            <p:nvPr/>
          </p:nvSpPr>
          <p:spPr>
            <a:xfrm rot="10800000">
              <a:off x="609600" y="1143000"/>
              <a:ext cx="2743200" cy="2743200"/>
            </a:xfrm>
            <a:prstGeom prst="blockArc">
              <a:avLst>
                <a:gd name="adj1" fmla="val 9960476"/>
                <a:gd name="adj2" fmla="val 888336"/>
                <a:gd name="adj3" fmla="val 363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p:cNvSpPr/>
            <p:nvPr/>
          </p:nvSpPr>
          <p:spPr>
            <a:xfrm>
              <a:off x="5334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1242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105277" y="1001164"/>
            <a:ext cx="1066800" cy="1015663"/>
          </a:xfrm>
          <a:prstGeom prst="rect">
            <a:avLst/>
          </a:prstGeom>
          <a:noFill/>
        </p:spPr>
        <p:txBody>
          <a:bodyPr wrap="square" rtlCol="0">
            <a:spAutoFit/>
          </a:bodyPr>
          <a:lstStyle/>
          <a:p>
            <a:pPr algn="ctr" fontAlgn="base"/>
            <a:r>
              <a:rPr lang="en-US" sz="2000" dirty="0">
                <a:solidFill>
                  <a:schemeClr val="bg2"/>
                </a:solidFill>
              </a:rPr>
              <a:t>Believe and be saved</a:t>
            </a:r>
            <a:endParaRPr lang="en-US" sz="2400" dirty="0">
              <a:solidFill>
                <a:schemeClr val="bg2"/>
              </a:solidFill>
            </a:endParaRPr>
          </a:p>
        </p:txBody>
      </p:sp>
      <p:sp>
        <p:nvSpPr>
          <p:cNvPr id="17" name="TextBox 16"/>
          <p:cNvSpPr txBox="1"/>
          <p:nvPr/>
        </p:nvSpPr>
        <p:spPr>
          <a:xfrm>
            <a:off x="5867400" y="3581401"/>
            <a:ext cx="3733800" cy="3662541"/>
          </a:xfrm>
          <a:prstGeom prst="rect">
            <a:avLst/>
          </a:prstGeom>
          <a:noFill/>
        </p:spPr>
        <p:txBody>
          <a:bodyPr wrap="square" rtlCol="0">
            <a:spAutoFit/>
          </a:bodyPr>
          <a:lstStyle/>
          <a:p>
            <a:pPr fontAlgn="base"/>
            <a:r>
              <a:rPr lang="en-US" sz="2000" dirty="0" err="1">
                <a:solidFill>
                  <a:schemeClr val="bg2"/>
                </a:solidFill>
              </a:rPr>
              <a:t>Firstfruits</a:t>
            </a:r>
            <a:r>
              <a:rPr lang="en-US" sz="2000" dirty="0">
                <a:solidFill>
                  <a:schemeClr val="bg2"/>
                </a:solidFill>
              </a:rPr>
              <a:t>—those dedicated to him and his service (D&amp;C 88:98)</a:t>
            </a:r>
          </a:p>
          <a:p>
            <a:pPr fontAlgn="base"/>
            <a:endParaRPr lang="en-US" sz="2000" dirty="0">
              <a:solidFill>
                <a:schemeClr val="bg2"/>
              </a:solidFill>
            </a:endParaRPr>
          </a:p>
          <a:p>
            <a:pPr fontAlgn="base"/>
            <a:r>
              <a:rPr lang="en-US" sz="2000" dirty="0">
                <a:solidFill>
                  <a:schemeClr val="bg2"/>
                </a:solidFill>
              </a:rPr>
              <a:t>Christ is spoken of as “the </a:t>
            </a:r>
            <a:r>
              <a:rPr lang="en-US" sz="2000" dirty="0" err="1">
                <a:solidFill>
                  <a:schemeClr val="bg2"/>
                </a:solidFill>
              </a:rPr>
              <a:t>firstfruits</a:t>
            </a:r>
            <a:r>
              <a:rPr lang="en-US" sz="2000" dirty="0">
                <a:solidFill>
                  <a:schemeClr val="bg2"/>
                </a:solidFill>
              </a:rPr>
              <a:t>” thus conveying the idea that the fruits or labors of his life were fully consecrated to his Father. </a:t>
            </a:r>
          </a:p>
          <a:p>
            <a:r>
              <a:rPr lang="en-US" sz="1200" dirty="0">
                <a:solidFill>
                  <a:schemeClr val="bg2"/>
                </a:solidFill>
              </a:rPr>
              <a:t>Joseph Fielding </a:t>
            </a:r>
            <a:r>
              <a:rPr lang="en-US" sz="1200" dirty="0" err="1">
                <a:solidFill>
                  <a:schemeClr val="bg2"/>
                </a:solidFill>
              </a:rPr>
              <a:t>McConkie</a:t>
            </a:r>
            <a:r>
              <a:rPr lang="en-US" sz="1200" dirty="0">
                <a:solidFill>
                  <a:schemeClr val="bg2"/>
                </a:solidFill>
              </a:rPr>
              <a:t> and</a:t>
            </a:r>
          </a:p>
          <a:p>
            <a:r>
              <a:rPr lang="en-US" sz="1200" dirty="0">
                <a:solidFill>
                  <a:schemeClr val="bg2"/>
                </a:solidFill>
              </a:rPr>
              <a:t>Robert L. Millet</a:t>
            </a:r>
          </a:p>
          <a:p>
            <a:pPr fontAlgn="base"/>
            <a:endParaRPr lang="en-US" sz="2400" dirty="0">
              <a:solidFill>
                <a:schemeClr val="bg2"/>
              </a:solidFill>
            </a:endParaRPr>
          </a:p>
          <a:p>
            <a:endParaRPr lang="en-US" sz="2400" dirty="0">
              <a:solidFill>
                <a:schemeClr val="bg2"/>
              </a:solidFill>
            </a:endParaRPr>
          </a:p>
        </p:txBody>
      </p:sp>
      <p:grpSp>
        <p:nvGrpSpPr>
          <p:cNvPr id="19" name="Group 18"/>
          <p:cNvGrpSpPr/>
          <p:nvPr/>
        </p:nvGrpSpPr>
        <p:grpSpPr>
          <a:xfrm>
            <a:off x="10411485" y="231618"/>
            <a:ext cx="1510565" cy="863852"/>
            <a:chOff x="9605727" y="756718"/>
            <a:chExt cx="1881757" cy="1108117"/>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727" y="756718"/>
              <a:ext cx="857665" cy="1072081"/>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1196" y="764032"/>
              <a:ext cx="786288" cy="1100803"/>
            </a:xfrm>
            <a:prstGeom prst="rect">
              <a:avLst/>
            </a:prstGeom>
          </p:spPr>
        </p:pic>
      </p:gr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203" y="1403618"/>
            <a:ext cx="2935026" cy="1864684"/>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0158" y="3702683"/>
            <a:ext cx="3423959" cy="2183499"/>
          </a:xfrm>
          <a:prstGeom prst="rect">
            <a:avLst/>
          </a:prstGeom>
        </p:spPr>
      </p:pic>
    </p:spTree>
    <p:extLst>
      <p:ext uri="{BB962C8B-B14F-4D97-AF65-F5344CB8AC3E}">
        <p14:creationId xmlns:p14="http://schemas.microsoft.com/office/powerpoint/2010/main" val="103395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7">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TextBox 1"/>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Opposition in All Things</a:t>
            </a:r>
          </a:p>
        </p:txBody>
      </p:sp>
      <p:sp>
        <p:nvSpPr>
          <p:cNvPr id="8" name="TextBox 7"/>
          <p:cNvSpPr txBox="1"/>
          <p:nvPr/>
        </p:nvSpPr>
        <p:spPr>
          <a:xfrm>
            <a:off x="120502" y="6387645"/>
            <a:ext cx="4800600" cy="400110"/>
          </a:xfrm>
          <a:prstGeom prst="rect">
            <a:avLst/>
          </a:prstGeom>
          <a:noFill/>
        </p:spPr>
        <p:txBody>
          <a:bodyPr wrap="square" rtlCol="0">
            <a:spAutoFit/>
          </a:bodyPr>
          <a:lstStyle/>
          <a:p>
            <a:r>
              <a:rPr lang="en-US" sz="2000" dirty="0">
                <a:solidFill>
                  <a:schemeClr val="bg2"/>
                </a:solidFill>
              </a:rPr>
              <a:t>2 Nephi 2:11-13</a:t>
            </a:r>
          </a:p>
        </p:txBody>
      </p:sp>
      <p:sp>
        <p:nvSpPr>
          <p:cNvPr id="10" name="TextBox 9"/>
          <p:cNvSpPr txBox="1"/>
          <p:nvPr/>
        </p:nvSpPr>
        <p:spPr>
          <a:xfrm>
            <a:off x="3733800" y="1066800"/>
            <a:ext cx="6096000" cy="4832092"/>
          </a:xfrm>
          <a:prstGeom prst="rect">
            <a:avLst/>
          </a:prstGeom>
          <a:noFill/>
        </p:spPr>
        <p:txBody>
          <a:bodyPr wrap="square" rtlCol="0">
            <a:spAutoFit/>
          </a:bodyPr>
          <a:lstStyle/>
          <a:p>
            <a:pPr fontAlgn="base"/>
            <a:r>
              <a:rPr lang="en-US" sz="2000" dirty="0">
                <a:solidFill>
                  <a:schemeClr val="bg2"/>
                </a:solidFill>
              </a:rPr>
              <a:t>No virtue can exist without its corresponding evil</a:t>
            </a:r>
          </a:p>
          <a:p>
            <a:pPr fontAlgn="base"/>
            <a:endParaRPr lang="en-US" sz="2000" dirty="0">
              <a:solidFill>
                <a:schemeClr val="bg2"/>
              </a:solidFill>
            </a:endParaRPr>
          </a:p>
          <a:p>
            <a:pPr fontAlgn="base"/>
            <a:r>
              <a:rPr lang="en-US" sz="2000" dirty="0">
                <a:solidFill>
                  <a:schemeClr val="bg2"/>
                </a:solidFill>
              </a:rPr>
              <a:t>Without danger there could be no courage</a:t>
            </a:r>
          </a:p>
          <a:p>
            <a:pPr fontAlgn="base"/>
            <a:endParaRPr lang="en-US" sz="2000" dirty="0">
              <a:solidFill>
                <a:schemeClr val="bg2"/>
              </a:solidFill>
            </a:endParaRPr>
          </a:p>
          <a:p>
            <a:pPr fontAlgn="base"/>
            <a:r>
              <a:rPr lang="en-US" sz="2000" dirty="0">
                <a:solidFill>
                  <a:schemeClr val="bg2"/>
                </a:solidFill>
              </a:rPr>
              <a:t>Without suffering there could be no sympathy</a:t>
            </a:r>
          </a:p>
          <a:p>
            <a:pPr fontAlgn="base"/>
            <a:endParaRPr lang="en-US" sz="2000" dirty="0">
              <a:solidFill>
                <a:schemeClr val="bg2"/>
              </a:solidFill>
            </a:endParaRPr>
          </a:p>
          <a:p>
            <a:pPr fontAlgn="base"/>
            <a:r>
              <a:rPr lang="en-US" sz="2000" dirty="0">
                <a:solidFill>
                  <a:schemeClr val="bg2"/>
                </a:solidFill>
              </a:rPr>
              <a:t>Without poverty there could be no generosity (charity)</a:t>
            </a:r>
          </a:p>
          <a:p>
            <a:pPr fontAlgn="base"/>
            <a:endParaRPr lang="en-US" sz="2000" dirty="0">
              <a:solidFill>
                <a:schemeClr val="bg2"/>
              </a:solidFill>
            </a:endParaRPr>
          </a:p>
          <a:p>
            <a:pPr fontAlgn="base"/>
            <a:r>
              <a:rPr lang="en-US" sz="2000" dirty="0">
                <a:solidFill>
                  <a:schemeClr val="bg2"/>
                </a:solidFill>
              </a:rPr>
              <a:t>Without darkness there could be no light</a:t>
            </a:r>
          </a:p>
          <a:p>
            <a:pPr fontAlgn="base"/>
            <a:endParaRPr lang="en-US" sz="2000" dirty="0">
              <a:solidFill>
                <a:schemeClr val="bg2"/>
              </a:solidFill>
            </a:endParaRPr>
          </a:p>
          <a:p>
            <a:pPr fontAlgn="base"/>
            <a:r>
              <a:rPr lang="en-US" sz="2000" dirty="0">
                <a:solidFill>
                  <a:srgbClr val="FFFF00"/>
                </a:solidFill>
              </a:rPr>
              <a:t>Therefore:</a:t>
            </a:r>
          </a:p>
          <a:p>
            <a:pPr fontAlgn="base"/>
            <a:r>
              <a:rPr lang="en-US" sz="2000" dirty="0">
                <a:solidFill>
                  <a:srgbClr val="FFFF00"/>
                </a:solidFill>
              </a:rPr>
              <a:t>There must be wickedness so</a:t>
            </a:r>
          </a:p>
          <a:p>
            <a:pPr fontAlgn="base"/>
            <a:r>
              <a:rPr lang="en-US" sz="2000" dirty="0">
                <a:solidFill>
                  <a:srgbClr val="FFFF00"/>
                </a:solidFill>
              </a:rPr>
              <a:t> there might be righteousness</a:t>
            </a:r>
          </a:p>
          <a:p>
            <a:pPr fontAlgn="base"/>
            <a:endParaRPr lang="en-US" sz="2400" dirty="0">
              <a:solidFill>
                <a:schemeClr val="bg2"/>
              </a:solidFill>
            </a:endParaRPr>
          </a:p>
          <a:p>
            <a:endParaRPr lang="en-US" sz="2400" dirty="0">
              <a:solidFill>
                <a:schemeClr val="bg2"/>
              </a:solidFill>
            </a:endParaRPr>
          </a:p>
        </p:txBody>
      </p:sp>
      <p:grpSp>
        <p:nvGrpSpPr>
          <p:cNvPr id="4" name="Group 4"/>
          <p:cNvGrpSpPr/>
          <p:nvPr/>
        </p:nvGrpSpPr>
        <p:grpSpPr>
          <a:xfrm>
            <a:off x="669956" y="244443"/>
            <a:ext cx="1752600" cy="2259932"/>
            <a:chOff x="533400" y="1143000"/>
            <a:chExt cx="2895600" cy="3429000"/>
          </a:xfrm>
          <a:solidFill>
            <a:schemeClr val="bg1">
              <a:lumMod val="50000"/>
            </a:schemeClr>
          </a:solidFill>
        </p:grpSpPr>
        <p:sp>
          <p:nvSpPr>
            <p:cNvPr id="11" name="Flowchart: Manual Operation 10"/>
            <p:cNvSpPr/>
            <p:nvPr/>
          </p:nvSpPr>
          <p:spPr>
            <a:xfrm>
              <a:off x="609600" y="2133600"/>
              <a:ext cx="2743200" cy="2438400"/>
            </a:xfrm>
            <a:prstGeom prst="flowChartManualOpera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nut 11"/>
            <p:cNvSpPr/>
            <p:nvPr/>
          </p:nvSpPr>
          <p:spPr>
            <a:xfrm>
              <a:off x="533400" y="1524000"/>
              <a:ext cx="2895600" cy="914400"/>
            </a:xfrm>
            <a:prstGeom prst="donut">
              <a:avLst>
                <a:gd name="adj" fmla="val 1323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a:off x="685800" y="1676400"/>
              <a:ext cx="25908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p:cNvSpPr/>
            <p:nvPr/>
          </p:nvSpPr>
          <p:spPr>
            <a:xfrm rot="10800000">
              <a:off x="609600" y="1143000"/>
              <a:ext cx="2743200" cy="2743200"/>
            </a:xfrm>
            <a:prstGeom prst="blockArc">
              <a:avLst>
                <a:gd name="adj1" fmla="val 9960476"/>
                <a:gd name="adj2" fmla="val 888336"/>
                <a:gd name="adj3" fmla="val 363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p:cNvSpPr/>
            <p:nvPr/>
          </p:nvSpPr>
          <p:spPr>
            <a:xfrm>
              <a:off x="5334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1242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050956" y="701643"/>
            <a:ext cx="1066800" cy="1631216"/>
          </a:xfrm>
          <a:prstGeom prst="rect">
            <a:avLst/>
          </a:prstGeom>
          <a:noFill/>
        </p:spPr>
        <p:txBody>
          <a:bodyPr wrap="square" rtlCol="0">
            <a:spAutoFit/>
          </a:bodyPr>
          <a:lstStyle/>
          <a:p>
            <a:pPr algn="ctr" fontAlgn="base"/>
            <a:r>
              <a:rPr lang="en-US" sz="2000" dirty="0">
                <a:solidFill>
                  <a:schemeClr val="bg2"/>
                </a:solidFill>
              </a:rPr>
              <a:t>A purpose for the creation of man</a:t>
            </a:r>
            <a:endParaRPr lang="en-US" sz="2400" dirty="0">
              <a:solidFill>
                <a:schemeClr val="bg2"/>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935" y="3960236"/>
            <a:ext cx="3520787" cy="2640590"/>
          </a:xfrm>
          <a:prstGeom prst="rect">
            <a:avLst/>
          </a:prstGeom>
        </p:spPr>
      </p:pic>
    </p:spTree>
    <p:extLst>
      <p:ext uri="{BB962C8B-B14F-4D97-AF65-F5344CB8AC3E}">
        <p14:creationId xmlns:p14="http://schemas.microsoft.com/office/powerpoint/2010/main" val="33510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additive="base">
                                        <p:cTn id="1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anim calcmode="lin" valueType="num">
                                      <p:cBhvr additive="base">
                                        <p:cTn id="25"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anim calcmode="lin" valueType="num">
                                      <p:cBhvr additive="base">
                                        <p:cTn id="31"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8" end="8"/>
                                            </p:txEl>
                                          </p:spTgt>
                                        </p:tgtEl>
                                        <p:attrNameLst>
                                          <p:attrName>ppt_y</p:attrName>
                                        </p:attrNameLst>
                                      </p:cBhvr>
                                      <p:tavLst>
                                        <p:tav tm="0">
                                          <p:val>
                                            <p:strVal val="1+#ppt_h/2"/>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0">
                                            <p:txEl>
                                              <p:pRg st="10" end="10"/>
                                            </p:txEl>
                                          </p:spTgt>
                                        </p:tgtEl>
                                        <p:attrNameLst>
                                          <p:attrName>style.visibility</p:attrName>
                                        </p:attrNameLst>
                                      </p:cBhvr>
                                      <p:to>
                                        <p:strVal val="visible"/>
                                      </p:to>
                                    </p:set>
                                    <p:anim calcmode="lin" valueType="num">
                                      <p:cBhvr additive="base">
                                        <p:cTn id="40" dur="500" fill="hold"/>
                                        <p:tgtEl>
                                          <p:spTgt spid="10">
                                            <p:txEl>
                                              <p:pRg st="10" end="1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0">
                                            <p:txEl>
                                              <p:pRg st="10" end="10"/>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0">
                                            <p:txEl>
                                              <p:pRg st="11" end="11"/>
                                            </p:txEl>
                                          </p:spTgt>
                                        </p:tgtEl>
                                        <p:attrNameLst>
                                          <p:attrName>style.visibility</p:attrName>
                                        </p:attrNameLst>
                                      </p:cBhvr>
                                      <p:to>
                                        <p:strVal val="visible"/>
                                      </p:to>
                                    </p:set>
                                    <p:anim calcmode="lin" valueType="num">
                                      <p:cBhvr additive="base">
                                        <p:cTn id="44" dur="500" fill="hold"/>
                                        <p:tgtEl>
                                          <p:spTgt spid="10">
                                            <p:txEl>
                                              <p:pRg st="11" end="1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
                                            <p:txEl>
                                              <p:pRg st="11" end="11"/>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0">
                                            <p:txEl>
                                              <p:pRg st="12" end="12"/>
                                            </p:txEl>
                                          </p:spTgt>
                                        </p:tgtEl>
                                        <p:attrNameLst>
                                          <p:attrName>style.visibility</p:attrName>
                                        </p:attrNameLst>
                                      </p:cBhvr>
                                      <p:to>
                                        <p:strVal val="visible"/>
                                      </p:to>
                                    </p:set>
                                    <p:anim calcmode="lin" valueType="num">
                                      <p:cBhvr additive="base">
                                        <p:cTn id="48" dur="500" fill="hold"/>
                                        <p:tgtEl>
                                          <p:spTgt spid="10">
                                            <p:txEl>
                                              <p:pRg st="12" end="12"/>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0">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TextBox 1"/>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In Heaven and In Earth</a:t>
            </a:r>
          </a:p>
        </p:txBody>
      </p:sp>
      <p:sp>
        <p:nvSpPr>
          <p:cNvPr id="8" name="TextBox 7"/>
          <p:cNvSpPr txBox="1"/>
          <p:nvPr/>
        </p:nvSpPr>
        <p:spPr>
          <a:xfrm>
            <a:off x="0" y="6457890"/>
            <a:ext cx="4800600" cy="400110"/>
          </a:xfrm>
          <a:prstGeom prst="rect">
            <a:avLst/>
          </a:prstGeom>
          <a:noFill/>
        </p:spPr>
        <p:txBody>
          <a:bodyPr wrap="square" rtlCol="0">
            <a:spAutoFit/>
          </a:bodyPr>
          <a:lstStyle/>
          <a:p>
            <a:r>
              <a:rPr lang="en-US" sz="2000" dirty="0">
                <a:solidFill>
                  <a:schemeClr val="bg2"/>
                </a:solidFill>
              </a:rPr>
              <a:t>2 Nephi 2:14</a:t>
            </a:r>
          </a:p>
        </p:txBody>
      </p:sp>
      <p:sp>
        <p:nvSpPr>
          <p:cNvPr id="10" name="TextBox 9"/>
          <p:cNvSpPr txBox="1"/>
          <p:nvPr/>
        </p:nvSpPr>
        <p:spPr>
          <a:xfrm>
            <a:off x="3733800" y="1066800"/>
            <a:ext cx="6096000" cy="1938992"/>
          </a:xfrm>
          <a:prstGeom prst="rect">
            <a:avLst/>
          </a:prstGeom>
          <a:noFill/>
        </p:spPr>
        <p:txBody>
          <a:bodyPr wrap="square" rtlCol="0">
            <a:spAutoFit/>
          </a:bodyPr>
          <a:lstStyle/>
          <a:p>
            <a:pPr fontAlgn="base"/>
            <a:r>
              <a:rPr lang="en-US" sz="2000" dirty="0">
                <a:solidFill>
                  <a:schemeClr val="bg2"/>
                </a:solidFill>
              </a:rPr>
              <a:t>“The knowledge and power of God are not limited to earthly things. </a:t>
            </a:r>
          </a:p>
          <a:p>
            <a:pPr fontAlgn="base"/>
            <a:endParaRPr lang="en-US" sz="2000" dirty="0">
              <a:solidFill>
                <a:schemeClr val="bg2"/>
              </a:solidFill>
            </a:endParaRPr>
          </a:p>
          <a:p>
            <a:pPr fontAlgn="base"/>
            <a:r>
              <a:rPr lang="en-US" sz="2000" dirty="0">
                <a:solidFill>
                  <a:schemeClr val="bg2"/>
                </a:solidFill>
              </a:rPr>
              <a:t>He has complete knowledge and power over us</a:t>
            </a:r>
          </a:p>
          <a:p>
            <a:pPr fontAlgn="base"/>
            <a:endParaRPr lang="en-US" sz="2000" dirty="0">
              <a:solidFill>
                <a:schemeClr val="bg2"/>
              </a:solidFill>
            </a:endParaRPr>
          </a:p>
          <a:p>
            <a:pPr fontAlgn="base"/>
            <a:r>
              <a:rPr lang="en-US" sz="2000" dirty="0">
                <a:solidFill>
                  <a:schemeClr val="bg2"/>
                </a:solidFill>
              </a:rPr>
              <a:t>All are subject to the mind and will of God. </a:t>
            </a:r>
          </a:p>
        </p:txBody>
      </p:sp>
      <p:grpSp>
        <p:nvGrpSpPr>
          <p:cNvPr id="5" name="Group 4"/>
          <p:cNvGrpSpPr/>
          <p:nvPr/>
        </p:nvGrpSpPr>
        <p:grpSpPr>
          <a:xfrm>
            <a:off x="498764" y="83128"/>
            <a:ext cx="1752600" cy="2259932"/>
            <a:chOff x="1828800" y="914400"/>
            <a:chExt cx="1752600" cy="2259932"/>
          </a:xfrm>
        </p:grpSpPr>
        <p:grpSp>
          <p:nvGrpSpPr>
            <p:cNvPr id="4" name="Group 4"/>
            <p:cNvGrpSpPr/>
            <p:nvPr/>
          </p:nvGrpSpPr>
          <p:grpSpPr>
            <a:xfrm>
              <a:off x="1828800" y="914400"/>
              <a:ext cx="1752600" cy="2259932"/>
              <a:chOff x="533400" y="1143000"/>
              <a:chExt cx="2895600" cy="3429000"/>
            </a:xfrm>
            <a:solidFill>
              <a:schemeClr val="bg1">
                <a:lumMod val="50000"/>
              </a:schemeClr>
            </a:solidFill>
          </p:grpSpPr>
          <p:sp>
            <p:nvSpPr>
              <p:cNvPr id="11" name="Flowchart: Manual Operation 10"/>
              <p:cNvSpPr/>
              <p:nvPr/>
            </p:nvSpPr>
            <p:spPr>
              <a:xfrm>
                <a:off x="609600" y="2133600"/>
                <a:ext cx="2743200" cy="2438400"/>
              </a:xfrm>
              <a:prstGeom prst="flowChartManualOpera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nut 11"/>
              <p:cNvSpPr/>
              <p:nvPr/>
            </p:nvSpPr>
            <p:spPr>
              <a:xfrm>
                <a:off x="533400" y="1524000"/>
                <a:ext cx="2895600" cy="914400"/>
              </a:xfrm>
              <a:prstGeom prst="donut">
                <a:avLst>
                  <a:gd name="adj" fmla="val 1323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a:off x="685800" y="1676400"/>
                <a:ext cx="25908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p:cNvSpPr/>
              <p:nvPr/>
            </p:nvSpPr>
            <p:spPr>
              <a:xfrm rot="10800000">
                <a:off x="609600" y="1143000"/>
                <a:ext cx="2743200" cy="2743200"/>
              </a:xfrm>
              <a:prstGeom prst="blockArc">
                <a:avLst>
                  <a:gd name="adj1" fmla="val 9960476"/>
                  <a:gd name="adj2" fmla="val 888336"/>
                  <a:gd name="adj3" fmla="val 363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p:cNvSpPr/>
              <p:nvPr/>
            </p:nvSpPr>
            <p:spPr>
              <a:xfrm>
                <a:off x="5334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1242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2209800" y="1371601"/>
              <a:ext cx="1066800" cy="1323439"/>
            </a:xfrm>
            <a:prstGeom prst="rect">
              <a:avLst/>
            </a:prstGeom>
            <a:noFill/>
          </p:spPr>
          <p:txBody>
            <a:bodyPr wrap="square" rtlCol="0">
              <a:spAutoFit/>
            </a:bodyPr>
            <a:lstStyle/>
            <a:p>
              <a:pPr algn="ctr" fontAlgn="base"/>
              <a:r>
                <a:rPr lang="en-US" sz="2000" dirty="0">
                  <a:solidFill>
                    <a:schemeClr val="bg2"/>
                  </a:solidFill>
                </a:rPr>
                <a:t>God has created all things</a:t>
              </a:r>
              <a:endParaRPr lang="en-US" sz="2400" dirty="0">
                <a:solidFill>
                  <a:schemeClr val="bg2"/>
                </a:solidFill>
              </a:endParaRPr>
            </a:p>
          </p:txBody>
        </p:sp>
      </p:grpSp>
      <p:sp>
        <p:nvSpPr>
          <p:cNvPr id="17" name="TextBox 16"/>
          <p:cNvSpPr txBox="1"/>
          <p:nvPr/>
        </p:nvSpPr>
        <p:spPr>
          <a:xfrm>
            <a:off x="2133600" y="3962401"/>
            <a:ext cx="3657600" cy="2246769"/>
          </a:xfrm>
          <a:prstGeom prst="rect">
            <a:avLst/>
          </a:prstGeom>
          <a:noFill/>
        </p:spPr>
        <p:txBody>
          <a:bodyPr wrap="square" rtlCol="0">
            <a:spAutoFit/>
          </a:bodyPr>
          <a:lstStyle/>
          <a:p>
            <a:pPr fontAlgn="base"/>
            <a:r>
              <a:rPr lang="en-US" sz="2000" i="1" dirty="0">
                <a:solidFill>
                  <a:srgbClr val="FFFF00"/>
                </a:solidFill>
              </a:rPr>
              <a:t>“If God had commanded me to do all things I could do them, If he should command me that I should say unto this water, be thou earth, it should be earth, and if I should say it, it would be done.” (1 Nephi 17:50)</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3118138"/>
            <a:ext cx="4544723" cy="3406775"/>
          </a:xfrm>
          <a:prstGeom prst="rect">
            <a:avLst/>
          </a:prstGeom>
        </p:spPr>
      </p:pic>
    </p:spTree>
    <p:extLst>
      <p:ext uri="{BB962C8B-B14F-4D97-AF65-F5344CB8AC3E}">
        <p14:creationId xmlns:p14="http://schemas.microsoft.com/office/powerpoint/2010/main" val="327771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TextBox 1"/>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Eternal Purposes</a:t>
            </a:r>
          </a:p>
        </p:txBody>
      </p:sp>
      <p:sp>
        <p:nvSpPr>
          <p:cNvPr id="8" name="TextBox 7"/>
          <p:cNvSpPr txBox="1"/>
          <p:nvPr/>
        </p:nvSpPr>
        <p:spPr>
          <a:xfrm>
            <a:off x="121227" y="6457890"/>
            <a:ext cx="4800600" cy="400110"/>
          </a:xfrm>
          <a:prstGeom prst="rect">
            <a:avLst/>
          </a:prstGeom>
          <a:noFill/>
        </p:spPr>
        <p:txBody>
          <a:bodyPr wrap="square" rtlCol="0">
            <a:spAutoFit/>
          </a:bodyPr>
          <a:lstStyle/>
          <a:p>
            <a:r>
              <a:rPr lang="en-US" sz="2000" dirty="0">
                <a:solidFill>
                  <a:schemeClr val="bg2"/>
                </a:solidFill>
              </a:rPr>
              <a:t>2 Nephi 2:15</a:t>
            </a:r>
          </a:p>
        </p:txBody>
      </p:sp>
      <p:sp>
        <p:nvSpPr>
          <p:cNvPr id="10" name="TextBox 9"/>
          <p:cNvSpPr txBox="1"/>
          <p:nvPr/>
        </p:nvSpPr>
        <p:spPr>
          <a:xfrm>
            <a:off x="3297381" y="810492"/>
            <a:ext cx="6096000" cy="1015663"/>
          </a:xfrm>
          <a:prstGeom prst="rect">
            <a:avLst/>
          </a:prstGeom>
          <a:noFill/>
        </p:spPr>
        <p:txBody>
          <a:bodyPr wrap="square" rtlCol="0">
            <a:spAutoFit/>
          </a:bodyPr>
          <a:lstStyle/>
          <a:p>
            <a:pPr fontAlgn="base"/>
            <a:r>
              <a:rPr lang="en-US" sz="2000" i="1" dirty="0">
                <a:solidFill>
                  <a:srgbClr val="FFFF00"/>
                </a:solidFill>
              </a:rPr>
              <a:t>“For behold, this is my work and my glory – to bring to pass the immortality and eternal life of man.” </a:t>
            </a:r>
          </a:p>
          <a:p>
            <a:pPr fontAlgn="base"/>
            <a:r>
              <a:rPr lang="en-US" sz="2000" i="1" dirty="0">
                <a:solidFill>
                  <a:srgbClr val="FFFF00"/>
                </a:solidFill>
              </a:rPr>
              <a:t>(Moses 1:39) </a:t>
            </a:r>
          </a:p>
        </p:txBody>
      </p:sp>
      <p:grpSp>
        <p:nvGrpSpPr>
          <p:cNvPr id="7" name="Group 6"/>
          <p:cNvGrpSpPr/>
          <p:nvPr/>
        </p:nvGrpSpPr>
        <p:grpSpPr>
          <a:xfrm>
            <a:off x="602673" y="103909"/>
            <a:ext cx="1752600" cy="2259932"/>
            <a:chOff x="1828800" y="914400"/>
            <a:chExt cx="1752600" cy="2259932"/>
          </a:xfrm>
        </p:grpSpPr>
        <p:grpSp>
          <p:nvGrpSpPr>
            <p:cNvPr id="4" name="Group 4"/>
            <p:cNvGrpSpPr/>
            <p:nvPr/>
          </p:nvGrpSpPr>
          <p:grpSpPr>
            <a:xfrm>
              <a:off x="1828800" y="914400"/>
              <a:ext cx="1752600" cy="2259932"/>
              <a:chOff x="533400" y="1143000"/>
              <a:chExt cx="2895600" cy="3429000"/>
            </a:xfrm>
            <a:solidFill>
              <a:schemeClr val="bg1">
                <a:lumMod val="50000"/>
              </a:schemeClr>
            </a:solidFill>
          </p:grpSpPr>
          <p:sp>
            <p:nvSpPr>
              <p:cNvPr id="11" name="Flowchart: Manual Operation 10"/>
              <p:cNvSpPr/>
              <p:nvPr/>
            </p:nvSpPr>
            <p:spPr>
              <a:xfrm>
                <a:off x="609600" y="2133600"/>
                <a:ext cx="2743200" cy="2438400"/>
              </a:xfrm>
              <a:prstGeom prst="flowChartManualOpera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nut 11"/>
              <p:cNvSpPr/>
              <p:nvPr/>
            </p:nvSpPr>
            <p:spPr>
              <a:xfrm>
                <a:off x="533400" y="1524000"/>
                <a:ext cx="2895600" cy="914400"/>
              </a:xfrm>
              <a:prstGeom prst="donut">
                <a:avLst>
                  <a:gd name="adj" fmla="val 1323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a:off x="685800" y="1676400"/>
                <a:ext cx="25908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p:cNvSpPr/>
              <p:nvPr/>
            </p:nvSpPr>
            <p:spPr>
              <a:xfrm rot="10800000">
                <a:off x="609600" y="1143000"/>
                <a:ext cx="2743200" cy="2743200"/>
              </a:xfrm>
              <a:prstGeom prst="blockArc">
                <a:avLst>
                  <a:gd name="adj1" fmla="val 9960476"/>
                  <a:gd name="adj2" fmla="val 888336"/>
                  <a:gd name="adj3" fmla="val 363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p:cNvSpPr/>
              <p:nvPr/>
            </p:nvSpPr>
            <p:spPr>
              <a:xfrm>
                <a:off x="5334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1242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981200" y="1676400"/>
              <a:ext cx="1524000" cy="400110"/>
            </a:xfrm>
            <a:prstGeom prst="rect">
              <a:avLst/>
            </a:prstGeom>
            <a:noFill/>
          </p:spPr>
          <p:txBody>
            <a:bodyPr wrap="square" rtlCol="0">
              <a:spAutoFit/>
            </a:bodyPr>
            <a:lstStyle/>
            <a:p>
              <a:pPr algn="ctr" fontAlgn="base"/>
              <a:r>
                <a:rPr lang="en-US" sz="2000" dirty="0">
                  <a:solidFill>
                    <a:schemeClr val="bg2"/>
                  </a:solidFill>
                </a:rPr>
                <a:t>Immortality</a:t>
              </a:r>
              <a:endParaRPr lang="en-US" sz="2400" dirty="0">
                <a:solidFill>
                  <a:schemeClr val="bg2"/>
                </a:solidFill>
              </a:endParaRPr>
            </a:p>
          </p:txBody>
        </p:sp>
      </p:grpSp>
      <p:sp>
        <p:nvSpPr>
          <p:cNvPr id="17" name="TextBox 16"/>
          <p:cNvSpPr txBox="1"/>
          <p:nvPr/>
        </p:nvSpPr>
        <p:spPr>
          <a:xfrm>
            <a:off x="242454" y="2684319"/>
            <a:ext cx="3657600" cy="1323439"/>
          </a:xfrm>
          <a:prstGeom prst="rect">
            <a:avLst/>
          </a:prstGeom>
          <a:noFill/>
        </p:spPr>
        <p:txBody>
          <a:bodyPr wrap="square" rtlCol="0">
            <a:spAutoFit/>
          </a:bodyPr>
          <a:lstStyle/>
          <a:p>
            <a:pPr fontAlgn="base"/>
            <a:r>
              <a:rPr lang="en-US" sz="2000" dirty="0">
                <a:solidFill>
                  <a:schemeClr val="bg2"/>
                </a:solidFill>
              </a:rPr>
              <a:t>Adam and Eve are the mortal parents of all</a:t>
            </a:r>
          </a:p>
          <a:p>
            <a:pPr fontAlgn="base"/>
            <a:r>
              <a:rPr lang="en-US" sz="2000" dirty="0">
                <a:solidFill>
                  <a:schemeClr val="bg2"/>
                </a:solidFill>
              </a:rPr>
              <a:t>Adam—The father of all</a:t>
            </a:r>
          </a:p>
          <a:p>
            <a:pPr fontAlgn="base"/>
            <a:r>
              <a:rPr lang="en-US" sz="2000" dirty="0">
                <a:solidFill>
                  <a:schemeClr val="bg2"/>
                </a:solidFill>
              </a:rPr>
              <a:t>(D&amp;C 138:8)</a:t>
            </a:r>
          </a:p>
        </p:txBody>
      </p:sp>
      <p:sp>
        <p:nvSpPr>
          <p:cNvPr id="18" name="TextBox 17"/>
          <p:cNvSpPr txBox="1"/>
          <p:nvPr/>
        </p:nvSpPr>
        <p:spPr>
          <a:xfrm>
            <a:off x="4613563" y="1963883"/>
            <a:ext cx="6442364" cy="1846659"/>
          </a:xfrm>
          <a:prstGeom prst="rect">
            <a:avLst/>
          </a:prstGeom>
          <a:noFill/>
        </p:spPr>
        <p:txBody>
          <a:bodyPr wrap="square" rtlCol="0">
            <a:spAutoFit/>
          </a:bodyPr>
          <a:lstStyle/>
          <a:p>
            <a:pPr fontAlgn="base"/>
            <a:r>
              <a:rPr lang="en-US" sz="2000" dirty="0">
                <a:solidFill>
                  <a:schemeClr val="bg2"/>
                </a:solidFill>
              </a:rPr>
              <a:t>Adam took upon him an appropriate body, the body of a man, and so became a ‘living soul.’ …All who have inhabited the earth since Adam have taken bodies and become souls in like manner…Man began life as a human being, in the likeness of our Heavenly Father. </a:t>
            </a:r>
          </a:p>
          <a:p>
            <a:pPr fontAlgn="base"/>
            <a:r>
              <a:rPr lang="en-US" sz="1400" dirty="0">
                <a:solidFill>
                  <a:schemeClr val="bg2"/>
                </a:solidFill>
              </a:rPr>
              <a:t>First Presidency of the Church</a:t>
            </a: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992" y="4192299"/>
            <a:ext cx="3175721" cy="1780841"/>
          </a:xfrm>
          <a:prstGeom prst="rect">
            <a:avLst/>
          </a:prstGeom>
        </p:spPr>
      </p:pic>
      <p:grpSp>
        <p:nvGrpSpPr>
          <p:cNvPr id="37" name="Group 36"/>
          <p:cNvGrpSpPr/>
          <p:nvPr/>
        </p:nvGrpSpPr>
        <p:grpSpPr>
          <a:xfrm>
            <a:off x="6515100" y="3751551"/>
            <a:ext cx="5382490" cy="2982547"/>
            <a:chOff x="6515100" y="3751551"/>
            <a:chExt cx="5382490" cy="2982547"/>
          </a:xfrm>
        </p:grpSpPr>
        <p:sp>
          <p:nvSpPr>
            <p:cNvPr id="34" name="Rectangle 33"/>
            <p:cNvSpPr/>
            <p:nvPr/>
          </p:nvSpPr>
          <p:spPr>
            <a:xfrm>
              <a:off x="6515100" y="6472488"/>
              <a:ext cx="5382490" cy="261610"/>
            </a:xfrm>
            <a:prstGeom prst="rect">
              <a:avLst/>
            </a:prstGeom>
          </p:spPr>
          <p:txBody>
            <a:bodyPr wrap="square">
              <a:spAutoFit/>
            </a:bodyPr>
            <a:lstStyle/>
            <a:p>
              <a:r>
                <a:rPr lang="en-US" sz="1100" dirty="0">
                  <a:solidFill>
                    <a:schemeClr val="bg1"/>
                  </a:solidFill>
                  <a:latin typeface="Roboto"/>
                </a:rPr>
                <a:t>President Joseph F. Smith with counselors John R. Winder and Anthon H. Lund</a:t>
              </a:r>
              <a:endParaRPr lang="en-US" sz="1100" dirty="0">
                <a:solidFill>
                  <a:schemeClr val="bg1"/>
                </a:solidFill>
              </a:endParaRP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7562" y="3751551"/>
              <a:ext cx="3800475" cy="2638425"/>
            </a:xfrm>
            <a:prstGeom prst="rect">
              <a:avLst/>
            </a:prstGeom>
          </p:spPr>
        </p:pic>
      </p:grpSp>
    </p:spTree>
    <p:extLst>
      <p:ext uri="{BB962C8B-B14F-4D97-AF65-F5344CB8AC3E}">
        <p14:creationId xmlns:p14="http://schemas.microsoft.com/office/powerpoint/2010/main" val="287510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TextBox 1"/>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The Fall</a:t>
            </a:r>
          </a:p>
        </p:txBody>
      </p:sp>
      <p:sp>
        <p:nvSpPr>
          <p:cNvPr id="5" name="TextBox 4"/>
          <p:cNvSpPr txBox="1"/>
          <p:nvPr/>
        </p:nvSpPr>
        <p:spPr>
          <a:xfrm>
            <a:off x="2133600" y="838201"/>
            <a:ext cx="3505200" cy="584775"/>
          </a:xfrm>
          <a:prstGeom prst="rect">
            <a:avLst/>
          </a:prstGeom>
          <a:noFill/>
        </p:spPr>
        <p:txBody>
          <a:bodyPr wrap="square" rtlCol="0">
            <a:spAutoFit/>
          </a:bodyPr>
          <a:lstStyle/>
          <a:p>
            <a:r>
              <a:rPr lang="en-US" sz="3200" dirty="0">
                <a:solidFill>
                  <a:schemeClr val="bg2"/>
                </a:solidFill>
                <a:latin typeface="Abadi" panose="020B0604020104020204" pitchFamily="34" charset="0"/>
              </a:rPr>
              <a:t>Choice</a:t>
            </a:r>
          </a:p>
        </p:txBody>
      </p:sp>
      <p:sp>
        <p:nvSpPr>
          <p:cNvPr id="6" name="TextBox 5"/>
          <p:cNvSpPr txBox="1"/>
          <p:nvPr/>
        </p:nvSpPr>
        <p:spPr>
          <a:xfrm>
            <a:off x="1676400" y="1371601"/>
            <a:ext cx="5181600" cy="3477875"/>
          </a:xfrm>
          <a:prstGeom prst="rect">
            <a:avLst/>
          </a:prstGeom>
          <a:noFill/>
        </p:spPr>
        <p:txBody>
          <a:bodyPr wrap="square" rtlCol="0">
            <a:spAutoFit/>
          </a:bodyPr>
          <a:lstStyle/>
          <a:p>
            <a:pPr fontAlgn="base"/>
            <a:r>
              <a:rPr lang="en-US" sz="2000" dirty="0">
                <a:solidFill>
                  <a:schemeClr val="bg2"/>
                </a:solidFill>
              </a:rPr>
              <a:t>“the Fall” refers to the conditions that came to Adam and Eve and their descendants because of Adam and Eve’s choice to partake of the forbidden fruit in the Garden of Eden.</a:t>
            </a:r>
          </a:p>
          <a:p>
            <a:pPr fontAlgn="base"/>
            <a:endParaRPr lang="en-US" sz="2000" dirty="0">
              <a:solidFill>
                <a:schemeClr val="bg2"/>
              </a:solidFill>
            </a:endParaRPr>
          </a:p>
          <a:p>
            <a:pPr fontAlgn="base"/>
            <a:r>
              <a:rPr lang="en-US" sz="2400" dirty="0">
                <a:solidFill>
                  <a:schemeClr val="bg2"/>
                </a:solidFill>
              </a:rPr>
              <a:t>What choice did the Lord give to Adam and Eve in the Garden of Eden?</a:t>
            </a:r>
          </a:p>
          <a:p>
            <a:pPr fontAlgn="base"/>
            <a:r>
              <a:rPr lang="en-US" sz="2400" dirty="0">
                <a:solidFill>
                  <a:schemeClr val="bg2"/>
                </a:solidFill>
              </a:rPr>
              <a:t> </a:t>
            </a:r>
            <a:r>
              <a:rPr lang="en-US" sz="2400" dirty="0">
                <a:solidFill>
                  <a:srgbClr val="FFFF00"/>
                </a:solidFill>
              </a:rPr>
              <a:t>He allowed them to choose whether or not to eat the forbidden fruit.</a:t>
            </a:r>
          </a:p>
          <a:p>
            <a:endParaRPr lang="en-US" sz="2400" dirty="0">
              <a:solidFill>
                <a:schemeClr val="bg2"/>
              </a:solidFill>
            </a:endParaRPr>
          </a:p>
        </p:txBody>
      </p:sp>
      <p:sp>
        <p:nvSpPr>
          <p:cNvPr id="7" name="TextBox 6"/>
          <p:cNvSpPr txBox="1"/>
          <p:nvPr/>
        </p:nvSpPr>
        <p:spPr>
          <a:xfrm>
            <a:off x="2379518" y="4857452"/>
            <a:ext cx="4038600" cy="2000548"/>
          </a:xfrm>
          <a:prstGeom prst="rect">
            <a:avLst/>
          </a:prstGeom>
          <a:noFill/>
        </p:spPr>
        <p:txBody>
          <a:bodyPr wrap="square" rtlCol="0">
            <a:spAutoFit/>
          </a:bodyPr>
          <a:lstStyle/>
          <a:p>
            <a:r>
              <a:rPr lang="en-US" sz="2000" dirty="0">
                <a:solidFill>
                  <a:schemeClr val="bg2"/>
                </a:solidFill>
              </a:rPr>
              <a:t>“Agency, which embraces the right of choice, is fundamental to the plan of salvation. There can be no forced righteousness.” </a:t>
            </a:r>
          </a:p>
          <a:p>
            <a:r>
              <a:rPr lang="en-US" sz="1200" dirty="0">
                <a:solidFill>
                  <a:schemeClr val="bg2"/>
                </a:solidFill>
              </a:rPr>
              <a:t>Joseph Fielding </a:t>
            </a:r>
            <a:r>
              <a:rPr lang="en-US" sz="1200" dirty="0" err="1">
                <a:solidFill>
                  <a:schemeClr val="bg2"/>
                </a:solidFill>
              </a:rPr>
              <a:t>McConkie</a:t>
            </a:r>
            <a:r>
              <a:rPr lang="en-US" sz="1200" dirty="0">
                <a:solidFill>
                  <a:schemeClr val="bg2"/>
                </a:solidFill>
              </a:rPr>
              <a:t> and</a:t>
            </a:r>
          </a:p>
          <a:p>
            <a:r>
              <a:rPr lang="en-US" sz="1200" dirty="0">
                <a:solidFill>
                  <a:schemeClr val="bg2"/>
                </a:solidFill>
              </a:rPr>
              <a:t>Robert L. Millet</a:t>
            </a:r>
          </a:p>
          <a:p>
            <a:endParaRPr lang="en-US" sz="2000" dirty="0">
              <a:solidFill>
                <a:schemeClr val="bg2"/>
              </a:solidFill>
            </a:endParaRPr>
          </a:p>
        </p:txBody>
      </p:sp>
      <p:sp>
        <p:nvSpPr>
          <p:cNvPr id="8" name="TextBox 7"/>
          <p:cNvSpPr txBox="1"/>
          <p:nvPr/>
        </p:nvSpPr>
        <p:spPr>
          <a:xfrm>
            <a:off x="0" y="6457890"/>
            <a:ext cx="4800600" cy="400110"/>
          </a:xfrm>
          <a:prstGeom prst="rect">
            <a:avLst/>
          </a:prstGeom>
          <a:noFill/>
        </p:spPr>
        <p:txBody>
          <a:bodyPr wrap="square" rtlCol="0">
            <a:spAutoFit/>
          </a:bodyPr>
          <a:lstStyle/>
          <a:p>
            <a:r>
              <a:rPr lang="en-US" sz="2000" dirty="0">
                <a:solidFill>
                  <a:schemeClr val="bg2"/>
                </a:solidFill>
              </a:rPr>
              <a:t>2 Nephi 2:15</a:t>
            </a:r>
          </a:p>
        </p:txBody>
      </p:sp>
      <p:sp>
        <p:nvSpPr>
          <p:cNvPr id="36" name="Rectangle 35"/>
          <p:cNvSpPr/>
          <p:nvPr/>
        </p:nvSpPr>
        <p:spPr>
          <a:xfrm>
            <a:off x="7280564" y="5562601"/>
            <a:ext cx="4572000" cy="1015663"/>
          </a:xfrm>
          <a:prstGeom prst="rect">
            <a:avLst/>
          </a:prstGeom>
        </p:spPr>
        <p:txBody>
          <a:bodyPr>
            <a:spAutoFit/>
          </a:bodyPr>
          <a:lstStyle/>
          <a:p>
            <a:r>
              <a:rPr lang="en-US" sz="2000" i="1" dirty="0">
                <a:solidFill>
                  <a:srgbClr val="FFFF00"/>
                </a:solidFill>
              </a:rPr>
              <a:t>“If there is no opportunity for wickedness there can be no opportunity for righteousness.” (2 Nephi 10:23)</a:t>
            </a:r>
          </a:p>
        </p:txBody>
      </p:sp>
      <p:grpSp>
        <p:nvGrpSpPr>
          <p:cNvPr id="11" name="Group 10"/>
          <p:cNvGrpSpPr/>
          <p:nvPr/>
        </p:nvGrpSpPr>
        <p:grpSpPr>
          <a:xfrm>
            <a:off x="10411485" y="231618"/>
            <a:ext cx="1510565" cy="863852"/>
            <a:chOff x="9605727" y="756718"/>
            <a:chExt cx="1881757" cy="1108117"/>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727" y="756718"/>
              <a:ext cx="857665" cy="107208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1196" y="764032"/>
              <a:ext cx="786288" cy="1100803"/>
            </a:xfrm>
            <a:prstGeom prst="rect">
              <a:avLst/>
            </a:prstGeom>
          </p:spPr>
        </p:pic>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1519" y="1502352"/>
            <a:ext cx="4317422" cy="2717802"/>
          </a:xfrm>
          <a:prstGeom prst="rect">
            <a:avLst/>
          </a:prstGeom>
        </p:spPr>
      </p:pic>
    </p:spTree>
    <p:extLst>
      <p:ext uri="{BB962C8B-B14F-4D97-AF65-F5344CB8AC3E}">
        <p14:creationId xmlns:p14="http://schemas.microsoft.com/office/powerpoint/2010/main" val="421210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1000"/>
                                        <p:tgtEl>
                                          <p:spTgt spid="6">
                                            <p:txEl>
                                              <p:pRg st="3" end="3"/>
                                            </p:txEl>
                                          </p:spTgt>
                                        </p:tgtEl>
                                      </p:cBhvr>
                                    </p:animEffect>
                                    <p:anim calcmode="lin" valueType="num">
                                      <p:cBhvr>
                                        <p:cTn id="1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4" name="TextBox 3"/>
          <p:cNvSpPr txBox="1"/>
          <p:nvPr/>
        </p:nvSpPr>
        <p:spPr>
          <a:xfrm>
            <a:off x="547255" y="145474"/>
            <a:ext cx="2892136" cy="4401205"/>
          </a:xfrm>
          <a:prstGeom prst="rect">
            <a:avLst/>
          </a:prstGeom>
          <a:noFill/>
        </p:spPr>
        <p:txBody>
          <a:bodyPr wrap="square" rtlCol="0">
            <a:spAutoFit/>
          </a:bodyPr>
          <a:lstStyle/>
          <a:p>
            <a:r>
              <a:rPr lang="en-US" sz="2000" dirty="0">
                <a:solidFill>
                  <a:schemeClr val="bg2"/>
                </a:solidFill>
              </a:rPr>
              <a:t>WITHOUT THE FALL</a:t>
            </a:r>
          </a:p>
          <a:p>
            <a:endParaRPr lang="en-US" sz="2000" dirty="0">
              <a:solidFill>
                <a:schemeClr val="bg2"/>
              </a:solidFill>
            </a:endParaRPr>
          </a:p>
          <a:p>
            <a:r>
              <a:rPr lang="en-US" sz="2000" dirty="0">
                <a:solidFill>
                  <a:schemeClr val="bg2"/>
                </a:solidFill>
              </a:rPr>
              <a:t>All things would have remained as they were when they were created</a:t>
            </a:r>
          </a:p>
          <a:p>
            <a:endParaRPr lang="en-US" sz="2000" dirty="0">
              <a:solidFill>
                <a:schemeClr val="bg2"/>
              </a:solidFill>
            </a:endParaRPr>
          </a:p>
          <a:p>
            <a:r>
              <a:rPr lang="en-US" sz="2000" dirty="0">
                <a:solidFill>
                  <a:schemeClr val="bg2"/>
                </a:solidFill>
              </a:rPr>
              <a:t>Adam and Eve would have had no children</a:t>
            </a:r>
          </a:p>
          <a:p>
            <a:endParaRPr lang="en-US" sz="2000" dirty="0">
              <a:solidFill>
                <a:schemeClr val="bg2"/>
              </a:solidFill>
            </a:endParaRPr>
          </a:p>
          <a:p>
            <a:r>
              <a:rPr lang="en-US" sz="2000" dirty="0">
                <a:solidFill>
                  <a:schemeClr val="bg2"/>
                </a:solidFill>
              </a:rPr>
              <a:t>Adam and Eve would have remained in a state of innocence, unable to know joy or misery, good or sin </a:t>
            </a:r>
          </a:p>
        </p:txBody>
      </p:sp>
      <p:sp>
        <p:nvSpPr>
          <p:cNvPr id="5" name="TextBox 4"/>
          <p:cNvSpPr txBox="1"/>
          <p:nvPr/>
        </p:nvSpPr>
        <p:spPr>
          <a:xfrm>
            <a:off x="90055" y="6457890"/>
            <a:ext cx="6248400" cy="400110"/>
          </a:xfrm>
          <a:prstGeom prst="rect">
            <a:avLst/>
          </a:prstGeom>
          <a:noFill/>
        </p:spPr>
        <p:txBody>
          <a:bodyPr wrap="square" rtlCol="0">
            <a:spAutoFit/>
          </a:bodyPr>
          <a:lstStyle/>
          <a:p>
            <a:r>
              <a:rPr lang="en-US" sz="2000" dirty="0">
                <a:solidFill>
                  <a:schemeClr val="bg2"/>
                </a:solidFill>
              </a:rPr>
              <a:t>2 Nephi 2:19-25     2 Nephi 9:6     Helaman 14:16</a:t>
            </a:r>
          </a:p>
        </p:txBody>
      </p:sp>
      <p:sp>
        <p:nvSpPr>
          <p:cNvPr id="6" name="TextBox 5"/>
          <p:cNvSpPr txBox="1"/>
          <p:nvPr/>
        </p:nvSpPr>
        <p:spPr>
          <a:xfrm>
            <a:off x="7481454" y="176646"/>
            <a:ext cx="4038600" cy="4708981"/>
          </a:xfrm>
          <a:prstGeom prst="rect">
            <a:avLst/>
          </a:prstGeom>
          <a:noFill/>
        </p:spPr>
        <p:txBody>
          <a:bodyPr wrap="square" rtlCol="0">
            <a:spAutoFit/>
          </a:bodyPr>
          <a:lstStyle/>
          <a:p>
            <a:r>
              <a:rPr lang="en-US" sz="2000" dirty="0">
                <a:solidFill>
                  <a:schemeClr val="bg2"/>
                </a:solidFill>
              </a:rPr>
              <a:t>BECAUSE OF THE FALL</a:t>
            </a:r>
          </a:p>
          <a:p>
            <a:endParaRPr lang="en-US" sz="2000" dirty="0">
              <a:solidFill>
                <a:schemeClr val="bg2"/>
              </a:solidFill>
            </a:endParaRPr>
          </a:p>
          <a:p>
            <a:r>
              <a:rPr lang="en-US" sz="2000" dirty="0">
                <a:solidFill>
                  <a:schemeClr val="bg2"/>
                </a:solidFill>
              </a:rPr>
              <a:t>Adam and Eve were driven out of the garden to till the earth</a:t>
            </a:r>
          </a:p>
          <a:p>
            <a:endParaRPr lang="en-US" sz="2000" dirty="0">
              <a:solidFill>
                <a:schemeClr val="bg2"/>
              </a:solidFill>
            </a:endParaRPr>
          </a:p>
          <a:p>
            <a:r>
              <a:rPr lang="en-US" sz="2000" dirty="0">
                <a:solidFill>
                  <a:schemeClr val="bg2"/>
                </a:solidFill>
              </a:rPr>
              <a:t>Adam and Eve brought forth children—the family of all the earth</a:t>
            </a:r>
          </a:p>
          <a:p>
            <a:endParaRPr lang="en-US" sz="2000" dirty="0">
              <a:solidFill>
                <a:schemeClr val="bg2"/>
              </a:solidFill>
            </a:endParaRPr>
          </a:p>
          <a:p>
            <a:r>
              <a:rPr lang="en-US" sz="2000" dirty="0">
                <a:solidFill>
                  <a:schemeClr val="bg2"/>
                </a:solidFill>
              </a:rPr>
              <a:t>Adam and Eve and their descendants would experience mortal life, including misery, joy, and the ability to do good and to sin</a:t>
            </a:r>
          </a:p>
          <a:p>
            <a:endParaRPr lang="en-US" sz="2000" dirty="0">
              <a:solidFill>
                <a:schemeClr val="bg2"/>
              </a:solidFill>
            </a:endParaRPr>
          </a:p>
          <a:p>
            <a:r>
              <a:rPr lang="en-US" sz="2000" dirty="0">
                <a:solidFill>
                  <a:schemeClr val="bg2"/>
                </a:solidFill>
              </a:rPr>
              <a:t>We are subject to physical and spiritual death</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209" y="978477"/>
            <a:ext cx="3539795" cy="2731078"/>
          </a:xfrm>
          <a:prstGeom prst="rect">
            <a:avLst/>
          </a:prstGeom>
        </p:spPr>
      </p:pic>
    </p:spTree>
    <p:extLst>
      <p:ext uri="{BB962C8B-B14F-4D97-AF65-F5344CB8AC3E}">
        <p14:creationId xmlns:p14="http://schemas.microsoft.com/office/powerpoint/2010/main" val="158760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8" name="TextBox 7"/>
          <p:cNvSpPr txBox="1"/>
          <p:nvPr/>
        </p:nvSpPr>
        <p:spPr>
          <a:xfrm>
            <a:off x="5545282" y="585356"/>
            <a:ext cx="5562600" cy="3108543"/>
          </a:xfrm>
          <a:prstGeom prst="rect">
            <a:avLst/>
          </a:prstGeom>
          <a:noFill/>
        </p:spPr>
        <p:txBody>
          <a:bodyPr wrap="square" rtlCol="0">
            <a:spAutoFit/>
          </a:bodyPr>
          <a:lstStyle/>
          <a:p>
            <a:r>
              <a:rPr lang="en-US" sz="2800" i="1" dirty="0">
                <a:solidFill>
                  <a:srgbClr val="FFFF00"/>
                </a:solidFill>
              </a:rPr>
              <a:t>“Were it not for our transgression we never should have had seed, and never should have known good and evil, and the joy of our redemption, and the eternal life which God </a:t>
            </a:r>
            <a:r>
              <a:rPr lang="en-US" sz="2800" i="1" dirty="0" err="1">
                <a:solidFill>
                  <a:srgbClr val="FFFF00"/>
                </a:solidFill>
              </a:rPr>
              <a:t>giveth</a:t>
            </a:r>
            <a:r>
              <a:rPr lang="en-US" sz="2800" i="1" dirty="0">
                <a:solidFill>
                  <a:srgbClr val="FFFF00"/>
                </a:solidFill>
              </a:rPr>
              <a:t> unto all the obedient.” (Moses 5:11)</a:t>
            </a:r>
          </a:p>
          <a:p>
            <a:r>
              <a:rPr lang="en-US" sz="2800" dirty="0">
                <a:solidFill>
                  <a:schemeClr val="bg2"/>
                </a:solidFill>
              </a:rPr>
              <a:t> </a:t>
            </a:r>
          </a:p>
        </p:txBody>
      </p:sp>
      <p:grpSp>
        <p:nvGrpSpPr>
          <p:cNvPr id="6" name="Group 5"/>
          <p:cNvGrpSpPr/>
          <p:nvPr/>
        </p:nvGrpSpPr>
        <p:grpSpPr>
          <a:xfrm>
            <a:off x="761999" y="2362200"/>
            <a:ext cx="4838700" cy="4097784"/>
            <a:chOff x="761999" y="2362200"/>
            <a:chExt cx="4838700" cy="4097784"/>
          </a:xfrm>
        </p:grpSpPr>
        <p:sp>
          <p:nvSpPr>
            <p:cNvPr id="2" name="TextBox 1"/>
            <p:cNvSpPr txBox="1"/>
            <p:nvPr/>
          </p:nvSpPr>
          <p:spPr>
            <a:xfrm>
              <a:off x="2732810" y="6213763"/>
              <a:ext cx="1641764" cy="246221"/>
            </a:xfrm>
            <a:prstGeom prst="rect">
              <a:avLst/>
            </a:prstGeom>
            <a:noFill/>
          </p:spPr>
          <p:txBody>
            <a:bodyPr wrap="square" rtlCol="0">
              <a:spAutoFit/>
            </a:bodyPr>
            <a:lstStyle/>
            <a:p>
              <a:r>
                <a:rPr lang="en-US" sz="1000" dirty="0">
                  <a:solidFill>
                    <a:schemeClr val="bg1"/>
                  </a:solidFill>
                </a:rPr>
                <a:t>Mike Frank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2362200"/>
              <a:ext cx="4838700" cy="38709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34" name="Group 3"/>
          <p:cNvGrpSpPr/>
          <p:nvPr/>
        </p:nvGrpSpPr>
        <p:grpSpPr>
          <a:xfrm>
            <a:off x="8603672" y="3832811"/>
            <a:ext cx="2031972" cy="2301261"/>
            <a:chOff x="71718" y="1120588"/>
            <a:chExt cx="3070535" cy="4572000"/>
          </a:xfrm>
        </p:grpSpPr>
        <p:grpSp>
          <p:nvGrpSpPr>
            <p:cNvPr id="35" name="Group 13"/>
            <p:cNvGrpSpPr/>
            <p:nvPr/>
          </p:nvGrpSpPr>
          <p:grpSpPr>
            <a:xfrm>
              <a:off x="71718" y="1120588"/>
              <a:ext cx="3048000" cy="4572000"/>
              <a:chOff x="838200" y="1066800"/>
              <a:chExt cx="2438400" cy="3352800"/>
            </a:xfrm>
          </p:grpSpPr>
          <p:sp>
            <p:nvSpPr>
              <p:cNvPr id="37"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a:off x="762598" y="1254182"/>
              <a:ext cx="2379655" cy="4035708"/>
            </a:xfrm>
            <a:prstGeom prst="rect">
              <a:avLst/>
            </a:prstGeom>
            <a:noFill/>
          </p:spPr>
          <p:txBody>
            <a:bodyPr wrap="square" rtlCol="0">
              <a:spAutoFit/>
            </a:bodyPr>
            <a:lstStyle/>
            <a:p>
              <a:pPr algn="ctr"/>
              <a:r>
                <a:rPr lang="en-US" b="1" dirty="0"/>
                <a:t>The Fall of Adam and Eve is an essential part of Heavenly Father’s plan of happiness.</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221793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8" name="Group 467"/>
          <p:cNvGrpSpPr/>
          <p:nvPr/>
        </p:nvGrpSpPr>
        <p:grpSpPr>
          <a:xfrm>
            <a:off x="0" y="0"/>
            <a:ext cx="12192000" cy="6858000"/>
            <a:chOff x="0" y="0"/>
            <a:chExt cx="12192000" cy="6858000"/>
          </a:xfrm>
        </p:grpSpPr>
        <p:pic>
          <p:nvPicPr>
            <p:cNvPr id="469" name="Picture 46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70" name="Frame 469"/>
            <p:cNvSpPr/>
            <p:nvPr/>
          </p:nvSpPr>
          <p:spPr>
            <a:xfrm>
              <a:off x="0" y="0"/>
              <a:ext cx="12192000" cy="6858000"/>
            </a:xfrm>
            <a:prstGeom prst="frame">
              <a:avLst>
                <a:gd name="adj1" fmla="val 6427"/>
              </a:avLst>
            </a:prstGeom>
            <a:solidFill>
              <a:schemeClr val="tx1">
                <a:lumMod val="65000"/>
                <a:lumOff val="35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TextBox 4"/>
          <p:cNvSpPr txBox="1"/>
          <p:nvPr/>
        </p:nvSpPr>
        <p:spPr>
          <a:xfrm>
            <a:off x="1184495" y="909875"/>
            <a:ext cx="8229600" cy="2308324"/>
          </a:xfrm>
          <a:prstGeom prst="rect">
            <a:avLst/>
          </a:prstGeom>
          <a:noFill/>
        </p:spPr>
        <p:txBody>
          <a:bodyPr wrap="square" rtlCol="0">
            <a:spAutoFit/>
          </a:bodyPr>
          <a:lstStyle/>
          <a:p>
            <a:pPr fontAlgn="base"/>
            <a:r>
              <a:rPr lang="en-US" sz="2400" dirty="0"/>
              <a:t>His father’s descendants</a:t>
            </a:r>
          </a:p>
          <a:p>
            <a:pPr fontAlgn="base"/>
            <a:endParaRPr lang="en-US" sz="2400" dirty="0"/>
          </a:p>
          <a:p>
            <a:pPr fontAlgn="base"/>
            <a:r>
              <a:rPr lang="en-US" sz="2400" dirty="0"/>
              <a:t>The Lord’s covenant people in the last days</a:t>
            </a:r>
          </a:p>
          <a:p>
            <a:pPr fontAlgn="base"/>
            <a:endParaRPr lang="en-US" sz="2400" dirty="0"/>
          </a:p>
          <a:p>
            <a:pPr fontAlgn="base"/>
            <a:r>
              <a:rPr lang="en-US" sz="2400" dirty="0"/>
              <a:t>All the people in the world (see 2 Nephi 33:3, 13). </a:t>
            </a:r>
          </a:p>
          <a:p>
            <a:pPr fontAlgn="base"/>
            <a:endParaRPr lang="en-US" sz="2400" dirty="0"/>
          </a:p>
        </p:txBody>
      </p:sp>
      <p:sp>
        <p:nvSpPr>
          <p:cNvPr id="2" name="Rectangle 1"/>
          <p:cNvSpPr/>
          <p:nvPr/>
        </p:nvSpPr>
        <p:spPr>
          <a:xfrm>
            <a:off x="4495800" y="0"/>
            <a:ext cx="3172663" cy="523220"/>
          </a:xfrm>
          <a:prstGeom prst="rect">
            <a:avLst/>
          </a:prstGeom>
        </p:spPr>
        <p:txBody>
          <a:bodyPr wrap="none">
            <a:spAutoFit/>
          </a:bodyPr>
          <a:lstStyle/>
          <a:p>
            <a:pPr algn="ctr" fontAlgn="base"/>
            <a:r>
              <a:rPr lang="en-US" sz="2800" b="1" dirty="0">
                <a:solidFill>
                  <a:srgbClr val="00B0F0"/>
                </a:solidFill>
                <a:latin typeface="Castellar" pitchFamily="18" charset="0"/>
              </a:rPr>
              <a:t>The Audience</a:t>
            </a:r>
          </a:p>
        </p:txBody>
      </p:sp>
      <p:grpSp>
        <p:nvGrpSpPr>
          <p:cNvPr id="749" name="Group 748">
            <a:extLst>
              <a:ext uri="{FF2B5EF4-FFF2-40B4-BE49-F238E27FC236}">
                <a16:creationId xmlns:a16="http://schemas.microsoft.com/office/drawing/2014/main" id="{EA2C804C-E224-FC70-18A2-7C0A61E7FCB5}"/>
              </a:ext>
            </a:extLst>
          </p:cNvPr>
          <p:cNvGrpSpPr/>
          <p:nvPr/>
        </p:nvGrpSpPr>
        <p:grpSpPr>
          <a:xfrm>
            <a:off x="1042934" y="3265625"/>
            <a:ext cx="4465074" cy="2934087"/>
            <a:chOff x="1413243" y="523532"/>
            <a:chExt cx="9027929" cy="6223604"/>
          </a:xfrm>
        </p:grpSpPr>
        <p:grpSp>
          <p:nvGrpSpPr>
            <p:cNvPr id="449" name="Group 163">
              <a:extLst>
                <a:ext uri="{FF2B5EF4-FFF2-40B4-BE49-F238E27FC236}">
                  <a16:creationId xmlns:a16="http://schemas.microsoft.com/office/drawing/2014/main" id="{08B60E93-C19B-6DFC-FE7C-969925F2B70C}"/>
                </a:ext>
              </a:extLst>
            </p:cNvPr>
            <p:cNvGrpSpPr/>
            <p:nvPr/>
          </p:nvGrpSpPr>
          <p:grpSpPr>
            <a:xfrm>
              <a:off x="1857675" y="639357"/>
              <a:ext cx="2530766" cy="4816597"/>
              <a:chOff x="2487500" y="1794178"/>
              <a:chExt cx="1224741" cy="3261838"/>
            </a:xfrm>
          </p:grpSpPr>
          <p:sp>
            <p:nvSpPr>
              <p:cNvPr id="450" name="Oval 449">
                <a:extLst>
                  <a:ext uri="{FF2B5EF4-FFF2-40B4-BE49-F238E27FC236}">
                    <a16:creationId xmlns:a16="http://schemas.microsoft.com/office/drawing/2014/main" id="{D1626799-75E2-3186-04C3-2ABF3BEE6A63}"/>
                  </a:ext>
                </a:extLst>
              </p:cNvPr>
              <p:cNvSpPr/>
              <p:nvPr/>
            </p:nvSpPr>
            <p:spPr>
              <a:xfrm rot="18242526">
                <a:off x="3462395" y="3821603"/>
                <a:ext cx="233602" cy="26609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F7D10D5C-832D-5100-93AC-63EEFD82A29F}"/>
                  </a:ext>
                </a:extLst>
              </p:cNvPr>
              <p:cNvSpPr/>
              <p:nvPr/>
            </p:nvSpPr>
            <p:spPr>
              <a:xfrm rot="1434122">
                <a:off x="2487500" y="3714414"/>
                <a:ext cx="187249" cy="44293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Flowchart: Manual Operation 166">
                <a:extLst>
                  <a:ext uri="{FF2B5EF4-FFF2-40B4-BE49-F238E27FC236}">
                    <a16:creationId xmlns:a16="http://schemas.microsoft.com/office/drawing/2014/main" id="{967B5502-18E7-80A6-1CC1-3DDB254D2BC6}"/>
                  </a:ext>
                </a:extLst>
              </p:cNvPr>
              <p:cNvSpPr/>
              <p:nvPr/>
            </p:nvSpPr>
            <p:spPr>
              <a:xfrm rot="12310857">
                <a:off x="2578069" y="2918098"/>
                <a:ext cx="329120" cy="1146434"/>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Flowchart: Manual Operation 167">
                <a:extLst>
                  <a:ext uri="{FF2B5EF4-FFF2-40B4-BE49-F238E27FC236}">
                    <a16:creationId xmlns:a16="http://schemas.microsoft.com/office/drawing/2014/main" id="{F07CE40D-3A06-2850-ADB8-6702B288E9B7}"/>
                  </a:ext>
                </a:extLst>
              </p:cNvPr>
              <p:cNvSpPr/>
              <p:nvPr/>
            </p:nvSpPr>
            <p:spPr>
              <a:xfrm rot="9335504" flipH="1">
                <a:off x="3227034" y="2834822"/>
                <a:ext cx="329120" cy="1169981"/>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Cloud 453">
                <a:extLst>
                  <a:ext uri="{FF2B5EF4-FFF2-40B4-BE49-F238E27FC236}">
                    <a16:creationId xmlns:a16="http://schemas.microsoft.com/office/drawing/2014/main" id="{DD9BAEF9-FB1B-3187-A571-FB24CF9F1FBA}"/>
                  </a:ext>
                </a:extLst>
              </p:cNvPr>
              <p:cNvSpPr/>
              <p:nvPr/>
            </p:nvSpPr>
            <p:spPr>
              <a:xfrm flipH="1">
                <a:off x="3063678" y="1948152"/>
                <a:ext cx="454747" cy="846856"/>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Cloud 454">
                <a:extLst>
                  <a:ext uri="{FF2B5EF4-FFF2-40B4-BE49-F238E27FC236}">
                    <a16:creationId xmlns:a16="http://schemas.microsoft.com/office/drawing/2014/main" id="{56ABA112-B7A5-7E59-4A03-106EBBE9DB80}"/>
                  </a:ext>
                </a:extLst>
              </p:cNvPr>
              <p:cNvSpPr/>
              <p:nvPr/>
            </p:nvSpPr>
            <p:spPr>
              <a:xfrm flipH="1">
                <a:off x="2608931" y="2025138"/>
                <a:ext cx="454747" cy="846856"/>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DEF5DDC1-EFCC-320C-E7DF-23CC045C625E}"/>
                  </a:ext>
                </a:extLst>
              </p:cNvPr>
              <p:cNvSpPr/>
              <p:nvPr/>
            </p:nvSpPr>
            <p:spPr>
              <a:xfrm rot="20001088">
                <a:off x="2755115" y="4739632"/>
                <a:ext cx="374499" cy="316384"/>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9D2A50EA-5BAF-66FF-C2A5-F4222F245A0E}"/>
                  </a:ext>
                </a:extLst>
              </p:cNvPr>
              <p:cNvSpPr/>
              <p:nvPr/>
            </p:nvSpPr>
            <p:spPr>
              <a:xfrm rot="1608598">
                <a:off x="3039388" y="4663084"/>
                <a:ext cx="374499" cy="316384"/>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Flowchart: Manual Operation 457">
                <a:extLst>
                  <a:ext uri="{FF2B5EF4-FFF2-40B4-BE49-F238E27FC236}">
                    <a16:creationId xmlns:a16="http://schemas.microsoft.com/office/drawing/2014/main" id="{45CA6363-3040-D537-1DEC-781D8181FD90}"/>
                  </a:ext>
                </a:extLst>
              </p:cNvPr>
              <p:cNvSpPr/>
              <p:nvPr/>
            </p:nvSpPr>
            <p:spPr>
              <a:xfrm rot="10800000">
                <a:off x="2722617" y="2871994"/>
                <a:ext cx="682122" cy="1924672"/>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Flowchart: Extract 458">
                <a:extLst>
                  <a:ext uri="{FF2B5EF4-FFF2-40B4-BE49-F238E27FC236}">
                    <a16:creationId xmlns:a16="http://schemas.microsoft.com/office/drawing/2014/main" id="{4135168E-5014-8CDB-784E-0B3C8A114D64}"/>
                  </a:ext>
                </a:extLst>
              </p:cNvPr>
              <p:cNvSpPr/>
              <p:nvPr/>
            </p:nvSpPr>
            <p:spPr>
              <a:xfrm rot="10800000">
                <a:off x="2906522" y="2999602"/>
                <a:ext cx="327686" cy="488287"/>
              </a:xfrm>
              <a:prstGeom prst="flowChartExtra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Rounded Rectangle 550">
                <a:extLst>
                  <a:ext uri="{FF2B5EF4-FFF2-40B4-BE49-F238E27FC236}">
                    <a16:creationId xmlns:a16="http://schemas.microsoft.com/office/drawing/2014/main" id="{1CA0F803-A6E1-386C-E071-4019325CB2F1}"/>
                  </a:ext>
                </a:extLst>
              </p:cNvPr>
              <p:cNvSpPr/>
              <p:nvPr/>
            </p:nvSpPr>
            <p:spPr>
              <a:xfrm rot="1691852">
                <a:off x="2977083" y="2833315"/>
                <a:ext cx="84841" cy="1735677"/>
              </a:xfrm>
              <a:prstGeom prst="roundRect">
                <a:avLst>
                  <a:gd name="adj" fmla="val 24929"/>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Pentagon 175">
                <a:extLst>
                  <a:ext uri="{FF2B5EF4-FFF2-40B4-BE49-F238E27FC236}">
                    <a16:creationId xmlns:a16="http://schemas.microsoft.com/office/drawing/2014/main" id="{B9FE54BF-1631-1A0E-3C5F-F8329636B909}"/>
                  </a:ext>
                </a:extLst>
              </p:cNvPr>
              <p:cNvSpPr/>
              <p:nvPr/>
            </p:nvSpPr>
            <p:spPr>
              <a:xfrm rot="5400000">
                <a:off x="2553103" y="4293441"/>
                <a:ext cx="506215" cy="280874"/>
              </a:xfrm>
              <a:prstGeom prst="homePlate">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Rectangle 461">
                <a:extLst>
                  <a:ext uri="{FF2B5EF4-FFF2-40B4-BE49-F238E27FC236}">
                    <a16:creationId xmlns:a16="http://schemas.microsoft.com/office/drawing/2014/main" id="{7CC9C017-E9D8-3BE9-EF0A-93991498B3CE}"/>
                  </a:ext>
                </a:extLst>
              </p:cNvPr>
              <p:cNvSpPr/>
              <p:nvPr/>
            </p:nvSpPr>
            <p:spPr>
              <a:xfrm>
                <a:off x="2665774" y="4180769"/>
                <a:ext cx="280874" cy="126553"/>
              </a:xfrm>
              <a:prstGeom prst="rect">
                <a:avLst/>
              </a:prstGeom>
              <a:solidFill>
                <a:srgbClr val="C5AA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62">
                <a:extLst>
                  <a:ext uri="{FF2B5EF4-FFF2-40B4-BE49-F238E27FC236}">
                    <a16:creationId xmlns:a16="http://schemas.microsoft.com/office/drawing/2014/main" id="{B2123B3F-91F2-78D4-4622-9D5001040B09}"/>
                  </a:ext>
                </a:extLst>
              </p:cNvPr>
              <p:cNvSpPr/>
              <p:nvPr/>
            </p:nvSpPr>
            <p:spPr>
              <a:xfrm>
                <a:off x="2766086" y="1923897"/>
                <a:ext cx="608560" cy="12560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Cloud 463">
                <a:extLst>
                  <a:ext uri="{FF2B5EF4-FFF2-40B4-BE49-F238E27FC236}">
                    <a16:creationId xmlns:a16="http://schemas.microsoft.com/office/drawing/2014/main" id="{5CCD90D6-F1FB-D98B-FB09-88E1FBC03E10}"/>
                  </a:ext>
                </a:extLst>
              </p:cNvPr>
              <p:cNvSpPr/>
              <p:nvPr/>
            </p:nvSpPr>
            <p:spPr>
              <a:xfrm flipH="1">
                <a:off x="2722617" y="1794178"/>
                <a:ext cx="738965" cy="846856"/>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ounded Rectangle 179">
                <a:extLst>
                  <a:ext uri="{FF2B5EF4-FFF2-40B4-BE49-F238E27FC236}">
                    <a16:creationId xmlns:a16="http://schemas.microsoft.com/office/drawing/2014/main" id="{DCB38472-03D3-D1A9-59FF-88C0AA4534E4}"/>
                  </a:ext>
                </a:extLst>
              </p:cNvPr>
              <p:cNvSpPr/>
              <p:nvPr/>
            </p:nvSpPr>
            <p:spPr>
              <a:xfrm>
                <a:off x="2666999" y="2179112"/>
                <a:ext cx="838199" cy="106888"/>
              </a:xfrm>
              <a:prstGeom prst="roundRect">
                <a:avLst/>
              </a:prstGeom>
              <a:solidFill>
                <a:srgbClr val="D8941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Cloud 180">
                <a:extLst>
                  <a:ext uri="{FF2B5EF4-FFF2-40B4-BE49-F238E27FC236}">
                    <a16:creationId xmlns:a16="http://schemas.microsoft.com/office/drawing/2014/main" id="{BE6D5C3D-843C-76B2-F9DC-58C03E6751E5}"/>
                  </a:ext>
                </a:extLst>
              </p:cNvPr>
              <p:cNvSpPr/>
              <p:nvPr/>
            </p:nvSpPr>
            <p:spPr>
              <a:xfrm>
                <a:off x="2893147" y="2795007"/>
                <a:ext cx="341061" cy="692882"/>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E296BC9F-3DD9-831C-B384-8EDCFF3A2EDB}"/>
                  </a:ext>
                </a:extLst>
              </p:cNvPr>
              <p:cNvSpPr/>
              <p:nvPr/>
            </p:nvSpPr>
            <p:spPr>
              <a:xfrm rot="15944673">
                <a:off x="3023178" y="2868845"/>
                <a:ext cx="135360" cy="15685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4" name="Group 227">
              <a:extLst>
                <a:ext uri="{FF2B5EF4-FFF2-40B4-BE49-F238E27FC236}">
                  <a16:creationId xmlns:a16="http://schemas.microsoft.com/office/drawing/2014/main" id="{FF527102-035D-5B1C-2A0C-B22EEB557EFD}"/>
                </a:ext>
              </a:extLst>
            </p:cNvPr>
            <p:cNvGrpSpPr/>
            <p:nvPr/>
          </p:nvGrpSpPr>
          <p:grpSpPr>
            <a:xfrm>
              <a:off x="8147265" y="1215618"/>
              <a:ext cx="2293907" cy="4027981"/>
              <a:chOff x="1162092" y="1981200"/>
              <a:chExt cx="1654648" cy="3200400"/>
            </a:xfrm>
          </p:grpSpPr>
          <p:sp>
            <p:nvSpPr>
              <p:cNvPr id="625" name="Rounded Rectangle 456">
                <a:extLst>
                  <a:ext uri="{FF2B5EF4-FFF2-40B4-BE49-F238E27FC236}">
                    <a16:creationId xmlns:a16="http://schemas.microsoft.com/office/drawing/2014/main" id="{D8E8014D-148B-EBC2-5753-22B162F47ECA}"/>
                  </a:ext>
                </a:extLst>
              </p:cNvPr>
              <p:cNvSpPr/>
              <p:nvPr/>
            </p:nvSpPr>
            <p:spPr>
              <a:xfrm>
                <a:off x="1447800" y="1981200"/>
                <a:ext cx="1066800" cy="1295400"/>
              </a:xfrm>
              <a:prstGeom prst="roundRect">
                <a:avLst>
                  <a:gd name="adj" fmla="val 21709"/>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a:extLst>
                  <a:ext uri="{FF2B5EF4-FFF2-40B4-BE49-F238E27FC236}">
                    <a16:creationId xmlns:a16="http://schemas.microsoft.com/office/drawing/2014/main" id="{182C1755-E3FD-643F-8560-C81069471BD2}"/>
                  </a:ext>
                </a:extLst>
              </p:cNvPr>
              <p:cNvSpPr/>
              <p:nvPr/>
            </p:nvSpPr>
            <p:spPr>
              <a:xfrm rot="1721187">
                <a:off x="1162092" y="3621683"/>
                <a:ext cx="288203" cy="47073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Trapezoid 626">
                <a:extLst>
                  <a:ext uri="{FF2B5EF4-FFF2-40B4-BE49-F238E27FC236}">
                    <a16:creationId xmlns:a16="http://schemas.microsoft.com/office/drawing/2014/main" id="{8CAF66E0-BCC7-E3CD-6E0A-2D085C2CF767}"/>
                  </a:ext>
                </a:extLst>
              </p:cNvPr>
              <p:cNvSpPr/>
              <p:nvPr/>
            </p:nvSpPr>
            <p:spPr>
              <a:xfrm rot="1442139">
                <a:off x="1228182" y="2754012"/>
                <a:ext cx="508542" cy="1160520"/>
              </a:xfrm>
              <a:prstGeom prst="trapezoid">
                <a:avLst>
                  <a:gd name="adj" fmla="val 38794"/>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a:extLst>
                  <a:ext uri="{FF2B5EF4-FFF2-40B4-BE49-F238E27FC236}">
                    <a16:creationId xmlns:a16="http://schemas.microsoft.com/office/drawing/2014/main" id="{D19D14F8-6383-BBF7-EA96-9FFDCC172FBE}"/>
                  </a:ext>
                </a:extLst>
              </p:cNvPr>
              <p:cNvSpPr/>
              <p:nvPr/>
            </p:nvSpPr>
            <p:spPr>
              <a:xfrm rot="6128217">
                <a:off x="2054582" y="4798623"/>
                <a:ext cx="330499" cy="435455"/>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a:extLst>
                  <a:ext uri="{FF2B5EF4-FFF2-40B4-BE49-F238E27FC236}">
                    <a16:creationId xmlns:a16="http://schemas.microsoft.com/office/drawing/2014/main" id="{465E0082-F0EA-AF70-2700-14D514CDE6B4}"/>
                  </a:ext>
                </a:extLst>
              </p:cNvPr>
              <p:cNvSpPr/>
              <p:nvPr/>
            </p:nvSpPr>
            <p:spPr>
              <a:xfrm rot="4472555">
                <a:off x="1648326" y="4786955"/>
                <a:ext cx="302769" cy="457678"/>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Trapezoid 629">
                <a:extLst>
                  <a:ext uri="{FF2B5EF4-FFF2-40B4-BE49-F238E27FC236}">
                    <a16:creationId xmlns:a16="http://schemas.microsoft.com/office/drawing/2014/main" id="{0FE0E80E-0856-2E9C-D7FB-2AB862BAE65C}"/>
                  </a:ext>
                </a:extLst>
              </p:cNvPr>
              <p:cNvSpPr/>
              <p:nvPr/>
            </p:nvSpPr>
            <p:spPr>
              <a:xfrm>
                <a:off x="1319859" y="2785067"/>
                <a:ext cx="1401741" cy="2191410"/>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Trapezoid 630">
                <a:extLst>
                  <a:ext uri="{FF2B5EF4-FFF2-40B4-BE49-F238E27FC236}">
                    <a16:creationId xmlns:a16="http://schemas.microsoft.com/office/drawing/2014/main" id="{9FC21928-7475-F40A-ABE4-F30E6FEF70DE}"/>
                  </a:ext>
                </a:extLst>
              </p:cNvPr>
              <p:cNvSpPr/>
              <p:nvPr/>
            </p:nvSpPr>
            <p:spPr>
              <a:xfrm rot="334084">
                <a:off x="1447511" y="2718743"/>
                <a:ext cx="371332" cy="2232928"/>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6FE2FC06-BDD7-27D3-F07D-868284B8E9B3}"/>
                  </a:ext>
                </a:extLst>
              </p:cNvPr>
              <p:cNvSpPr/>
              <p:nvPr/>
            </p:nvSpPr>
            <p:spPr>
              <a:xfrm rot="20226769">
                <a:off x="2509200" y="3624422"/>
                <a:ext cx="307540" cy="4263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Trapezoid 632">
                <a:extLst>
                  <a:ext uri="{FF2B5EF4-FFF2-40B4-BE49-F238E27FC236}">
                    <a16:creationId xmlns:a16="http://schemas.microsoft.com/office/drawing/2014/main" id="{27DB0125-35CD-2C90-436C-170F11F989E8}"/>
                  </a:ext>
                </a:extLst>
              </p:cNvPr>
              <p:cNvSpPr/>
              <p:nvPr/>
            </p:nvSpPr>
            <p:spPr>
              <a:xfrm rot="20249249">
                <a:off x="2214534" y="2679601"/>
                <a:ext cx="539856" cy="1261795"/>
              </a:xfrm>
              <a:prstGeom prst="trapezoid">
                <a:avLst>
                  <a:gd name="adj" fmla="val 36374"/>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Trapezoid 633">
                <a:extLst>
                  <a:ext uri="{FF2B5EF4-FFF2-40B4-BE49-F238E27FC236}">
                    <a16:creationId xmlns:a16="http://schemas.microsoft.com/office/drawing/2014/main" id="{D801DBDA-1F44-7920-F215-08CF0A4DAD07}"/>
                  </a:ext>
                </a:extLst>
              </p:cNvPr>
              <p:cNvSpPr/>
              <p:nvPr/>
            </p:nvSpPr>
            <p:spPr>
              <a:xfrm rot="21277925">
                <a:off x="2177698" y="2715183"/>
                <a:ext cx="371332" cy="2232928"/>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Isosceles Triangle 634">
                <a:extLst>
                  <a:ext uri="{FF2B5EF4-FFF2-40B4-BE49-F238E27FC236}">
                    <a16:creationId xmlns:a16="http://schemas.microsoft.com/office/drawing/2014/main" id="{583C0C53-D5EF-5752-28FA-57A75360C4D2}"/>
                  </a:ext>
                </a:extLst>
              </p:cNvPr>
              <p:cNvSpPr/>
              <p:nvPr/>
            </p:nvSpPr>
            <p:spPr>
              <a:xfrm rot="10800000">
                <a:off x="1752600" y="2514600"/>
                <a:ext cx="457200" cy="10668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239">
                <a:extLst>
                  <a:ext uri="{FF2B5EF4-FFF2-40B4-BE49-F238E27FC236}">
                    <a16:creationId xmlns:a16="http://schemas.microsoft.com/office/drawing/2014/main" id="{5EA4A236-B305-DFE1-4DEB-506420303170}"/>
                  </a:ext>
                </a:extLst>
              </p:cNvPr>
              <p:cNvSpPr/>
              <p:nvPr/>
            </p:nvSpPr>
            <p:spPr>
              <a:xfrm>
                <a:off x="1447800" y="2057400"/>
                <a:ext cx="1024349" cy="8996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7" name="Group 262">
                <a:extLst>
                  <a:ext uri="{FF2B5EF4-FFF2-40B4-BE49-F238E27FC236}">
                    <a16:creationId xmlns:a16="http://schemas.microsoft.com/office/drawing/2014/main" id="{5A15E972-66FA-9361-757F-B994ACAF3071}"/>
                  </a:ext>
                </a:extLst>
              </p:cNvPr>
              <p:cNvGrpSpPr/>
              <p:nvPr/>
            </p:nvGrpSpPr>
            <p:grpSpPr>
              <a:xfrm rot="21394856">
                <a:off x="1600200" y="2819400"/>
                <a:ext cx="838200" cy="1219200"/>
                <a:chOff x="5791200" y="3429000"/>
                <a:chExt cx="2590800" cy="2057400"/>
              </a:xfrm>
            </p:grpSpPr>
            <p:sp>
              <p:nvSpPr>
                <p:cNvPr id="355" name="Oval 354">
                  <a:extLst>
                    <a:ext uri="{FF2B5EF4-FFF2-40B4-BE49-F238E27FC236}">
                      <a16:creationId xmlns:a16="http://schemas.microsoft.com/office/drawing/2014/main" id="{13456D40-3B2D-4193-8FAD-40BCE4A9A4AE}"/>
                    </a:ext>
                  </a:extLst>
                </p:cNvPr>
                <p:cNvSpPr/>
                <p:nvPr/>
              </p:nvSpPr>
              <p:spPr>
                <a:xfrm>
                  <a:off x="6858000" y="5105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885B1B5D-58A8-B176-9FFC-8459FF60AB33}"/>
                    </a:ext>
                  </a:extLst>
                </p:cNvPr>
                <p:cNvSpPr/>
                <p:nvPr/>
              </p:nvSpPr>
              <p:spPr>
                <a:xfrm>
                  <a:off x="7521388" y="3989294"/>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C79076B1-56ED-DCFA-9AD6-BA0D20EA8CB4}"/>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259">
                  <a:extLst>
                    <a:ext uri="{FF2B5EF4-FFF2-40B4-BE49-F238E27FC236}">
                      <a16:creationId xmlns:a16="http://schemas.microsoft.com/office/drawing/2014/main" id="{6E569923-704E-828E-6725-DAA4D934F558}"/>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Cross 358">
                  <a:extLst>
                    <a:ext uri="{FF2B5EF4-FFF2-40B4-BE49-F238E27FC236}">
                      <a16:creationId xmlns:a16="http://schemas.microsoft.com/office/drawing/2014/main" id="{8AF892C7-7862-88B6-14FE-46F73BF26529}"/>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Plaque 359">
                  <a:extLst>
                    <a:ext uri="{FF2B5EF4-FFF2-40B4-BE49-F238E27FC236}">
                      <a16:creationId xmlns:a16="http://schemas.microsoft.com/office/drawing/2014/main" id="{D5362CD8-FA22-F3E7-40FC-DFA9548C5367}"/>
                    </a:ext>
                  </a:extLst>
                </p:cNvPr>
                <p:cNvSpPr/>
                <p:nvPr/>
              </p:nvSpPr>
              <p:spPr>
                <a:xfrm>
                  <a:off x="6705600" y="4419600"/>
                  <a:ext cx="762000" cy="609600"/>
                </a:xfrm>
                <a:prstGeom prst="plaque">
                  <a:avLst>
                    <a:gd name="adj" fmla="val 31373"/>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Cross 360">
                  <a:extLst>
                    <a:ext uri="{FF2B5EF4-FFF2-40B4-BE49-F238E27FC236}">
                      <a16:creationId xmlns:a16="http://schemas.microsoft.com/office/drawing/2014/main" id="{1ADD21B0-E20A-6B6A-25A6-BF23F7D3F6C5}"/>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Plaque 361">
                  <a:extLst>
                    <a:ext uri="{FF2B5EF4-FFF2-40B4-BE49-F238E27FC236}">
                      <a16:creationId xmlns:a16="http://schemas.microsoft.com/office/drawing/2014/main" id="{D95E46B1-325C-2B84-FEC8-C974A1451277}"/>
                    </a:ext>
                  </a:extLst>
                </p:cNvPr>
                <p:cNvSpPr/>
                <p:nvPr/>
              </p:nvSpPr>
              <p:spPr>
                <a:xfrm>
                  <a:off x="6880412" y="4598895"/>
                  <a:ext cx="381000" cy="228600"/>
                </a:xfrm>
                <a:prstGeom prst="plaque">
                  <a:avLst>
                    <a:gd name="adj" fmla="val 50000"/>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Cross 362">
                  <a:extLst>
                    <a:ext uri="{FF2B5EF4-FFF2-40B4-BE49-F238E27FC236}">
                      <a16:creationId xmlns:a16="http://schemas.microsoft.com/office/drawing/2014/main" id="{AF227511-83F3-6054-A9FF-6C934355655B}"/>
                    </a:ext>
                  </a:extLst>
                </p:cNvPr>
                <p:cNvSpPr/>
                <p:nvPr/>
              </p:nvSpPr>
              <p:spPr>
                <a:xfrm rot="2912150">
                  <a:off x="7269746" y="4180322"/>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F6F681D1-5EB7-9224-55A7-88F2629725C6}"/>
                    </a:ext>
                  </a:extLst>
                </p:cNvPr>
                <p:cNvSpPr/>
                <p:nvPr/>
              </p:nvSpPr>
              <p:spPr>
                <a:xfrm>
                  <a:off x="8001000" y="3536576"/>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Cross 364">
                  <a:extLst>
                    <a:ext uri="{FF2B5EF4-FFF2-40B4-BE49-F238E27FC236}">
                      <a16:creationId xmlns:a16="http://schemas.microsoft.com/office/drawing/2014/main" id="{56B8A6AB-6FE0-2C7D-6164-FEFA9EB5AD28}"/>
                    </a:ext>
                  </a:extLst>
                </p:cNvPr>
                <p:cNvSpPr/>
                <p:nvPr/>
              </p:nvSpPr>
              <p:spPr>
                <a:xfrm rot="3015041">
                  <a:off x="7771805" y="3737959"/>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Cross 365">
                  <a:extLst>
                    <a:ext uri="{FF2B5EF4-FFF2-40B4-BE49-F238E27FC236}">
                      <a16:creationId xmlns:a16="http://schemas.microsoft.com/office/drawing/2014/main" id="{BA48F318-3782-D4A7-A43E-AE8A6551FB0C}"/>
                    </a:ext>
                  </a:extLst>
                </p:cNvPr>
                <p:cNvSpPr/>
                <p:nvPr/>
              </p:nvSpPr>
              <p:spPr>
                <a:xfrm rot="19064530">
                  <a:off x="7190821" y="4945498"/>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Cross 366">
                  <a:extLst>
                    <a:ext uri="{FF2B5EF4-FFF2-40B4-BE49-F238E27FC236}">
                      <a16:creationId xmlns:a16="http://schemas.microsoft.com/office/drawing/2014/main" id="{0F739562-1CC2-D153-AEC6-EC1E31222A8E}"/>
                    </a:ext>
                  </a:extLst>
                </p:cNvPr>
                <p:cNvSpPr/>
                <p:nvPr/>
              </p:nvSpPr>
              <p:spPr>
                <a:xfrm rot="13429195">
                  <a:off x="6582231" y="494504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8" name="Rounded Rectangle 469">
                <a:extLst>
                  <a:ext uri="{FF2B5EF4-FFF2-40B4-BE49-F238E27FC236}">
                    <a16:creationId xmlns:a16="http://schemas.microsoft.com/office/drawing/2014/main" id="{AA44C43D-92D7-F187-C9EA-F7315D930021}"/>
                  </a:ext>
                </a:extLst>
              </p:cNvPr>
              <p:cNvSpPr/>
              <p:nvPr/>
            </p:nvSpPr>
            <p:spPr>
              <a:xfrm>
                <a:off x="1600200" y="2057400"/>
                <a:ext cx="685800" cy="304800"/>
              </a:xfrm>
              <a:prstGeom prst="roundRect">
                <a:avLst>
                  <a:gd name="adj" fmla="val 2170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9" name="Group 277">
                <a:extLst>
                  <a:ext uri="{FF2B5EF4-FFF2-40B4-BE49-F238E27FC236}">
                    <a16:creationId xmlns:a16="http://schemas.microsoft.com/office/drawing/2014/main" id="{A303A644-0F94-9B6E-3A6C-79901F81288C}"/>
                  </a:ext>
                </a:extLst>
              </p:cNvPr>
              <p:cNvGrpSpPr/>
              <p:nvPr/>
            </p:nvGrpSpPr>
            <p:grpSpPr>
              <a:xfrm>
                <a:off x="1461247" y="2030506"/>
                <a:ext cx="1008891" cy="381000"/>
                <a:chOff x="4571999" y="4092557"/>
                <a:chExt cx="2958353" cy="1117199"/>
              </a:xfrm>
            </p:grpSpPr>
            <p:sp>
              <p:nvSpPr>
                <p:cNvPr id="343" name="Plaque 342">
                  <a:extLst>
                    <a:ext uri="{FF2B5EF4-FFF2-40B4-BE49-F238E27FC236}">
                      <a16:creationId xmlns:a16="http://schemas.microsoft.com/office/drawing/2014/main" id="{3CED3821-B3F7-C51A-9CF5-A653090C1826}"/>
                    </a:ext>
                  </a:extLst>
                </p:cNvPr>
                <p:cNvSpPr/>
                <p:nvPr/>
              </p:nvSpPr>
              <p:spPr>
                <a:xfrm>
                  <a:off x="4571999" y="4419600"/>
                  <a:ext cx="2958353" cy="457200"/>
                </a:xfrm>
                <a:prstGeom prst="plaque">
                  <a:avLst>
                    <a:gd name="adj" fmla="val 20588"/>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4" name="Group 269">
                  <a:extLst>
                    <a:ext uri="{FF2B5EF4-FFF2-40B4-BE49-F238E27FC236}">
                      <a16:creationId xmlns:a16="http://schemas.microsoft.com/office/drawing/2014/main" id="{0ABD6BAB-F5D5-859D-BD5E-7236097FC5D7}"/>
                    </a:ext>
                  </a:extLst>
                </p:cNvPr>
                <p:cNvGrpSpPr/>
                <p:nvPr/>
              </p:nvGrpSpPr>
              <p:grpSpPr>
                <a:xfrm rot="18712249">
                  <a:off x="4850071" y="4056498"/>
                  <a:ext cx="1094819" cy="1211697"/>
                  <a:chOff x="5791200" y="3429000"/>
                  <a:chExt cx="1094819" cy="1211697"/>
                </a:xfrm>
              </p:grpSpPr>
              <p:sp>
                <p:nvSpPr>
                  <p:cNvPr id="351" name="Oval 350">
                    <a:extLst>
                      <a:ext uri="{FF2B5EF4-FFF2-40B4-BE49-F238E27FC236}">
                        <a16:creationId xmlns:a16="http://schemas.microsoft.com/office/drawing/2014/main" id="{FBB90514-EB99-F273-6354-D9194F93D225}"/>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47733E5F-16D4-E505-0362-D9971BD3B2AD}"/>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Cross 352">
                    <a:extLst>
                      <a:ext uri="{FF2B5EF4-FFF2-40B4-BE49-F238E27FC236}">
                        <a16:creationId xmlns:a16="http://schemas.microsoft.com/office/drawing/2014/main" id="{C3ACF42F-BF4E-BD7A-5987-3B742FC348DF}"/>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Cross 353">
                    <a:extLst>
                      <a:ext uri="{FF2B5EF4-FFF2-40B4-BE49-F238E27FC236}">
                        <a16:creationId xmlns:a16="http://schemas.microsoft.com/office/drawing/2014/main" id="{256D345B-8318-3D6D-5DA5-14A8FDB552F5}"/>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5" name="Group 274">
                  <a:extLst>
                    <a:ext uri="{FF2B5EF4-FFF2-40B4-BE49-F238E27FC236}">
                      <a16:creationId xmlns:a16="http://schemas.microsoft.com/office/drawing/2014/main" id="{D7801B5A-6462-791D-84F0-FF1E40EA9690}"/>
                    </a:ext>
                  </a:extLst>
                </p:cNvPr>
                <p:cNvGrpSpPr/>
                <p:nvPr/>
              </p:nvGrpSpPr>
              <p:grpSpPr>
                <a:xfrm rot="7932257">
                  <a:off x="6181165" y="4034118"/>
                  <a:ext cx="1094819" cy="1211697"/>
                  <a:chOff x="5791200" y="3429000"/>
                  <a:chExt cx="1094819" cy="1211697"/>
                </a:xfrm>
              </p:grpSpPr>
              <p:sp>
                <p:nvSpPr>
                  <p:cNvPr id="347" name="Oval 346">
                    <a:extLst>
                      <a:ext uri="{FF2B5EF4-FFF2-40B4-BE49-F238E27FC236}">
                        <a16:creationId xmlns:a16="http://schemas.microsoft.com/office/drawing/2014/main" id="{B35F72C6-F12D-741D-1ACD-0ECD6ACC941E}"/>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17376895-285D-7A5E-6FB1-16347B5154CA}"/>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Cross 250">
                    <a:extLst>
                      <a:ext uri="{FF2B5EF4-FFF2-40B4-BE49-F238E27FC236}">
                        <a16:creationId xmlns:a16="http://schemas.microsoft.com/office/drawing/2014/main" id="{3CE6A0DD-DA80-4178-E652-1A7F2B7084C3}"/>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Cross 251">
                    <a:extLst>
                      <a:ext uri="{FF2B5EF4-FFF2-40B4-BE49-F238E27FC236}">
                        <a16:creationId xmlns:a16="http://schemas.microsoft.com/office/drawing/2014/main" id="{BD0F1AA4-6714-00FD-7CC7-7BE97B832F51}"/>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6" name="Oval 345">
                  <a:extLst>
                    <a:ext uri="{FF2B5EF4-FFF2-40B4-BE49-F238E27FC236}">
                      <a16:creationId xmlns:a16="http://schemas.microsoft.com/office/drawing/2014/main" id="{974C7629-867C-C5C8-59F2-974815F5D199}"/>
                    </a:ext>
                  </a:extLst>
                </p:cNvPr>
                <p:cNvSpPr/>
                <p:nvPr/>
              </p:nvSpPr>
              <p:spPr>
                <a:xfrm>
                  <a:off x="5885329" y="4473388"/>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2" name="Rounded Rectangle 471">
                <a:extLst>
                  <a:ext uri="{FF2B5EF4-FFF2-40B4-BE49-F238E27FC236}">
                    <a16:creationId xmlns:a16="http://schemas.microsoft.com/office/drawing/2014/main" id="{0AA39C54-2E0D-35EA-8A0F-C5EF2C6A2162}"/>
                  </a:ext>
                </a:extLst>
              </p:cNvPr>
              <p:cNvSpPr/>
              <p:nvPr/>
            </p:nvSpPr>
            <p:spPr>
              <a:xfrm>
                <a:off x="1600200" y="1981200"/>
                <a:ext cx="762000" cy="152400"/>
              </a:xfrm>
              <a:prstGeom prst="roundRect">
                <a:avLst>
                  <a:gd name="adj" fmla="val 21709"/>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8" name="Group 269">
              <a:extLst>
                <a:ext uri="{FF2B5EF4-FFF2-40B4-BE49-F238E27FC236}">
                  <a16:creationId xmlns:a16="http://schemas.microsoft.com/office/drawing/2014/main" id="{49D40871-6637-08F9-DC13-DC99143CB62C}"/>
                </a:ext>
              </a:extLst>
            </p:cNvPr>
            <p:cNvGrpSpPr/>
            <p:nvPr/>
          </p:nvGrpSpPr>
          <p:grpSpPr>
            <a:xfrm>
              <a:off x="4193041" y="527494"/>
              <a:ext cx="2905616" cy="4807592"/>
              <a:chOff x="5856667" y="630878"/>
              <a:chExt cx="2137669" cy="3941122"/>
            </a:xfrm>
          </p:grpSpPr>
          <p:sp>
            <p:nvSpPr>
              <p:cNvPr id="369" name="Rounded Rectangle 270">
                <a:extLst>
                  <a:ext uri="{FF2B5EF4-FFF2-40B4-BE49-F238E27FC236}">
                    <a16:creationId xmlns:a16="http://schemas.microsoft.com/office/drawing/2014/main" id="{2AEFDA9A-032F-7703-A6A6-135B8E4F2A74}"/>
                  </a:ext>
                </a:extLst>
              </p:cNvPr>
              <p:cNvSpPr/>
              <p:nvPr/>
            </p:nvSpPr>
            <p:spPr>
              <a:xfrm>
                <a:off x="6400800" y="762000"/>
                <a:ext cx="1143000" cy="1676400"/>
              </a:xfrm>
              <a:prstGeom prst="roundRect">
                <a:avLst>
                  <a:gd name="adj" fmla="val 24717"/>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0" name="Group 452">
                <a:extLst>
                  <a:ext uri="{FF2B5EF4-FFF2-40B4-BE49-F238E27FC236}">
                    <a16:creationId xmlns:a16="http://schemas.microsoft.com/office/drawing/2014/main" id="{34281F49-FA6E-1725-CBC7-42FD6DEE83A5}"/>
                  </a:ext>
                </a:extLst>
              </p:cNvPr>
              <p:cNvGrpSpPr/>
              <p:nvPr/>
            </p:nvGrpSpPr>
            <p:grpSpPr>
              <a:xfrm>
                <a:off x="5856667" y="1743998"/>
                <a:ext cx="2137669" cy="2828002"/>
                <a:chOff x="5856667" y="1743998"/>
                <a:chExt cx="2137669" cy="2828002"/>
              </a:xfrm>
            </p:grpSpPr>
            <p:sp>
              <p:nvSpPr>
                <p:cNvPr id="647" name="Oval 646">
                  <a:extLst>
                    <a:ext uri="{FF2B5EF4-FFF2-40B4-BE49-F238E27FC236}">
                      <a16:creationId xmlns:a16="http://schemas.microsoft.com/office/drawing/2014/main" id="{7A02CCC6-0CB8-3C60-EE70-311A2E25685B}"/>
                    </a:ext>
                  </a:extLst>
                </p:cNvPr>
                <p:cNvSpPr/>
                <p:nvPr/>
              </p:nvSpPr>
              <p:spPr>
                <a:xfrm rot="18968439">
                  <a:off x="7629734" y="2707566"/>
                  <a:ext cx="364602" cy="61478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AC696B7D-C1DF-2103-5541-18A523E883EB}"/>
                    </a:ext>
                  </a:extLst>
                </p:cNvPr>
                <p:cNvSpPr/>
                <p:nvPr/>
              </p:nvSpPr>
              <p:spPr>
                <a:xfrm rot="2122256">
                  <a:off x="5856667" y="2724019"/>
                  <a:ext cx="393031" cy="61478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a:extLst>
                    <a:ext uri="{FF2B5EF4-FFF2-40B4-BE49-F238E27FC236}">
                      <a16:creationId xmlns:a16="http://schemas.microsoft.com/office/drawing/2014/main" id="{88B05566-E64F-B54A-90E7-C4DD1D3540F1}"/>
                    </a:ext>
                  </a:extLst>
                </p:cNvPr>
                <p:cNvSpPr/>
                <p:nvPr/>
              </p:nvSpPr>
              <p:spPr>
                <a:xfrm>
                  <a:off x="6485022" y="4018695"/>
                  <a:ext cx="478011" cy="519293"/>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31DD70C6-46F9-A850-32F0-2882970892A6}"/>
                    </a:ext>
                  </a:extLst>
                </p:cNvPr>
                <p:cNvSpPr/>
                <p:nvPr/>
              </p:nvSpPr>
              <p:spPr>
                <a:xfrm rot="19974777">
                  <a:off x="7020697" y="4018695"/>
                  <a:ext cx="418829" cy="553305"/>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Trapezoid 650">
                  <a:extLst>
                    <a:ext uri="{FF2B5EF4-FFF2-40B4-BE49-F238E27FC236}">
                      <a16:creationId xmlns:a16="http://schemas.microsoft.com/office/drawing/2014/main" id="{D0F79E05-DB85-ED03-AE74-2DF473324819}"/>
                    </a:ext>
                  </a:extLst>
                </p:cNvPr>
                <p:cNvSpPr/>
                <p:nvPr/>
              </p:nvSpPr>
              <p:spPr>
                <a:xfrm rot="1996156">
                  <a:off x="5961684" y="2022003"/>
                  <a:ext cx="744108" cy="1164502"/>
                </a:xfrm>
                <a:prstGeom prst="trapezoid">
                  <a:avLst/>
                </a:prstGeom>
                <a:solidFill>
                  <a:srgbClr val="EFBD6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Trapezoid 651">
                  <a:extLst>
                    <a:ext uri="{FF2B5EF4-FFF2-40B4-BE49-F238E27FC236}">
                      <a16:creationId xmlns:a16="http://schemas.microsoft.com/office/drawing/2014/main" id="{95A3495D-0016-441C-530C-6C5A4ECCEB76}"/>
                    </a:ext>
                  </a:extLst>
                </p:cNvPr>
                <p:cNvSpPr/>
                <p:nvPr/>
              </p:nvSpPr>
              <p:spPr>
                <a:xfrm rot="2041752">
                  <a:off x="6107395" y="1769346"/>
                  <a:ext cx="739715" cy="1175475"/>
                </a:xfrm>
                <a:prstGeom prst="trapezoid">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Trapezoid 652">
                  <a:extLst>
                    <a:ext uri="{FF2B5EF4-FFF2-40B4-BE49-F238E27FC236}">
                      <a16:creationId xmlns:a16="http://schemas.microsoft.com/office/drawing/2014/main" id="{68015624-09A9-549B-CBD2-2EB0832A6A17}"/>
                    </a:ext>
                  </a:extLst>
                </p:cNvPr>
                <p:cNvSpPr/>
                <p:nvPr/>
              </p:nvSpPr>
              <p:spPr>
                <a:xfrm rot="19870960">
                  <a:off x="7188447" y="2025239"/>
                  <a:ext cx="698941" cy="1164502"/>
                </a:xfrm>
                <a:prstGeom prst="trapezoid">
                  <a:avLst/>
                </a:prstGeom>
                <a:solidFill>
                  <a:srgbClr val="EFBD6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Trapezoid 653">
                  <a:extLst>
                    <a:ext uri="{FF2B5EF4-FFF2-40B4-BE49-F238E27FC236}">
                      <a16:creationId xmlns:a16="http://schemas.microsoft.com/office/drawing/2014/main" id="{FCF1F253-FD8C-75D2-20D8-D563EA4F65DA}"/>
                    </a:ext>
                  </a:extLst>
                </p:cNvPr>
                <p:cNvSpPr/>
                <p:nvPr/>
              </p:nvSpPr>
              <p:spPr>
                <a:xfrm rot="20036208">
                  <a:off x="7040058" y="1846851"/>
                  <a:ext cx="739715" cy="1108031"/>
                </a:xfrm>
                <a:prstGeom prst="trapezoid">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Trapezoid 654">
                  <a:extLst>
                    <a:ext uri="{FF2B5EF4-FFF2-40B4-BE49-F238E27FC236}">
                      <a16:creationId xmlns:a16="http://schemas.microsoft.com/office/drawing/2014/main" id="{46EDB902-D024-F9A5-7244-7CF2DB49CFCC}"/>
                    </a:ext>
                  </a:extLst>
                </p:cNvPr>
                <p:cNvSpPr/>
                <p:nvPr/>
              </p:nvSpPr>
              <p:spPr>
                <a:xfrm>
                  <a:off x="6428873" y="1928433"/>
                  <a:ext cx="1066800" cy="2336175"/>
                </a:xfrm>
                <a:prstGeom prst="trapezoid">
                  <a:avLst/>
                </a:prstGeom>
                <a:solidFill>
                  <a:srgbClr val="EFBD6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65C0CF9D-9DAE-718E-94C7-6C02A98AAC20}"/>
                    </a:ext>
                  </a:extLst>
                </p:cNvPr>
                <p:cNvSpPr/>
                <p:nvPr/>
              </p:nvSpPr>
              <p:spPr>
                <a:xfrm>
                  <a:off x="6724338" y="1743998"/>
                  <a:ext cx="441814" cy="3896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Trapezoid 302">
                  <a:extLst>
                    <a:ext uri="{FF2B5EF4-FFF2-40B4-BE49-F238E27FC236}">
                      <a16:creationId xmlns:a16="http://schemas.microsoft.com/office/drawing/2014/main" id="{1EFF467D-EB75-1BC6-2A56-AB3D05A30BB7}"/>
                    </a:ext>
                  </a:extLst>
                </p:cNvPr>
                <p:cNvSpPr/>
                <p:nvPr/>
              </p:nvSpPr>
              <p:spPr>
                <a:xfrm rot="21335299">
                  <a:off x="7003399" y="1804927"/>
                  <a:ext cx="515125" cy="2338849"/>
                </a:xfrm>
                <a:prstGeom prst="trapezoid">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Trapezoid 657">
                  <a:extLst>
                    <a:ext uri="{FF2B5EF4-FFF2-40B4-BE49-F238E27FC236}">
                      <a16:creationId xmlns:a16="http://schemas.microsoft.com/office/drawing/2014/main" id="{57E09C8A-D1DE-4456-1CB2-22C366248943}"/>
                    </a:ext>
                  </a:extLst>
                </p:cNvPr>
                <p:cNvSpPr/>
                <p:nvPr/>
              </p:nvSpPr>
              <p:spPr>
                <a:xfrm rot="353417">
                  <a:off x="6416298" y="1890436"/>
                  <a:ext cx="515125" cy="2235669"/>
                </a:xfrm>
                <a:prstGeom prst="trapezoid">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9" name="Group 400">
                  <a:extLst>
                    <a:ext uri="{FF2B5EF4-FFF2-40B4-BE49-F238E27FC236}">
                      <a16:creationId xmlns:a16="http://schemas.microsoft.com/office/drawing/2014/main" id="{D5ACB6FF-D6EC-C69F-4270-D0BE39524DD7}"/>
                    </a:ext>
                  </a:extLst>
                </p:cNvPr>
                <p:cNvGrpSpPr/>
                <p:nvPr/>
              </p:nvGrpSpPr>
              <p:grpSpPr>
                <a:xfrm rot="5172234">
                  <a:off x="6196835" y="2877415"/>
                  <a:ext cx="2097444" cy="484914"/>
                  <a:chOff x="0" y="4648200"/>
                  <a:chExt cx="3986134" cy="1541489"/>
                </a:xfrm>
              </p:grpSpPr>
              <p:grpSp>
                <p:nvGrpSpPr>
                  <p:cNvPr id="676" name="Group 138">
                    <a:extLst>
                      <a:ext uri="{FF2B5EF4-FFF2-40B4-BE49-F238E27FC236}">
                        <a16:creationId xmlns:a16="http://schemas.microsoft.com/office/drawing/2014/main" id="{B378DF63-A052-7DAA-5559-AFF7CF7C96B8}"/>
                      </a:ext>
                    </a:extLst>
                  </p:cNvPr>
                  <p:cNvGrpSpPr/>
                  <p:nvPr/>
                </p:nvGrpSpPr>
                <p:grpSpPr>
                  <a:xfrm>
                    <a:off x="0" y="4648200"/>
                    <a:ext cx="1600200" cy="1524000"/>
                    <a:chOff x="533400" y="4648200"/>
                    <a:chExt cx="1905000" cy="1828800"/>
                  </a:xfrm>
                </p:grpSpPr>
                <p:sp>
                  <p:nvSpPr>
                    <p:cNvPr id="687" name="Plus 332">
                      <a:extLst>
                        <a:ext uri="{FF2B5EF4-FFF2-40B4-BE49-F238E27FC236}">
                          <a16:creationId xmlns:a16="http://schemas.microsoft.com/office/drawing/2014/main" id="{FA772852-383B-A5DC-A212-BD34841BC2F3}"/>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Diamond 687">
                      <a:extLst>
                        <a:ext uri="{FF2B5EF4-FFF2-40B4-BE49-F238E27FC236}">
                          <a16:creationId xmlns:a16="http://schemas.microsoft.com/office/drawing/2014/main" id="{74255171-12E4-96CF-B987-988DD3934F86}"/>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Diamond 334">
                      <a:extLst>
                        <a:ext uri="{FF2B5EF4-FFF2-40B4-BE49-F238E27FC236}">
                          <a16:creationId xmlns:a16="http://schemas.microsoft.com/office/drawing/2014/main" id="{8B624F16-7B25-2A3E-DD07-460677A32FB2}"/>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Diamond 335">
                      <a:extLst>
                        <a:ext uri="{FF2B5EF4-FFF2-40B4-BE49-F238E27FC236}">
                          <a16:creationId xmlns:a16="http://schemas.microsoft.com/office/drawing/2014/main" id="{AA126DA4-D4FB-E7D4-7F5E-DF6330D961BD}"/>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7" name="Group 139">
                    <a:extLst>
                      <a:ext uri="{FF2B5EF4-FFF2-40B4-BE49-F238E27FC236}">
                        <a16:creationId xmlns:a16="http://schemas.microsoft.com/office/drawing/2014/main" id="{5EC22CB2-4BCF-E2BE-DE7B-B93066A59A26}"/>
                      </a:ext>
                    </a:extLst>
                  </p:cNvPr>
                  <p:cNvGrpSpPr/>
                  <p:nvPr/>
                </p:nvGrpSpPr>
                <p:grpSpPr>
                  <a:xfrm>
                    <a:off x="1182973" y="4665689"/>
                    <a:ext cx="1600200" cy="1524000"/>
                    <a:chOff x="533400" y="4648200"/>
                    <a:chExt cx="1905000" cy="1828800"/>
                  </a:xfrm>
                </p:grpSpPr>
                <p:sp>
                  <p:nvSpPr>
                    <p:cNvPr id="683" name="Plus 328">
                      <a:extLst>
                        <a:ext uri="{FF2B5EF4-FFF2-40B4-BE49-F238E27FC236}">
                          <a16:creationId xmlns:a16="http://schemas.microsoft.com/office/drawing/2014/main" id="{E2022070-14CF-717C-B8BC-A024DA30E647}"/>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Diamond 329">
                      <a:extLst>
                        <a:ext uri="{FF2B5EF4-FFF2-40B4-BE49-F238E27FC236}">
                          <a16:creationId xmlns:a16="http://schemas.microsoft.com/office/drawing/2014/main" id="{F6D78199-C5F8-CAC3-EC88-2C406E5B8957}"/>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Diamond 330">
                      <a:extLst>
                        <a:ext uri="{FF2B5EF4-FFF2-40B4-BE49-F238E27FC236}">
                          <a16:creationId xmlns:a16="http://schemas.microsoft.com/office/drawing/2014/main" id="{F341187D-1B26-408A-64CB-B31C8EDF5F27}"/>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Diamond 331">
                      <a:extLst>
                        <a:ext uri="{FF2B5EF4-FFF2-40B4-BE49-F238E27FC236}">
                          <a16:creationId xmlns:a16="http://schemas.microsoft.com/office/drawing/2014/main" id="{32E7201E-536B-D292-983A-493CC7E174E2}"/>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8" name="Group 144">
                    <a:extLst>
                      <a:ext uri="{FF2B5EF4-FFF2-40B4-BE49-F238E27FC236}">
                        <a16:creationId xmlns:a16="http://schemas.microsoft.com/office/drawing/2014/main" id="{D6475141-FC30-BD63-ACA6-401A4A343974}"/>
                      </a:ext>
                    </a:extLst>
                  </p:cNvPr>
                  <p:cNvGrpSpPr/>
                  <p:nvPr/>
                </p:nvGrpSpPr>
                <p:grpSpPr>
                  <a:xfrm>
                    <a:off x="2385934" y="4665689"/>
                    <a:ext cx="1600200" cy="1524000"/>
                    <a:chOff x="533400" y="4648200"/>
                    <a:chExt cx="1905000" cy="1828800"/>
                  </a:xfrm>
                </p:grpSpPr>
                <p:sp>
                  <p:nvSpPr>
                    <p:cNvPr id="679" name="Plus 444">
                      <a:extLst>
                        <a:ext uri="{FF2B5EF4-FFF2-40B4-BE49-F238E27FC236}">
                          <a16:creationId xmlns:a16="http://schemas.microsoft.com/office/drawing/2014/main" id="{4F36531C-63B4-4508-9001-6AEACF7F57B9}"/>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Diamond 679">
                      <a:extLst>
                        <a:ext uri="{FF2B5EF4-FFF2-40B4-BE49-F238E27FC236}">
                          <a16:creationId xmlns:a16="http://schemas.microsoft.com/office/drawing/2014/main" id="{340A06C3-BF32-5153-2AD0-BEF0B032A87E}"/>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Diamond 680">
                      <a:extLst>
                        <a:ext uri="{FF2B5EF4-FFF2-40B4-BE49-F238E27FC236}">
                          <a16:creationId xmlns:a16="http://schemas.microsoft.com/office/drawing/2014/main" id="{7FAE2448-E6C9-960C-AAB3-F5AB8E9A89E9}"/>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Diamond 681">
                      <a:extLst>
                        <a:ext uri="{FF2B5EF4-FFF2-40B4-BE49-F238E27FC236}">
                          <a16:creationId xmlns:a16="http://schemas.microsoft.com/office/drawing/2014/main" id="{84A7CC73-5C58-B557-7886-60329D6D4E08}"/>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0" name="Group 416">
                  <a:extLst>
                    <a:ext uri="{FF2B5EF4-FFF2-40B4-BE49-F238E27FC236}">
                      <a16:creationId xmlns:a16="http://schemas.microsoft.com/office/drawing/2014/main" id="{362DD6FE-B7CB-C8CF-4C56-911D0F96623D}"/>
                    </a:ext>
                  </a:extLst>
                </p:cNvPr>
                <p:cNvGrpSpPr/>
                <p:nvPr/>
              </p:nvGrpSpPr>
              <p:grpSpPr>
                <a:xfrm rot="16460121">
                  <a:off x="5649989" y="2855003"/>
                  <a:ext cx="2097444" cy="484914"/>
                  <a:chOff x="0" y="4648200"/>
                  <a:chExt cx="3986134" cy="1541489"/>
                </a:xfrm>
              </p:grpSpPr>
              <p:grpSp>
                <p:nvGrpSpPr>
                  <p:cNvPr id="661" name="Group 138">
                    <a:extLst>
                      <a:ext uri="{FF2B5EF4-FFF2-40B4-BE49-F238E27FC236}">
                        <a16:creationId xmlns:a16="http://schemas.microsoft.com/office/drawing/2014/main" id="{632EE961-ABFF-8ECB-FC57-F23235266F0D}"/>
                      </a:ext>
                    </a:extLst>
                  </p:cNvPr>
                  <p:cNvGrpSpPr/>
                  <p:nvPr/>
                </p:nvGrpSpPr>
                <p:grpSpPr>
                  <a:xfrm>
                    <a:off x="0" y="4648200"/>
                    <a:ext cx="1600200" cy="1524000"/>
                    <a:chOff x="533400" y="4648200"/>
                    <a:chExt cx="1905000" cy="1828800"/>
                  </a:xfrm>
                </p:grpSpPr>
                <p:sp>
                  <p:nvSpPr>
                    <p:cNvPr id="672" name="Plus 437">
                      <a:extLst>
                        <a:ext uri="{FF2B5EF4-FFF2-40B4-BE49-F238E27FC236}">
                          <a16:creationId xmlns:a16="http://schemas.microsoft.com/office/drawing/2014/main" id="{5CD00D79-0377-DF30-9735-A6FC148AB3A3}"/>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Diamond 672">
                      <a:extLst>
                        <a:ext uri="{FF2B5EF4-FFF2-40B4-BE49-F238E27FC236}">
                          <a16:creationId xmlns:a16="http://schemas.microsoft.com/office/drawing/2014/main" id="{010E81B1-2001-1AF0-8F4D-A4BC0D014F2F}"/>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Diamond 673">
                      <a:extLst>
                        <a:ext uri="{FF2B5EF4-FFF2-40B4-BE49-F238E27FC236}">
                          <a16:creationId xmlns:a16="http://schemas.microsoft.com/office/drawing/2014/main" id="{13C45163-3D23-46BB-20DE-E75069F9AEB3}"/>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Diamond 674">
                      <a:extLst>
                        <a:ext uri="{FF2B5EF4-FFF2-40B4-BE49-F238E27FC236}">
                          <a16:creationId xmlns:a16="http://schemas.microsoft.com/office/drawing/2014/main" id="{12F8A806-25F8-5D88-0D4E-72B96CA8DDD3}"/>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2" name="Group 139">
                    <a:extLst>
                      <a:ext uri="{FF2B5EF4-FFF2-40B4-BE49-F238E27FC236}">
                        <a16:creationId xmlns:a16="http://schemas.microsoft.com/office/drawing/2014/main" id="{0C1B8B22-9B92-965B-85D1-7C2883B76CAF}"/>
                      </a:ext>
                    </a:extLst>
                  </p:cNvPr>
                  <p:cNvGrpSpPr/>
                  <p:nvPr/>
                </p:nvGrpSpPr>
                <p:grpSpPr>
                  <a:xfrm>
                    <a:off x="1182973" y="4665689"/>
                    <a:ext cx="1600200" cy="1524000"/>
                    <a:chOff x="533400" y="4648200"/>
                    <a:chExt cx="1905000" cy="1828800"/>
                  </a:xfrm>
                </p:grpSpPr>
                <p:sp>
                  <p:nvSpPr>
                    <p:cNvPr id="668" name="Plus 433">
                      <a:extLst>
                        <a:ext uri="{FF2B5EF4-FFF2-40B4-BE49-F238E27FC236}">
                          <a16:creationId xmlns:a16="http://schemas.microsoft.com/office/drawing/2014/main" id="{E62A7AD4-F580-AFE1-65AC-5436F98D9664}"/>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Diamond 668">
                      <a:extLst>
                        <a:ext uri="{FF2B5EF4-FFF2-40B4-BE49-F238E27FC236}">
                          <a16:creationId xmlns:a16="http://schemas.microsoft.com/office/drawing/2014/main" id="{5585AD2F-31B5-EE3C-00E7-EB788B96A3C1}"/>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Diamond 669">
                      <a:extLst>
                        <a:ext uri="{FF2B5EF4-FFF2-40B4-BE49-F238E27FC236}">
                          <a16:creationId xmlns:a16="http://schemas.microsoft.com/office/drawing/2014/main" id="{DB767617-86A8-D427-04D6-F40A24BB4B88}"/>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Diamond 670">
                      <a:extLst>
                        <a:ext uri="{FF2B5EF4-FFF2-40B4-BE49-F238E27FC236}">
                          <a16:creationId xmlns:a16="http://schemas.microsoft.com/office/drawing/2014/main" id="{91F22BEC-08AF-E010-62CF-DFCA0D6FD5F1}"/>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3" name="Group 144">
                    <a:extLst>
                      <a:ext uri="{FF2B5EF4-FFF2-40B4-BE49-F238E27FC236}">
                        <a16:creationId xmlns:a16="http://schemas.microsoft.com/office/drawing/2014/main" id="{2C21A900-F567-2778-035A-E656799B41AF}"/>
                      </a:ext>
                    </a:extLst>
                  </p:cNvPr>
                  <p:cNvGrpSpPr/>
                  <p:nvPr/>
                </p:nvGrpSpPr>
                <p:grpSpPr>
                  <a:xfrm>
                    <a:off x="2385934" y="4665689"/>
                    <a:ext cx="1600200" cy="1524000"/>
                    <a:chOff x="533400" y="4648200"/>
                    <a:chExt cx="1905000" cy="1828800"/>
                  </a:xfrm>
                </p:grpSpPr>
                <p:sp>
                  <p:nvSpPr>
                    <p:cNvPr id="664" name="Plus 429">
                      <a:extLst>
                        <a:ext uri="{FF2B5EF4-FFF2-40B4-BE49-F238E27FC236}">
                          <a16:creationId xmlns:a16="http://schemas.microsoft.com/office/drawing/2014/main" id="{21538C93-3AEC-D5D6-3B81-326EC75BB65F}"/>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Diamond 664">
                      <a:extLst>
                        <a:ext uri="{FF2B5EF4-FFF2-40B4-BE49-F238E27FC236}">
                          <a16:creationId xmlns:a16="http://schemas.microsoft.com/office/drawing/2014/main" id="{A9CA11D3-8515-CDDD-C08A-3050FB08624D}"/>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Diamond 665">
                      <a:extLst>
                        <a:ext uri="{FF2B5EF4-FFF2-40B4-BE49-F238E27FC236}">
                          <a16:creationId xmlns:a16="http://schemas.microsoft.com/office/drawing/2014/main" id="{CA01D3E3-374D-2654-6A44-59B3EC175FC2}"/>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Diamond 666">
                      <a:extLst>
                        <a:ext uri="{FF2B5EF4-FFF2-40B4-BE49-F238E27FC236}">
                          <a16:creationId xmlns:a16="http://schemas.microsoft.com/office/drawing/2014/main" id="{D71A77B4-8DF1-57AE-5A56-5E8D68FF4647}"/>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71" name="Oval 370">
                <a:extLst>
                  <a:ext uri="{FF2B5EF4-FFF2-40B4-BE49-F238E27FC236}">
                    <a16:creationId xmlns:a16="http://schemas.microsoft.com/office/drawing/2014/main" id="{BD141852-1984-6B63-03C4-C83F55D7F786}"/>
                  </a:ext>
                </a:extLst>
              </p:cNvPr>
              <p:cNvSpPr/>
              <p:nvPr/>
            </p:nvSpPr>
            <p:spPr>
              <a:xfrm>
                <a:off x="6436360" y="744168"/>
                <a:ext cx="1066800" cy="124574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ound Diagonal Corner Rectangle 393">
                <a:extLst>
                  <a:ext uri="{FF2B5EF4-FFF2-40B4-BE49-F238E27FC236}">
                    <a16:creationId xmlns:a16="http://schemas.microsoft.com/office/drawing/2014/main" id="{FD8AF13C-9638-3897-25AA-43D09523DF33}"/>
                  </a:ext>
                </a:extLst>
              </p:cNvPr>
              <p:cNvSpPr/>
              <p:nvPr/>
            </p:nvSpPr>
            <p:spPr>
              <a:xfrm rot="19471149">
                <a:off x="6812985" y="630878"/>
                <a:ext cx="654719" cy="533400"/>
              </a:xfrm>
              <a:prstGeom prst="round2DiagRect">
                <a:avLst>
                  <a:gd name="adj1" fmla="val 16667"/>
                  <a:gd name="adj2" fmla="val 50000"/>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ound Diagonal Corner Rectangle 394">
                <a:extLst>
                  <a:ext uri="{FF2B5EF4-FFF2-40B4-BE49-F238E27FC236}">
                    <a16:creationId xmlns:a16="http://schemas.microsoft.com/office/drawing/2014/main" id="{27766374-1354-3FC0-9B8C-ADEB24C318A3}"/>
                  </a:ext>
                </a:extLst>
              </p:cNvPr>
              <p:cNvSpPr/>
              <p:nvPr/>
            </p:nvSpPr>
            <p:spPr>
              <a:xfrm rot="424487">
                <a:off x="6431156" y="647888"/>
                <a:ext cx="654719" cy="533400"/>
              </a:xfrm>
              <a:prstGeom prst="round2DiagRect">
                <a:avLst>
                  <a:gd name="adj1" fmla="val 16667"/>
                  <a:gd name="adj2" fmla="val 50000"/>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ounded Rectangle 395">
                <a:extLst>
                  <a:ext uri="{FF2B5EF4-FFF2-40B4-BE49-F238E27FC236}">
                    <a16:creationId xmlns:a16="http://schemas.microsoft.com/office/drawing/2014/main" id="{F4ECC73D-0089-7B4E-E6F1-FAF3CF829C0A}"/>
                  </a:ext>
                </a:extLst>
              </p:cNvPr>
              <p:cNvSpPr/>
              <p:nvPr/>
            </p:nvSpPr>
            <p:spPr>
              <a:xfrm>
                <a:off x="6427694" y="721659"/>
                <a:ext cx="1066800" cy="381000"/>
              </a:xfrm>
              <a:prstGeom prst="roundRect">
                <a:avLst>
                  <a:gd name="adj" fmla="val 24717"/>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5" name="Group 434">
                <a:extLst>
                  <a:ext uri="{FF2B5EF4-FFF2-40B4-BE49-F238E27FC236}">
                    <a16:creationId xmlns:a16="http://schemas.microsoft.com/office/drawing/2014/main" id="{1441D3CD-C59F-C7F5-1A79-2614087330C1}"/>
                  </a:ext>
                </a:extLst>
              </p:cNvPr>
              <p:cNvGrpSpPr/>
              <p:nvPr/>
            </p:nvGrpSpPr>
            <p:grpSpPr>
              <a:xfrm>
                <a:off x="6360459" y="699247"/>
                <a:ext cx="1257300" cy="457200"/>
                <a:chOff x="0" y="4648200"/>
                <a:chExt cx="3986134" cy="1541489"/>
              </a:xfrm>
            </p:grpSpPr>
            <p:grpSp>
              <p:nvGrpSpPr>
                <p:cNvPr id="376" name="Group 138">
                  <a:extLst>
                    <a:ext uri="{FF2B5EF4-FFF2-40B4-BE49-F238E27FC236}">
                      <a16:creationId xmlns:a16="http://schemas.microsoft.com/office/drawing/2014/main" id="{DAAC1CAC-75BF-B8F6-7518-54749AEB38C2}"/>
                    </a:ext>
                  </a:extLst>
                </p:cNvPr>
                <p:cNvGrpSpPr/>
                <p:nvPr/>
              </p:nvGrpSpPr>
              <p:grpSpPr>
                <a:xfrm>
                  <a:off x="0" y="4648200"/>
                  <a:ext cx="1600200" cy="1524000"/>
                  <a:chOff x="533400" y="4648200"/>
                  <a:chExt cx="1905000" cy="1828800"/>
                </a:xfrm>
              </p:grpSpPr>
              <p:sp>
                <p:nvSpPr>
                  <p:cNvPr id="643" name="Plus 408">
                    <a:extLst>
                      <a:ext uri="{FF2B5EF4-FFF2-40B4-BE49-F238E27FC236}">
                        <a16:creationId xmlns:a16="http://schemas.microsoft.com/office/drawing/2014/main" id="{9A8B36EC-A487-C46C-325B-6349D1041846}"/>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Diamond 643">
                    <a:extLst>
                      <a:ext uri="{FF2B5EF4-FFF2-40B4-BE49-F238E27FC236}">
                        <a16:creationId xmlns:a16="http://schemas.microsoft.com/office/drawing/2014/main" id="{FE7817E8-9773-4020-3052-6D271EEE4095}"/>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Diamond 644">
                    <a:extLst>
                      <a:ext uri="{FF2B5EF4-FFF2-40B4-BE49-F238E27FC236}">
                        <a16:creationId xmlns:a16="http://schemas.microsoft.com/office/drawing/2014/main" id="{4DCEA006-BD2D-CC0C-1FE0-AC6191989F55}"/>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Diamond 645">
                    <a:extLst>
                      <a:ext uri="{FF2B5EF4-FFF2-40B4-BE49-F238E27FC236}">
                        <a16:creationId xmlns:a16="http://schemas.microsoft.com/office/drawing/2014/main" id="{5C27CBF7-E5C7-49AE-5690-3C96CFE27C0F}"/>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7" name="Group 139">
                  <a:extLst>
                    <a:ext uri="{FF2B5EF4-FFF2-40B4-BE49-F238E27FC236}">
                      <a16:creationId xmlns:a16="http://schemas.microsoft.com/office/drawing/2014/main" id="{167E4235-EF9A-58EA-1F54-D23172A16367}"/>
                    </a:ext>
                  </a:extLst>
                </p:cNvPr>
                <p:cNvGrpSpPr/>
                <p:nvPr/>
              </p:nvGrpSpPr>
              <p:grpSpPr>
                <a:xfrm>
                  <a:off x="1182973" y="4665689"/>
                  <a:ext cx="1600200" cy="1524000"/>
                  <a:chOff x="533400" y="4648200"/>
                  <a:chExt cx="1905000" cy="1828800"/>
                </a:xfrm>
              </p:grpSpPr>
              <p:sp>
                <p:nvSpPr>
                  <p:cNvPr id="383" name="Plus 404">
                    <a:extLst>
                      <a:ext uri="{FF2B5EF4-FFF2-40B4-BE49-F238E27FC236}">
                        <a16:creationId xmlns:a16="http://schemas.microsoft.com/office/drawing/2014/main" id="{C3C092C6-27EF-E6E0-D3ED-434758759D38}"/>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Diamond 639">
                    <a:extLst>
                      <a:ext uri="{FF2B5EF4-FFF2-40B4-BE49-F238E27FC236}">
                        <a16:creationId xmlns:a16="http://schemas.microsoft.com/office/drawing/2014/main" id="{F46D07D3-8EE6-8686-7DD7-6D420A958B9E}"/>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Diamond 640">
                    <a:extLst>
                      <a:ext uri="{FF2B5EF4-FFF2-40B4-BE49-F238E27FC236}">
                        <a16:creationId xmlns:a16="http://schemas.microsoft.com/office/drawing/2014/main" id="{7C3536B2-8305-6812-2E33-187E33D2A33B}"/>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Diamond 641">
                    <a:extLst>
                      <a:ext uri="{FF2B5EF4-FFF2-40B4-BE49-F238E27FC236}">
                        <a16:creationId xmlns:a16="http://schemas.microsoft.com/office/drawing/2014/main" id="{4E3CC551-EB60-545B-18EC-23651765CAAB}"/>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8" name="Group 144">
                  <a:extLst>
                    <a:ext uri="{FF2B5EF4-FFF2-40B4-BE49-F238E27FC236}">
                      <a16:creationId xmlns:a16="http://schemas.microsoft.com/office/drawing/2014/main" id="{D85ABF6D-57A7-D4F9-BCD2-926BDC0D569C}"/>
                    </a:ext>
                  </a:extLst>
                </p:cNvPr>
                <p:cNvGrpSpPr/>
                <p:nvPr/>
              </p:nvGrpSpPr>
              <p:grpSpPr>
                <a:xfrm>
                  <a:off x="2385934" y="4665689"/>
                  <a:ext cx="1600200" cy="1524000"/>
                  <a:chOff x="533400" y="4648200"/>
                  <a:chExt cx="1905000" cy="1828800"/>
                </a:xfrm>
              </p:grpSpPr>
              <p:sp>
                <p:nvSpPr>
                  <p:cNvPr id="379" name="Plus 400">
                    <a:extLst>
                      <a:ext uri="{FF2B5EF4-FFF2-40B4-BE49-F238E27FC236}">
                        <a16:creationId xmlns:a16="http://schemas.microsoft.com/office/drawing/2014/main" id="{262342A9-E12F-EEF6-7AD1-90B741AC575A}"/>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Diamond 379">
                    <a:extLst>
                      <a:ext uri="{FF2B5EF4-FFF2-40B4-BE49-F238E27FC236}">
                        <a16:creationId xmlns:a16="http://schemas.microsoft.com/office/drawing/2014/main" id="{A2E72A90-4AD9-9D1A-2C2B-47C863279452}"/>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Diamond 380">
                    <a:extLst>
                      <a:ext uri="{FF2B5EF4-FFF2-40B4-BE49-F238E27FC236}">
                        <a16:creationId xmlns:a16="http://schemas.microsoft.com/office/drawing/2014/main" id="{E85D8FD2-2B97-8501-0185-435934900611}"/>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Diamond 381">
                    <a:extLst>
                      <a:ext uri="{FF2B5EF4-FFF2-40B4-BE49-F238E27FC236}">
                        <a16:creationId xmlns:a16="http://schemas.microsoft.com/office/drawing/2014/main" id="{97269013-77CD-7CDC-9FA8-7214D6533122}"/>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91" name="Group 174">
              <a:extLst>
                <a:ext uri="{FF2B5EF4-FFF2-40B4-BE49-F238E27FC236}">
                  <a16:creationId xmlns:a16="http://schemas.microsoft.com/office/drawing/2014/main" id="{57AD0FBF-C413-F813-DA5C-B06498A0FA7C}"/>
                </a:ext>
              </a:extLst>
            </p:cNvPr>
            <p:cNvGrpSpPr/>
            <p:nvPr/>
          </p:nvGrpSpPr>
          <p:grpSpPr>
            <a:xfrm>
              <a:off x="1413243" y="3139624"/>
              <a:ext cx="1443005" cy="3173042"/>
              <a:chOff x="4114800" y="533400"/>
              <a:chExt cx="2217821" cy="4876800"/>
            </a:xfrm>
          </p:grpSpPr>
          <p:sp>
            <p:nvSpPr>
              <p:cNvPr id="692" name="Oval 691">
                <a:extLst>
                  <a:ext uri="{FF2B5EF4-FFF2-40B4-BE49-F238E27FC236}">
                    <a16:creationId xmlns:a16="http://schemas.microsoft.com/office/drawing/2014/main" id="{ADAADF14-3E39-CC9C-DB2A-8C27363A0FDA}"/>
                  </a:ext>
                </a:extLst>
              </p:cNvPr>
              <p:cNvSpPr/>
              <p:nvPr/>
            </p:nvSpPr>
            <p:spPr>
              <a:xfrm>
                <a:off x="4191000" y="533400"/>
                <a:ext cx="2057400" cy="2743200"/>
              </a:xfrm>
              <a:prstGeom prst="ellipse">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EE6006D5-2F43-C5E3-8AB9-A3B38786F3BF}"/>
                  </a:ext>
                </a:extLst>
              </p:cNvPr>
              <p:cNvSpPr/>
              <p:nvPr/>
            </p:nvSpPr>
            <p:spPr>
              <a:xfrm rot="19671902">
                <a:off x="5805203" y="2969693"/>
                <a:ext cx="527418"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7010F1FB-A5B0-89F1-CF62-7648C07F4FDC}"/>
                  </a:ext>
                </a:extLst>
              </p:cNvPr>
              <p:cNvSpPr/>
              <p:nvPr/>
            </p:nvSpPr>
            <p:spPr>
              <a:xfrm rot="2647766">
                <a:off x="4114800" y="2851484"/>
                <a:ext cx="48089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AEE5E4EC-D67F-33BE-365F-2310DED224C6}"/>
                  </a:ext>
                </a:extLst>
              </p:cNvPr>
              <p:cNvSpPr/>
              <p:nvPr/>
            </p:nvSpPr>
            <p:spPr>
              <a:xfrm rot="19352409">
                <a:off x="5359057" y="4546277"/>
                <a:ext cx="41551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623ACAE8-6B20-BE73-47F3-7D36A00A8B16}"/>
                  </a:ext>
                </a:extLst>
              </p:cNvPr>
              <p:cNvSpPr/>
              <p:nvPr/>
            </p:nvSpPr>
            <p:spPr>
              <a:xfrm rot="2647766">
                <a:off x="4881374" y="4529189"/>
                <a:ext cx="413521"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Trapezoid 696">
                <a:extLst>
                  <a:ext uri="{FF2B5EF4-FFF2-40B4-BE49-F238E27FC236}">
                    <a16:creationId xmlns:a16="http://schemas.microsoft.com/office/drawing/2014/main" id="{6D5EBC02-CE41-0D61-8564-BBA84EC85CEE}"/>
                  </a:ext>
                </a:extLst>
              </p:cNvPr>
              <p:cNvSpPr/>
              <p:nvPr/>
            </p:nvSpPr>
            <p:spPr>
              <a:xfrm rot="20169292">
                <a:off x="5310934" y="1959817"/>
                <a:ext cx="887382" cy="1541003"/>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Trapezoid 697">
                <a:extLst>
                  <a:ext uri="{FF2B5EF4-FFF2-40B4-BE49-F238E27FC236}">
                    <a16:creationId xmlns:a16="http://schemas.microsoft.com/office/drawing/2014/main" id="{9CBDFE29-A8FA-545A-8679-03AB2C8DA7B5}"/>
                  </a:ext>
                </a:extLst>
              </p:cNvPr>
              <p:cNvSpPr/>
              <p:nvPr/>
            </p:nvSpPr>
            <p:spPr>
              <a:xfrm rot="1790291">
                <a:off x="4342377" y="1909327"/>
                <a:ext cx="887382" cy="1541003"/>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Trapezoid 698">
                <a:extLst>
                  <a:ext uri="{FF2B5EF4-FFF2-40B4-BE49-F238E27FC236}">
                    <a16:creationId xmlns:a16="http://schemas.microsoft.com/office/drawing/2014/main" id="{A4195666-6AFE-DB7B-C20A-89F6CEDDB40E}"/>
                  </a:ext>
                </a:extLst>
              </p:cNvPr>
              <p:cNvSpPr/>
              <p:nvPr/>
            </p:nvSpPr>
            <p:spPr>
              <a:xfrm>
                <a:off x="4603430" y="2158122"/>
                <a:ext cx="1323835" cy="2815613"/>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Oval 699">
                <a:extLst>
                  <a:ext uri="{FF2B5EF4-FFF2-40B4-BE49-F238E27FC236}">
                    <a16:creationId xmlns:a16="http://schemas.microsoft.com/office/drawing/2014/main" id="{CB0753B9-D2F2-5C21-FD36-921E403E3817}"/>
                  </a:ext>
                </a:extLst>
              </p:cNvPr>
              <p:cNvSpPr/>
              <p:nvPr/>
            </p:nvSpPr>
            <p:spPr>
              <a:xfrm>
                <a:off x="5026613" y="1677140"/>
                <a:ext cx="530391" cy="8491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32164825-3717-8471-AB1A-8696C07BF3AF}"/>
                  </a:ext>
                </a:extLst>
              </p:cNvPr>
              <p:cNvSpPr/>
              <p:nvPr/>
            </p:nvSpPr>
            <p:spPr>
              <a:xfrm>
                <a:off x="4603430" y="685570"/>
                <a:ext cx="1261779" cy="16145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Round Diagonal Corner Rectangle 18">
                <a:extLst>
                  <a:ext uri="{FF2B5EF4-FFF2-40B4-BE49-F238E27FC236}">
                    <a16:creationId xmlns:a16="http://schemas.microsoft.com/office/drawing/2014/main" id="{5A353C2D-3D0C-1C07-ABB4-491A4A9156DD}"/>
                  </a:ext>
                </a:extLst>
              </p:cNvPr>
              <p:cNvSpPr/>
              <p:nvPr/>
            </p:nvSpPr>
            <p:spPr>
              <a:xfrm rot="5773116">
                <a:off x="5105400" y="533400"/>
                <a:ext cx="914400" cy="914400"/>
              </a:xfrm>
              <a:prstGeom prst="round2DiagRect">
                <a:avLst>
                  <a:gd name="adj1" fmla="val 50000"/>
                  <a:gd name="adj2" fmla="val 0"/>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Round Diagonal Corner Rectangle 19">
                <a:extLst>
                  <a:ext uri="{FF2B5EF4-FFF2-40B4-BE49-F238E27FC236}">
                    <a16:creationId xmlns:a16="http://schemas.microsoft.com/office/drawing/2014/main" id="{AB4602A8-6E0C-96A2-ED75-3AB4D74C2AD0}"/>
                  </a:ext>
                </a:extLst>
              </p:cNvPr>
              <p:cNvSpPr/>
              <p:nvPr/>
            </p:nvSpPr>
            <p:spPr>
              <a:xfrm rot="20435048">
                <a:off x="4400769" y="590770"/>
                <a:ext cx="914400" cy="914400"/>
              </a:xfrm>
              <a:prstGeom prst="round2DiagRect">
                <a:avLst>
                  <a:gd name="adj1" fmla="val 50000"/>
                  <a:gd name="adj2" fmla="val 0"/>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BF56BC3A-D265-B865-FA81-015A1AF9E563}"/>
                  </a:ext>
                </a:extLst>
              </p:cNvPr>
              <p:cNvSpPr/>
              <p:nvPr/>
            </p:nvSpPr>
            <p:spPr>
              <a:xfrm>
                <a:off x="4648200" y="533400"/>
                <a:ext cx="1066800" cy="685800"/>
              </a:xfrm>
              <a:prstGeom prst="ellipse">
                <a:avLst/>
              </a:prstGeom>
              <a:solidFill>
                <a:srgbClr val="AB8E1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5" name="Group 159">
              <a:extLst>
                <a:ext uri="{FF2B5EF4-FFF2-40B4-BE49-F238E27FC236}">
                  <a16:creationId xmlns:a16="http://schemas.microsoft.com/office/drawing/2014/main" id="{BB8885F7-5F45-CE05-AC9D-D91DAE1DF2F0}"/>
                </a:ext>
              </a:extLst>
            </p:cNvPr>
            <p:cNvGrpSpPr/>
            <p:nvPr/>
          </p:nvGrpSpPr>
          <p:grpSpPr>
            <a:xfrm>
              <a:off x="3337249" y="1696619"/>
              <a:ext cx="2453484" cy="5050517"/>
              <a:chOff x="685800" y="609600"/>
              <a:chExt cx="2404519" cy="4949716"/>
            </a:xfrm>
          </p:grpSpPr>
          <p:sp>
            <p:nvSpPr>
              <p:cNvPr id="706" name="Cloud 705">
                <a:extLst>
                  <a:ext uri="{FF2B5EF4-FFF2-40B4-BE49-F238E27FC236}">
                    <a16:creationId xmlns:a16="http://schemas.microsoft.com/office/drawing/2014/main" id="{610EC443-09CF-A0B4-56D8-BEF0C7A56EA8}"/>
                  </a:ext>
                </a:extLst>
              </p:cNvPr>
              <p:cNvSpPr/>
              <p:nvPr/>
            </p:nvSpPr>
            <p:spPr>
              <a:xfrm>
                <a:off x="914400" y="838200"/>
                <a:ext cx="1981200" cy="1676400"/>
              </a:xfrm>
              <a:prstGeom prst="cloud">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E2FF5E07-0E7F-9525-2CB8-EE65534CBBD1}"/>
                  </a:ext>
                </a:extLst>
              </p:cNvPr>
              <p:cNvSpPr/>
              <p:nvPr/>
            </p:nvSpPr>
            <p:spPr>
              <a:xfrm rot="19671902">
                <a:off x="2519256" y="3059430"/>
                <a:ext cx="571063"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A533FFC6-F62C-39B0-B87D-746B96F360F5}"/>
                  </a:ext>
                </a:extLst>
              </p:cNvPr>
              <p:cNvSpPr/>
              <p:nvPr/>
            </p:nvSpPr>
            <p:spPr>
              <a:xfrm rot="2647766">
                <a:off x="685800" y="2956996"/>
                <a:ext cx="509120"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CB4FD413-3966-783A-0FE7-FFB82BB412AA}"/>
                  </a:ext>
                </a:extLst>
              </p:cNvPr>
              <p:cNvSpPr/>
              <p:nvPr/>
            </p:nvSpPr>
            <p:spPr>
              <a:xfrm rot="19352409">
                <a:off x="2012467" y="4682102"/>
                <a:ext cx="443210"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15C14428-7D03-01EF-44F4-056DEE700F71}"/>
                  </a:ext>
                </a:extLst>
              </p:cNvPr>
              <p:cNvSpPr/>
              <p:nvPr/>
            </p:nvSpPr>
            <p:spPr>
              <a:xfrm rot="2647766">
                <a:off x="1502939" y="4664751"/>
                <a:ext cx="441089"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Trapezoid 710">
                <a:extLst>
                  <a:ext uri="{FF2B5EF4-FFF2-40B4-BE49-F238E27FC236}">
                    <a16:creationId xmlns:a16="http://schemas.microsoft.com/office/drawing/2014/main" id="{122B9395-544F-90FB-CAB2-6EF92B78E763}"/>
                  </a:ext>
                </a:extLst>
              </p:cNvPr>
              <p:cNvSpPr/>
              <p:nvPr/>
            </p:nvSpPr>
            <p:spPr>
              <a:xfrm rot="20169292">
                <a:off x="1961136" y="2055850"/>
                <a:ext cx="946541" cy="1564711"/>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Trapezoid 711">
                <a:extLst>
                  <a:ext uri="{FF2B5EF4-FFF2-40B4-BE49-F238E27FC236}">
                    <a16:creationId xmlns:a16="http://schemas.microsoft.com/office/drawing/2014/main" id="{7AC1DE07-D0EA-2BE0-18F8-E22910083892}"/>
                  </a:ext>
                </a:extLst>
              </p:cNvPr>
              <p:cNvSpPr/>
              <p:nvPr/>
            </p:nvSpPr>
            <p:spPr>
              <a:xfrm rot="1790291">
                <a:off x="928009" y="2004583"/>
                <a:ext cx="946541" cy="1564711"/>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Trapezoid 712">
                <a:extLst>
                  <a:ext uri="{FF2B5EF4-FFF2-40B4-BE49-F238E27FC236}">
                    <a16:creationId xmlns:a16="http://schemas.microsoft.com/office/drawing/2014/main" id="{98E3ECE1-8B3E-B2D0-F623-EFEB32E6DE9A}"/>
                  </a:ext>
                </a:extLst>
              </p:cNvPr>
              <p:cNvSpPr/>
              <p:nvPr/>
            </p:nvSpPr>
            <p:spPr>
              <a:xfrm>
                <a:off x="1206465" y="2257206"/>
                <a:ext cx="1412091" cy="2858930"/>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D3A20D30-8940-DB07-4C78-A869274D541A}"/>
                  </a:ext>
                </a:extLst>
              </p:cNvPr>
              <p:cNvSpPr/>
              <p:nvPr/>
            </p:nvSpPr>
            <p:spPr>
              <a:xfrm>
                <a:off x="1615238" y="1768824"/>
                <a:ext cx="608371" cy="86218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F28E7066-A12B-F509-2AB5-3D5F034BE8B4}"/>
                  </a:ext>
                </a:extLst>
              </p:cNvPr>
              <p:cNvSpPr/>
              <p:nvPr/>
            </p:nvSpPr>
            <p:spPr>
              <a:xfrm>
                <a:off x="1206465" y="762000"/>
                <a:ext cx="1345898" cy="163941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Cloud 715">
                <a:extLst>
                  <a:ext uri="{FF2B5EF4-FFF2-40B4-BE49-F238E27FC236}">
                    <a16:creationId xmlns:a16="http://schemas.microsoft.com/office/drawing/2014/main" id="{9059B53E-E3FC-7134-3EF1-105638F18D86}"/>
                  </a:ext>
                </a:extLst>
              </p:cNvPr>
              <p:cNvSpPr/>
              <p:nvPr/>
            </p:nvSpPr>
            <p:spPr>
              <a:xfrm>
                <a:off x="1219200" y="609600"/>
                <a:ext cx="1295400" cy="533400"/>
              </a:xfrm>
              <a:prstGeom prst="cloud">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Chevron 1379">
                <a:extLst>
                  <a:ext uri="{FF2B5EF4-FFF2-40B4-BE49-F238E27FC236}">
                    <a16:creationId xmlns:a16="http://schemas.microsoft.com/office/drawing/2014/main" id="{07500F08-340D-916B-B680-708804718341}"/>
                  </a:ext>
                </a:extLst>
              </p:cNvPr>
              <p:cNvSpPr/>
              <p:nvPr/>
            </p:nvSpPr>
            <p:spPr>
              <a:xfrm rot="16005868">
                <a:off x="1511995" y="1839701"/>
                <a:ext cx="1981200" cy="321880"/>
              </a:xfrm>
              <a:prstGeom prst="chevron">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8" name="Chevron 1380">
                <a:extLst>
                  <a:ext uri="{FF2B5EF4-FFF2-40B4-BE49-F238E27FC236}">
                    <a16:creationId xmlns:a16="http://schemas.microsoft.com/office/drawing/2014/main" id="{D90AB59E-C7AC-B20C-785F-3F2FA345BF4F}"/>
                  </a:ext>
                </a:extLst>
              </p:cNvPr>
              <p:cNvSpPr/>
              <p:nvPr/>
            </p:nvSpPr>
            <p:spPr>
              <a:xfrm rot="16491599">
                <a:off x="322353" y="1865042"/>
                <a:ext cx="1981200" cy="321880"/>
              </a:xfrm>
              <a:prstGeom prst="chevron">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9" name="Rounded Rectangle 1381">
                <a:extLst>
                  <a:ext uri="{FF2B5EF4-FFF2-40B4-BE49-F238E27FC236}">
                    <a16:creationId xmlns:a16="http://schemas.microsoft.com/office/drawing/2014/main" id="{0D349BEF-6DD4-6D98-A288-5C95402178D8}"/>
                  </a:ext>
                </a:extLst>
              </p:cNvPr>
              <p:cNvSpPr/>
              <p:nvPr/>
            </p:nvSpPr>
            <p:spPr>
              <a:xfrm>
                <a:off x="1219200" y="990600"/>
                <a:ext cx="1447800" cy="228600"/>
              </a:xfrm>
              <a:prstGeom prst="round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0" name="Group 91">
              <a:extLst>
                <a:ext uri="{FF2B5EF4-FFF2-40B4-BE49-F238E27FC236}">
                  <a16:creationId xmlns:a16="http://schemas.microsoft.com/office/drawing/2014/main" id="{445B3763-D14C-5406-E371-8C152ECC9907}"/>
                </a:ext>
              </a:extLst>
            </p:cNvPr>
            <p:cNvGrpSpPr/>
            <p:nvPr/>
          </p:nvGrpSpPr>
          <p:grpSpPr>
            <a:xfrm>
              <a:off x="6657632" y="523532"/>
              <a:ext cx="2129772" cy="5243807"/>
              <a:chOff x="4051632" y="2362200"/>
              <a:chExt cx="1358382" cy="3344532"/>
            </a:xfrm>
          </p:grpSpPr>
          <p:sp>
            <p:nvSpPr>
              <p:cNvPr id="721" name="Round Diagonal Corner Rectangle 1383">
                <a:extLst>
                  <a:ext uri="{FF2B5EF4-FFF2-40B4-BE49-F238E27FC236}">
                    <a16:creationId xmlns:a16="http://schemas.microsoft.com/office/drawing/2014/main" id="{8C19CBED-5F7B-B02C-0E37-0D47D0687BF3}"/>
                  </a:ext>
                </a:extLst>
              </p:cNvPr>
              <p:cNvSpPr/>
              <p:nvPr/>
            </p:nvSpPr>
            <p:spPr>
              <a:xfrm rot="19527262">
                <a:off x="4778338" y="2692626"/>
                <a:ext cx="555573" cy="63174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Round Diagonal Corner Rectangle 1384">
                <a:extLst>
                  <a:ext uri="{FF2B5EF4-FFF2-40B4-BE49-F238E27FC236}">
                    <a16:creationId xmlns:a16="http://schemas.microsoft.com/office/drawing/2014/main" id="{E8CE3FF1-3AE1-23EA-8AFE-45B6F8C672C3}"/>
                  </a:ext>
                </a:extLst>
              </p:cNvPr>
              <p:cNvSpPr/>
              <p:nvPr/>
            </p:nvSpPr>
            <p:spPr>
              <a:xfrm rot="19527262">
                <a:off x="4092538" y="2768827"/>
                <a:ext cx="555573" cy="63174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ED384CB2-86C9-289B-F6BA-C5457F01AF97}"/>
                  </a:ext>
                </a:extLst>
              </p:cNvPr>
              <p:cNvSpPr/>
              <p:nvPr/>
            </p:nvSpPr>
            <p:spPr>
              <a:xfrm rot="19671902">
                <a:off x="5140395" y="4033006"/>
                <a:ext cx="269619"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EFBB83C5-8D20-9D83-932F-7078116F871C}"/>
                  </a:ext>
                </a:extLst>
              </p:cNvPr>
              <p:cNvSpPr/>
              <p:nvPr/>
            </p:nvSpPr>
            <p:spPr>
              <a:xfrm rot="2647766">
                <a:off x="4051632" y="3985053"/>
                <a:ext cx="296336"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597693A9-90ED-18BF-94DF-9975007DEE83}"/>
                  </a:ext>
                </a:extLst>
              </p:cNvPr>
              <p:cNvSpPr/>
              <p:nvPr/>
            </p:nvSpPr>
            <p:spPr>
              <a:xfrm rot="19352409">
                <a:off x="4803886" y="5123365"/>
                <a:ext cx="250930"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F1A89CE1-13B0-A50A-F994-0655D9D29F09}"/>
                  </a:ext>
                </a:extLst>
              </p:cNvPr>
              <p:cNvSpPr/>
              <p:nvPr/>
            </p:nvSpPr>
            <p:spPr>
              <a:xfrm rot="2647766">
                <a:off x="4515409" y="5111826"/>
                <a:ext cx="249729"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Trapezoid 726">
                <a:extLst>
                  <a:ext uri="{FF2B5EF4-FFF2-40B4-BE49-F238E27FC236}">
                    <a16:creationId xmlns:a16="http://schemas.microsoft.com/office/drawing/2014/main" id="{0763BF53-2D59-E5F0-1764-5E9D96AD3037}"/>
                  </a:ext>
                </a:extLst>
              </p:cNvPr>
              <p:cNvSpPr/>
              <p:nvPr/>
            </p:nvSpPr>
            <p:spPr>
              <a:xfrm rot="20169292">
                <a:off x="4774824" y="3376848"/>
                <a:ext cx="535898" cy="1040568"/>
              </a:xfrm>
              <a:prstGeom prst="trapezoid">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Trapezoid 727">
                <a:extLst>
                  <a:ext uri="{FF2B5EF4-FFF2-40B4-BE49-F238E27FC236}">
                    <a16:creationId xmlns:a16="http://schemas.microsoft.com/office/drawing/2014/main" id="{6B7B0DF4-4B8C-C47B-9040-EA8AE576EC59}"/>
                  </a:ext>
                </a:extLst>
              </p:cNvPr>
              <p:cNvSpPr/>
              <p:nvPr/>
            </p:nvSpPr>
            <p:spPr>
              <a:xfrm rot="1790291">
                <a:off x="4189904" y="3342754"/>
                <a:ext cx="535898" cy="1040568"/>
              </a:xfrm>
              <a:prstGeom prst="trapezoid">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Trapezoid 728">
                <a:extLst>
                  <a:ext uri="{FF2B5EF4-FFF2-40B4-BE49-F238E27FC236}">
                    <a16:creationId xmlns:a16="http://schemas.microsoft.com/office/drawing/2014/main" id="{33E0274E-8F69-9B27-CF43-65383D134A56}"/>
                  </a:ext>
                </a:extLst>
              </p:cNvPr>
              <p:cNvSpPr/>
              <p:nvPr/>
            </p:nvSpPr>
            <p:spPr>
              <a:xfrm>
                <a:off x="4347557" y="3510754"/>
                <a:ext cx="799476" cy="1901253"/>
              </a:xfrm>
              <a:prstGeom prst="trapezoid">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0D87093E-34B6-C894-BE46-8FEE953707C1}"/>
                  </a:ext>
                </a:extLst>
              </p:cNvPr>
              <p:cNvSpPr/>
              <p:nvPr/>
            </p:nvSpPr>
            <p:spPr>
              <a:xfrm>
                <a:off x="4575336" y="3149958"/>
                <a:ext cx="342199" cy="5733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E36DE4C9-C814-9E92-A85E-E2C3702727F7}"/>
                  </a:ext>
                </a:extLst>
              </p:cNvPr>
              <p:cNvSpPr/>
              <p:nvPr/>
            </p:nvSpPr>
            <p:spPr>
              <a:xfrm>
                <a:off x="4347556" y="2516408"/>
                <a:ext cx="762000" cy="1090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Round Diagonal Corner Rectangle 1394">
                <a:extLst>
                  <a:ext uri="{FF2B5EF4-FFF2-40B4-BE49-F238E27FC236}">
                    <a16:creationId xmlns:a16="http://schemas.microsoft.com/office/drawing/2014/main" id="{C6592108-B5B6-B9D8-6052-61887D6E2F08}"/>
                  </a:ext>
                </a:extLst>
              </p:cNvPr>
              <p:cNvSpPr/>
              <p:nvPr/>
            </p:nvSpPr>
            <p:spPr>
              <a:xfrm rot="1236535">
                <a:off x="4309319" y="2362200"/>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Round Diagonal Corner Rectangle 1395">
                <a:extLst>
                  <a:ext uri="{FF2B5EF4-FFF2-40B4-BE49-F238E27FC236}">
                    <a16:creationId xmlns:a16="http://schemas.microsoft.com/office/drawing/2014/main" id="{AD8E8B1C-C934-0CD4-1D01-220151BCE434}"/>
                  </a:ext>
                </a:extLst>
              </p:cNvPr>
              <p:cNvSpPr/>
              <p:nvPr/>
            </p:nvSpPr>
            <p:spPr>
              <a:xfrm rot="5076663">
                <a:off x="4705111" y="2429527"/>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3108FF94-9EE0-C8E2-5707-50CAAAF43BD2}"/>
                  </a:ext>
                </a:extLst>
              </p:cNvPr>
              <p:cNvSpPr/>
              <p:nvPr/>
            </p:nvSpPr>
            <p:spPr>
              <a:xfrm>
                <a:off x="4499956" y="2440208"/>
                <a:ext cx="381000" cy="381000"/>
              </a:xfrm>
              <a:prstGeom prst="ellipse">
                <a:avLst/>
              </a:prstGeom>
              <a:solidFill>
                <a:srgbClr val="713605"/>
              </a:solidFill>
              <a:ln w="12700">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5" name="Group 60">
              <a:extLst>
                <a:ext uri="{FF2B5EF4-FFF2-40B4-BE49-F238E27FC236}">
                  <a16:creationId xmlns:a16="http://schemas.microsoft.com/office/drawing/2014/main" id="{C45824DB-234C-FC8B-D465-8A14CA60A5FD}"/>
                </a:ext>
              </a:extLst>
            </p:cNvPr>
            <p:cNvGrpSpPr/>
            <p:nvPr/>
          </p:nvGrpSpPr>
          <p:grpSpPr>
            <a:xfrm>
              <a:off x="5742257" y="3139624"/>
              <a:ext cx="1683505" cy="3367011"/>
              <a:chOff x="4796444" y="836392"/>
              <a:chExt cx="1380536" cy="3344532"/>
            </a:xfrm>
          </p:grpSpPr>
          <p:sp>
            <p:nvSpPr>
              <p:cNvPr id="736" name="Oval 735">
                <a:extLst>
                  <a:ext uri="{FF2B5EF4-FFF2-40B4-BE49-F238E27FC236}">
                    <a16:creationId xmlns:a16="http://schemas.microsoft.com/office/drawing/2014/main" id="{75C821A9-EE43-47F4-A808-425CEE492350}"/>
                  </a:ext>
                </a:extLst>
              </p:cNvPr>
              <p:cNvSpPr/>
              <p:nvPr/>
            </p:nvSpPr>
            <p:spPr>
              <a:xfrm rot="19671902">
                <a:off x="5788292" y="2538865"/>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3814A041-9D4A-02C4-7E87-2BAC7208077D}"/>
                  </a:ext>
                </a:extLst>
              </p:cNvPr>
              <p:cNvSpPr/>
              <p:nvPr/>
            </p:nvSpPr>
            <p:spPr>
              <a:xfrm rot="2647766">
                <a:off x="4796444" y="2491396"/>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F2F7F0B9-1F86-D26F-5007-13031EA35853}"/>
                  </a:ext>
                </a:extLst>
              </p:cNvPr>
              <p:cNvSpPr/>
              <p:nvPr/>
            </p:nvSpPr>
            <p:spPr>
              <a:xfrm rot="19352409">
                <a:off x="5561730" y="3597557"/>
                <a:ext cx="250930"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DEF3E70B-CE14-FC1A-6A5D-27C11D74CC4A}"/>
                  </a:ext>
                </a:extLst>
              </p:cNvPr>
              <p:cNvSpPr/>
              <p:nvPr/>
            </p:nvSpPr>
            <p:spPr>
              <a:xfrm rot="2647766">
                <a:off x="5273253" y="3586018"/>
                <a:ext cx="249729"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Trapezoid 739">
                <a:extLst>
                  <a:ext uri="{FF2B5EF4-FFF2-40B4-BE49-F238E27FC236}">
                    <a16:creationId xmlns:a16="http://schemas.microsoft.com/office/drawing/2014/main" id="{4816A46C-76DF-3F3B-628E-80F8A1C4D4FF}"/>
                  </a:ext>
                </a:extLst>
              </p:cNvPr>
              <p:cNvSpPr/>
              <p:nvPr/>
            </p:nvSpPr>
            <p:spPr>
              <a:xfrm rot="20169292">
                <a:off x="5532668" y="1851040"/>
                <a:ext cx="535898" cy="1040568"/>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Trapezoid 740">
                <a:extLst>
                  <a:ext uri="{FF2B5EF4-FFF2-40B4-BE49-F238E27FC236}">
                    <a16:creationId xmlns:a16="http://schemas.microsoft.com/office/drawing/2014/main" id="{30B13112-7C10-0769-55B9-85AD2E5F5422}"/>
                  </a:ext>
                </a:extLst>
              </p:cNvPr>
              <p:cNvSpPr/>
              <p:nvPr/>
            </p:nvSpPr>
            <p:spPr>
              <a:xfrm rot="1790291">
                <a:off x="4947748" y="1816946"/>
                <a:ext cx="535898" cy="1040568"/>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Trapezoid 741">
                <a:extLst>
                  <a:ext uri="{FF2B5EF4-FFF2-40B4-BE49-F238E27FC236}">
                    <a16:creationId xmlns:a16="http://schemas.microsoft.com/office/drawing/2014/main" id="{17A88305-6ED1-9F77-481D-7F913FDEA0E2}"/>
                  </a:ext>
                </a:extLst>
              </p:cNvPr>
              <p:cNvSpPr/>
              <p:nvPr/>
            </p:nvSpPr>
            <p:spPr>
              <a:xfrm>
                <a:off x="5105400" y="1984946"/>
                <a:ext cx="799476" cy="1901253"/>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8ED3D546-D209-6170-7000-F369BBC63100}"/>
                  </a:ext>
                </a:extLst>
              </p:cNvPr>
              <p:cNvSpPr/>
              <p:nvPr/>
            </p:nvSpPr>
            <p:spPr>
              <a:xfrm>
                <a:off x="5287780" y="1660161"/>
                <a:ext cx="393492" cy="5733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B17FB179-19C2-F800-D04E-6F1C63C8E4CF}"/>
                  </a:ext>
                </a:extLst>
              </p:cNvPr>
              <p:cNvSpPr/>
              <p:nvPr/>
            </p:nvSpPr>
            <p:spPr>
              <a:xfrm>
                <a:off x="5105400" y="990600"/>
                <a:ext cx="762000" cy="1090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Round Diagonal Corner Rectangle 44">
                <a:extLst>
                  <a:ext uri="{FF2B5EF4-FFF2-40B4-BE49-F238E27FC236}">
                    <a16:creationId xmlns:a16="http://schemas.microsoft.com/office/drawing/2014/main" id="{4E49D219-3F18-6932-1A6D-F9303B92EFE6}"/>
                  </a:ext>
                </a:extLst>
              </p:cNvPr>
              <p:cNvSpPr/>
              <p:nvPr/>
            </p:nvSpPr>
            <p:spPr>
              <a:xfrm rot="1236535">
                <a:off x="5067163" y="836392"/>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Round Diagonal Corner Rectangle 45">
                <a:extLst>
                  <a:ext uri="{FF2B5EF4-FFF2-40B4-BE49-F238E27FC236}">
                    <a16:creationId xmlns:a16="http://schemas.microsoft.com/office/drawing/2014/main" id="{45DE3626-BC28-01AD-24E7-02D3AEA3C56C}"/>
                  </a:ext>
                </a:extLst>
              </p:cNvPr>
              <p:cNvSpPr/>
              <p:nvPr/>
            </p:nvSpPr>
            <p:spPr>
              <a:xfrm rot="5076663">
                <a:off x="5462955" y="903719"/>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EF7180C7-09DA-D0BA-6A33-BC99660EB13B}"/>
                  </a:ext>
                </a:extLst>
              </p:cNvPr>
              <p:cNvSpPr/>
              <p:nvPr/>
            </p:nvSpPr>
            <p:spPr>
              <a:xfrm>
                <a:off x="5257800" y="914400"/>
                <a:ext cx="381000" cy="381000"/>
              </a:xfrm>
              <a:prstGeom prst="ellipse">
                <a:avLst/>
              </a:prstGeom>
              <a:solidFill>
                <a:srgbClr val="7136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0" name="Group 749">
            <a:extLst>
              <a:ext uri="{FF2B5EF4-FFF2-40B4-BE49-F238E27FC236}">
                <a16:creationId xmlns:a16="http://schemas.microsoft.com/office/drawing/2014/main" id="{09256F0C-490A-B2B8-F91A-452286A47B3B}"/>
              </a:ext>
            </a:extLst>
          </p:cNvPr>
          <p:cNvGrpSpPr/>
          <p:nvPr/>
        </p:nvGrpSpPr>
        <p:grpSpPr>
          <a:xfrm>
            <a:off x="7792524" y="797246"/>
            <a:ext cx="2337803" cy="2031728"/>
            <a:chOff x="3325984" y="1943100"/>
            <a:chExt cx="3419494" cy="2971800"/>
          </a:xfrm>
        </p:grpSpPr>
        <p:sp>
          <p:nvSpPr>
            <p:cNvPr id="751" name="Oval 750">
              <a:extLst>
                <a:ext uri="{FF2B5EF4-FFF2-40B4-BE49-F238E27FC236}">
                  <a16:creationId xmlns:a16="http://schemas.microsoft.com/office/drawing/2014/main" id="{D4E7CC7B-41E3-6242-D351-6EAE75747CC3}"/>
                </a:ext>
              </a:extLst>
            </p:cNvPr>
            <p:cNvSpPr/>
            <p:nvPr/>
          </p:nvSpPr>
          <p:spPr>
            <a:xfrm rot="19724920">
              <a:off x="6562041" y="3424431"/>
              <a:ext cx="183437" cy="2701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Cloud 751">
              <a:extLst>
                <a:ext uri="{FF2B5EF4-FFF2-40B4-BE49-F238E27FC236}">
                  <a16:creationId xmlns:a16="http://schemas.microsoft.com/office/drawing/2014/main" id="{B1540537-CB73-E140-499D-8CD0BD6DEBBA}"/>
                </a:ext>
              </a:extLst>
            </p:cNvPr>
            <p:cNvSpPr/>
            <p:nvPr/>
          </p:nvSpPr>
          <p:spPr>
            <a:xfrm rot="21034223">
              <a:off x="4809368" y="2016343"/>
              <a:ext cx="305728" cy="43226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Cloud 752">
              <a:extLst>
                <a:ext uri="{FF2B5EF4-FFF2-40B4-BE49-F238E27FC236}">
                  <a16:creationId xmlns:a16="http://schemas.microsoft.com/office/drawing/2014/main" id="{3608CBF8-5592-25CE-97C8-30EF8299CBDB}"/>
                </a:ext>
              </a:extLst>
            </p:cNvPr>
            <p:cNvSpPr/>
            <p:nvPr/>
          </p:nvSpPr>
          <p:spPr>
            <a:xfrm rot="436191">
              <a:off x="4311917" y="2012490"/>
              <a:ext cx="305728" cy="43226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Trapezoid 753">
              <a:extLst>
                <a:ext uri="{FF2B5EF4-FFF2-40B4-BE49-F238E27FC236}">
                  <a16:creationId xmlns:a16="http://schemas.microsoft.com/office/drawing/2014/main" id="{ED862899-BD9B-EBEB-3550-580769B57D3D}"/>
                </a:ext>
              </a:extLst>
            </p:cNvPr>
            <p:cNvSpPr/>
            <p:nvPr/>
          </p:nvSpPr>
          <p:spPr>
            <a:xfrm rot="19930844">
              <a:off x="4840056" y="2640331"/>
              <a:ext cx="350609" cy="834804"/>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FBCD3D9C-1949-AD6B-301E-1124F28412D5}"/>
                </a:ext>
              </a:extLst>
            </p:cNvPr>
            <p:cNvSpPr/>
            <p:nvPr/>
          </p:nvSpPr>
          <p:spPr>
            <a:xfrm>
              <a:off x="4343342" y="3401984"/>
              <a:ext cx="203696" cy="27016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Trapezoid 755">
              <a:extLst>
                <a:ext uri="{FF2B5EF4-FFF2-40B4-BE49-F238E27FC236}">
                  <a16:creationId xmlns:a16="http://schemas.microsoft.com/office/drawing/2014/main" id="{0DBE4E51-7BCA-7D04-320D-7DD748F11AE9}"/>
                </a:ext>
              </a:extLst>
            </p:cNvPr>
            <p:cNvSpPr/>
            <p:nvPr/>
          </p:nvSpPr>
          <p:spPr>
            <a:xfrm>
              <a:off x="4246229" y="2807624"/>
              <a:ext cx="917183" cy="1242753"/>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7" name="Group 6">
              <a:extLst>
                <a:ext uri="{FF2B5EF4-FFF2-40B4-BE49-F238E27FC236}">
                  <a16:creationId xmlns:a16="http://schemas.microsoft.com/office/drawing/2014/main" id="{977D3A67-5FE5-BF7E-BA17-6D73800FAE5D}"/>
                </a:ext>
              </a:extLst>
            </p:cNvPr>
            <p:cNvGrpSpPr/>
            <p:nvPr/>
          </p:nvGrpSpPr>
          <p:grpSpPr>
            <a:xfrm rot="12598691">
              <a:off x="4511314" y="2800650"/>
              <a:ext cx="479327" cy="878469"/>
              <a:chOff x="4724400" y="2518486"/>
              <a:chExt cx="1356628" cy="2358314"/>
            </a:xfrm>
          </p:grpSpPr>
          <p:sp>
            <p:nvSpPr>
              <p:cNvPr id="864" name="Moon 3">
                <a:extLst>
                  <a:ext uri="{FF2B5EF4-FFF2-40B4-BE49-F238E27FC236}">
                    <a16:creationId xmlns:a16="http://schemas.microsoft.com/office/drawing/2014/main" id="{262C7307-DC7E-67A5-A5BC-27B33736963C}"/>
                  </a:ext>
                </a:extLst>
              </p:cNvPr>
              <p:cNvSpPr/>
              <p:nvPr/>
            </p:nvSpPr>
            <p:spPr>
              <a:xfrm>
                <a:off x="4724400" y="2590800"/>
                <a:ext cx="914400" cy="2286000"/>
              </a:xfrm>
              <a:prstGeom prst="moon">
                <a:avLst>
                  <a:gd name="adj" fmla="val 5980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Moon 4">
                <a:extLst>
                  <a:ext uri="{FF2B5EF4-FFF2-40B4-BE49-F238E27FC236}">
                    <a16:creationId xmlns:a16="http://schemas.microsoft.com/office/drawing/2014/main" id="{A7929A1A-8B24-C278-64CB-2B1D28825F7C}"/>
                  </a:ext>
                </a:extLst>
              </p:cNvPr>
              <p:cNvSpPr/>
              <p:nvPr/>
            </p:nvSpPr>
            <p:spPr>
              <a:xfrm>
                <a:off x="4953000" y="2590800"/>
                <a:ext cx="914400" cy="2286000"/>
              </a:xfrm>
              <a:prstGeom prst="moon">
                <a:avLst>
                  <a:gd name="adj" fmla="val 5980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Moon 5">
                <a:extLst>
                  <a:ext uri="{FF2B5EF4-FFF2-40B4-BE49-F238E27FC236}">
                    <a16:creationId xmlns:a16="http://schemas.microsoft.com/office/drawing/2014/main" id="{15192165-22B9-A03D-812F-DFEEB0C0A930}"/>
                  </a:ext>
                </a:extLst>
              </p:cNvPr>
              <p:cNvSpPr/>
              <p:nvPr/>
            </p:nvSpPr>
            <p:spPr>
              <a:xfrm>
                <a:off x="5166627" y="2518486"/>
                <a:ext cx="914401" cy="2286000"/>
              </a:xfrm>
              <a:prstGeom prst="moon">
                <a:avLst>
                  <a:gd name="adj" fmla="val 5980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8" name="Rounded Rectangle 27">
              <a:extLst>
                <a:ext uri="{FF2B5EF4-FFF2-40B4-BE49-F238E27FC236}">
                  <a16:creationId xmlns:a16="http://schemas.microsoft.com/office/drawing/2014/main" id="{C02FB649-E6B9-07DA-591A-6E48773B7F0D}"/>
                </a:ext>
              </a:extLst>
            </p:cNvPr>
            <p:cNvSpPr/>
            <p:nvPr/>
          </p:nvSpPr>
          <p:spPr>
            <a:xfrm>
              <a:off x="4282197" y="3510049"/>
              <a:ext cx="794892" cy="10806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Trapezoid 8">
              <a:extLst>
                <a:ext uri="{FF2B5EF4-FFF2-40B4-BE49-F238E27FC236}">
                  <a16:creationId xmlns:a16="http://schemas.microsoft.com/office/drawing/2014/main" id="{A8867613-1AAB-7A28-6680-8E806195391A}"/>
                </a:ext>
              </a:extLst>
            </p:cNvPr>
            <p:cNvSpPr/>
            <p:nvPr/>
          </p:nvSpPr>
          <p:spPr>
            <a:xfrm rot="1629429">
              <a:off x="4233661" y="2641283"/>
              <a:ext cx="346038" cy="832964"/>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1">
              <a:extLst>
                <a:ext uri="{FF2B5EF4-FFF2-40B4-BE49-F238E27FC236}">
                  <a16:creationId xmlns:a16="http://schemas.microsoft.com/office/drawing/2014/main" id="{D3498CA3-AD92-F3DC-29F6-E017396A54ED}"/>
                </a:ext>
              </a:extLst>
            </p:cNvPr>
            <p:cNvSpPr/>
            <p:nvPr/>
          </p:nvSpPr>
          <p:spPr>
            <a:xfrm>
              <a:off x="4555554" y="2556531"/>
              <a:ext cx="305728" cy="3241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AB8A39D3-DB88-A490-50AA-E7B1EB211221}"/>
                </a:ext>
              </a:extLst>
            </p:cNvPr>
            <p:cNvSpPr/>
            <p:nvPr/>
          </p:nvSpPr>
          <p:spPr>
            <a:xfrm>
              <a:off x="4404488" y="1943100"/>
              <a:ext cx="611455" cy="8645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A3610F9E-8940-9B4F-802C-FF35C013C124}"/>
                </a:ext>
              </a:extLst>
            </p:cNvPr>
            <p:cNvSpPr/>
            <p:nvPr/>
          </p:nvSpPr>
          <p:spPr>
            <a:xfrm rot="1173261">
              <a:off x="5762299" y="3475353"/>
              <a:ext cx="183437" cy="27016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3" name="Group 52">
              <a:extLst>
                <a:ext uri="{FF2B5EF4-FFF2-40B4-BE49-F238E27FC236}">
                  <a16:creationId xmlns:a16="http://schemas.microsoft.com/office/drawing/2014/main" id="{DBBE0AA1-17D2-E0CF-87CC-5C0E12B6DBA0}"/>
                </a:ext>
              </a:extLst>
            </p:cNvPr>
            <p:cNvGrpSpPr/>
            <p:nvPr/>
          </p:nvGrpSpPr>
          <p:grpSpPr>
            <a:xfrm>
              <a:off x="5899863" y="2429395"/>
              <a:ext cx="733746" cy="2107276"/>
              <a:chOff x="4038600" y="1981200"/>
              <a:chExt cx="1162313" cy="3163529"/>
            </a:xfrm>
          </p:grpSpPr>
          <p:sp>
            <p:nvSpPr>
              <p:cNvPr id="850" name="Trapezoid 849">
                <a:extLst>
                  <a:ext uri="{FF2B5EF4-FFF2-40B4-BE49-F238E27FC236}">
                    <a16:creationId xmlns:a16="http://schemas.microsoft.com/office/drawing/2014/main" id="{6A57EAC7-5C0E-2857-A121-4F95D254EFCE}"/>
                  </a:ext>
                </a:extLst>
              </p:cNvPr>
              <p:cNvSpPr/>
              <p:nvPr/>
            </p:nvSpPr>
            <p:spPr>
              <a:xfrm>
                <a:off x="4147188" y="2981569"/>
                <a:ext cx="891362" cy="2163160"/>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Trapezoid 850">
                <a:extLst>
                  <a:ext uri="{FF2B5EF4-FFF2-40B4-BE49-F238E27FC236}">
                    <a16:creationId xmlns:a16="http://schemas.microsoft.com/office/drawing/2014/main" id="{8CB47D4B-5FC0-E6B7-2AFD-B9BA001C7B01}"/>
                  </a:ext>
                </a:extLst>
              </p:cNvPr>
              <p:cNvSpPr/>
              <p:nvPr/>
            </p:nvSpPr>
            <p:spPr>
              <a:xfrm rot="1629429">
                <a:off x="4038600" y="2738553"/>
                <a:ext cx="368967" cy="1120255"/>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2" name="Group 28">
                <a:extLst>
                  <a:ext uri="{FF2B5EF4-FFF2-40B4-BE49-F238E27FC236}">
                    <a16:creationId xmlns:a16="http://schemas.microsoft.com/office/drawing/2014/main" id="{5D0CBCF4-E0BB-93BA-5079-D0754218464C}"/>
                  </a:ext>
                </a:extLst>
              </p:cNvPr>
              <p:cNvGrpSpPr/>
              <p:nvPr/>
            </p:nvGrpSpPr>
            <p:grpSpPr>
              <a:xfrm rot="1593393" flipH="1">
                <a:off x="4448582" y="2835835"/>
                <a:ext cx="372457" cy="1242775"/>
                <a:chOff x="4724400" y="2516419"/>
                <a:chExt cx="1359002" cy="2360381"/>
              </a:xfrm>
            </p:grpSpPr>
            <p:sp>
              <p:nvSpPr>
                <p:cNvPr id="861" name="Moon 860">
                  <a:extLst>
                    <a:ext uri="{FF2B5EF4-FFF2-40B4-BE49-F238E27FC236}">
                      <a16:creationId xmlns:a16="http://schemas.microsoft.com/office/drawing/2014/main" id="{AFA99DD2-F92E-8547-D46E-A370A93DD65E}"/>
                    </a:ext>
                  </a:extLst>
                </p:cNvPr>
                <p:cNvSpPr/>
                <p:nvPr/>
              </p:nvSpPr>
              <p:spPr>
                <a:xfrm>
                  <a:off x="4724400" y="2590800"/>
                  <a:ext cx="914400" cy="2286000"/>
                </a:xfrm>
                <a:prstGeom prst="moon">
                  <a:avLst>
                    <a:gd name="adj" fmla="val 5980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Moon 861">
                  <a:extLst>
                    <a:ext uri="{FF2B5EF4-FFF2-40B4-BE49-F238E27FC236}">
                      <a16:creationId xmlns:a16="http://schemas.microsoft.com/office/drawing/2014/main" id="{7441AADC-A9BF-E20E-16CC-46DD4167D199}"/>
                    </a:ext>
                  </a:extLst>
                </p:cNvPr>
                <p:cNvSpPr/>
                <p:nvPr/>
              </p:nvSpPr>
              <p:spPr>
                <a:xfrm>
                  <a:off x="4953000" y="2590800"/>
                  <a:ext cx="914400" cy="2286000"/>
                </a:xfrm>
                <a:prstGeom prst="moon">
                  <a:avLst>
                    <a:gd name="adj" fmla="val 5980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Moon 44">
                  <a:extLst>
                    <a:ext uri="{FF2B5EF4-FFF2-40B4-BE49-F238E27FC236}">
                      <a16:creationId xmlns:a16="http://schemas.microsoft.com/office/drawing/2014/main" id="{9C7D388D-151C-8C81-6DFB-A73A7517838A}"/>
                    </a:ext>
                  </a:extLst>
                </p:cNvPr>
                <p:cNvSpPr/>
                <p:nvPr/>
              </p:nvSpPr>
              <p:spPr>
                <a:xfrm>
                  <a:off x="5169004" y="2516419"/>
                  <a:ext cx="914398" cy="2286001"/>
                </a:xfrm>
                <a:prstGeom prst="moon">
                  <a:avLst>
                    <a:gd name="adj" fmla="val 5980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3" name="Group 51">
                <a:extLst>
                  <a:ext uri="{FF2B5EF4-FFF2-40B4-BE49-F238E27FC236}">
                    <a16:creationId xmlns:a16="http://schemas.microsoft.com/office/drawing/2014/main" id="{45BBC9D3-1F37-8B16-DE19-FFCEB5FCE39E}"/>
                  </a:ext>
                </a:extLst>
              </p:cNvPr>
              <p:cNvGrpSpPr/>
              <p:nvPr/>
            </p:nvGrpSpPr>
            <p:grpSpPr>
              <a:xfrm>
                <a:off x="4267200" y="3810000"/>
                <a:ext cx="304800" cy="685800"/>
                <a:chOff x="6477000" y="3276600"/>
                <a:chExt cx="685800" cy="1219200"/>
              </a:xfrm>
            </p:grpSpPr>
            <p:sp>
              <p:nvSpPr>
                <p:cNvPr id="858" name="Wave 857">
                  <a:extLst>
                    <a:ext uri="{FF2B5EF4-FFF2-40B4-BE49-F238E27FC236}">
                      <a16:creationId xmlns:a16="http://schemas.microsoft.com/office/drawing/2014/main" id="{CD582348-2D0A-21D9-AD93-D799AC0D6B03}"/>
                    </a:ext>
                  </a:extLst>
                </p:cNvPr>
                <p:cNvSpPr/>
                <p:nvPr/>
              </p:nvSpPr>
              <p:spPr>
                <a:xfrm rot="16200000">
                  <a:off x="6057900" y="3695700"/>
                  <a:ext cx="1219200" cy="381000"/>
                </a:xfrm>
                <a:prstGeom prst="wave">
                  <a:avLst>
                    <a:gd name="adj1" fmla="val 5294"/>
                    <a:gd name="adj2" fmla="val 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Wave 49">
                  <a:extLst>
                    <a:ext uri="{FF2B5EF4-FFF2-40B4-BE49-F238E27FC236}">
                      <a16:creationId xmlns:a16="http://schemas.microsoft.com/office/drawing/2014/main" id="{00695BA2-525C-02B4-74ED-D265DFC2F357}"/>
                    </a:ext>
                  </a:extLst>
                </p:cNvPr>
                <p:cNvSpPr/>
                <p:nvPr/>
              </p:nvSpPr>
              <p:spPr>
                <a:xfrm rot="16200000">
                  <a:off x="6210300" y="3695700"/>
                  <a:ext cx="1219200" cy="381000"/>
                </a:xfrm>
                <a:prstGeom prst="wave">
                  <a:avLst>
                    <a:gd name="adj1" fmla="val 5294"/>
                    <a:gd name="adj2" fmla="val 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Wave 859">
                  <a:extLst>
                    <a:ext uri="{FF2B5EF4-FFF2-40B4-BE49-F238E27FC236}">
                      <a16:creationId xmlns:a16="http://schemas.microsoft.com/office/drawing/2014/main" id="{CAFAAADE-509A-B845-B83C-D9A640A49083}"/>
                    </a:ext>
                  </a:extLst>
                </p:cNvPr>
                <p:cNvSpPr/>
                <p:nvPr/>
              </p:nvSpPr>
              <p:spPr>
                <a:xfrm rot="16200000">
                  <a:off x="6400800" y="3733800"/>
                  <a:ext cx="1219200" cy="304800"/>
                </a:xfrm>
                <a:prstGeom prst="wave">
                  <a:avLst>
                    <a:gd name="adj1" fmla="val 5294"/>
                    <a:gd name="adj2" fmla="val 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4" name="Trapezoid 853">
                <a:extLst>
                  <a:ext uri="{FF2B5EF4-FFF2-40B4-BE49-F238E27FC236}">
                    <a16:creationId xmlns:a16="http://schemas.microsoft.com/office/drawing/2014/main" id="{E2E6C212-0D33-58EC-AE5B-F92D2B1382E9}"/>
                  </a:ext>
                </a:extLst>
              </p:cNvPr>
              <p:cNvSpPr/>
              <p:nvPr/>
            </p:nvSpPr>
            <p:spPr>
              <a:xfrm rot="19930844">
                <a:off x="4820241" y="2786907"/>
                <a:ext cx="380672" cy="1035497"/>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5" name="Oval 38">
                <a:extLst>
                  <a:ext uri="{FF2B5EF4-FFF2-40B4-BE49-F238E27FC236}">
                    <a16:creationId xmlns:a16="http://schemas.microsoft.com/office/drawing/2014/main" id="{2AF78FC2-4F4C-86AF-7E1F-1BAD89C5DB4A}"/>
                  </a:ext>
                </a:extLst>
              </p:cNvPr>
              <p:cNvSpPr/>
              <p:nvPr/>
            </p:nvSpPr>
            <p:spPr>
              <a:xfrm>
                <a:off x="4447804" y="2691022"/>
                <a:ext cx="297121" cy="37513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Oval 39">
                <a:extLst>
                  <a:ext uri="{FF2B5EF4-FFF2-40B4-BE49-F238E27FC236}">
                    <a16:creationId xmlns:a16="http://schemas.microsoft.com/office/drawing/2014/main" id="{4D32141D-46F7-FDFF-B333-22D84CC9470B}"/>
                  </a:ext>
                </a:extLst>
              </p:cNvPr>
              <p:cNvSpPr/>
              <p:nvPr/>
            </p:nvSpPr>
            <p:spPr>
              <a:xfrm>
                <a:off x="4232319" y="1981200"/>
                <a:ext cx="774874" cy="100036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Rounded Rectangle 135">
                <a:extLst>
                  <a:ext uri="{FF2B5EF4-FFF2-40B4-BE49-F238E27FC236}">
                    <a16:creationId xmlns:a16="http://schemas.microsoft.com/office/drawing/2014/main" id="{A3F23EAF-C6FB-9332-414D-A9FE49D82CEE}"/>
                  </a:ext>
                </a:extLst>
              </p:cNvPr>
              <p:cNvSpPr/>
              <p:nvPr/>
            </p:nvSpPr>
            <p:spPr>
              <a:xfrm>
                <a:off x="4211173" y="3810000"/>
                <a:ext cx="772514" cy="168031"/>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4" name="Freeform: Shape 763">
              <a:extLst>
                <a:ext uri="{FF2B5EF4-FFF2-40B4-BE49-F238E27FC236}">
                  <a16:creationId xmlns:a16="http://schemas.microsoft.com/office/drawing/2014/main" id="{A369FFBE-E8C4-9B91-7A61-1EA76BF89BEC}"/>
                </a:ext>
              </a:extLst>
            </p:cNvPr>
            <p:cNvSpPr/>
            <p:nvPr/>
          </p:nvSpPr>
          <p:spPr>
            <a:xfrm>
              <a:off x="5840162" y="2339162"/>
              <a:ext cx="796832" cy="722390"/>
            </a:xfrm>
            <a:custGeom>
              <a:avLst/>
              <a:gdLst>
                <a:gd name="connsiteX0" fmla="*/ 326649 w 796832"/>
                <a:gd name="connsiteY0" fmla="*/ 546 h 722390"/>
                <a:gd name="connsiteX1" fmla="*/ 525371 w 796832"/>
                <a:gd name="connsiteY1" fmla="*/ 96708 h 722390"/>
                <a:gd name="connsiteX2" fmla="*/ 531296 w 796832"/>
                <a:gd name="connsiteY2" fmla="*/ 97783 h 722390"/>
                <a:gd name="connsiteX3" fmla="*/ 526541 w 796832"/>
                <a:gd name="connsiteY3" fmla="*/ 90233 h 722390"/>
                <a:gd name="connsiteX4" fmla="*/ 545053 w 796832"/>
                <a:gd name="connsiteY4" fmla="*/ 100281 h 722390"/>
                <a:gd name="connsiteX5" fmla="*/ 565116 w 796832"/>
                <a:gd name="connsiteY5" fmla="*/ 103923 h 722390"/>
                <a:gd name="connsiteX6" fmla="*/ 644605 w 796832"/>
                <a:gd name="connsiteY6" fmla="*/ 51993 h 722390"/>
                <a:gd name="connsiteX7" fmla="*/ 618073 w 796832"/>
                <a:gd name="connsiteY7" fmla="*/ 139914 h 722390"/>
                <a:gd name="connsiteX8" fmla="*/ 759476 w 796832"/>
                <a:gd name="connsiteY8" fmla="*/ 216664 h 722390"/>
                <a:gd name="connsiteX9" fmla="*/ 759476 w 796832"/>
                <a:gd name="connsiteY9" fmla="*/ 722390 h 722390"/>
                <a:gd name="connsiteX10" fmla="*/ 526541 w 796832"/>
                <a:gd name="connsiteY10" fmla="*/ 595959 h 722390"/>
                <a:gd name="connsiteX11" fmla="*/ 490145 w 796832"/>
                <a:gd name="connsiteY11" fmla="*/ 469527 h 722390"/>
                <a:gd name="connsiteX12" fmla="*/ 501532 w 796832"/>
                <a:gd name="connsiteY12" fmla="*/ 416787 h 722390"/>
                <a:gd name="connsiteX13" fmla="*/ 473398 w 796832"/>
                <a:gd name="connsiteY13" fmla="*/ 427636 h 722390"/>
                <a:gd name="connsiteX14" fmla="*/ 253274 w 796832"/>
                <a:gd name="connsiteY14" fmla="*/ 325534 h 722390"/>
                <a:gd name="connsiteX15" fmla="*/ 247629 w 796832"/>
                <a:gd name="connsiteY15" fmla="*/ 325351 h 722390"/>
                <a:gd name="connsiteX16" fmla="*/ 266069 w 796832"/>
                <a:gd name="connsiteY16" fmla="*/ 372297 h 722390"/>
                <a:gd name="connsiteX17" fmla="*/ 266069 w 796832"/>
                <a:gd name="connsiteY17" fmla="*/ 600327 h 722390"/>
                <a:gd name="connsiteX18" fmla="*/ 36773 w 796832"/>
                <a:gd name="connsiteY18" fmla="*/ 714343 h 722390"/>
                <a:gd name="connsiteX19" fmla="*/ 36773 w 796832"/>
                <a:gd name="connsiteY19" fmla="*/ 258281 h 722390"/>
                <a:gd name="connsiteX20" fmla="*/ 218254 w 796832"/>
                <a:gd name="connsiteY20" fmla="*/ 168041 h 722390"/>
                <a:gd name="connsiteX21" fmla="*/ 253274 w 796832"/>
                <a:gd name="connsiteY21" fmla="*/ 51993 h 722390"/>
                <a:gd name="connsiteX22" fmla="*/ 326649 w 796832"/>
                <a:gd name="connsiteY22" fmla="*/ 546 h 72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6832" h="722390">
                  <a:moveTo>
                    <a:pt x="326649" y="546"/>
                  </a:moveTo>
                  <a:cubicBezTo>
                    <a:pt x="392890" y="-7314"/>
                    <a:pt x="459130" y="71911"/>
                    <a:pt x="525371" y="96708"/>
                  </a:cubicBezTo>
                  <a:lnTo>
                    <a:pt x="531296" y="97783"/>
                  </a:lnTo>
                  <a:lnTo>
                    <a:pt x="526541" y="90233"/>
                  </a:lnTo>
                  <a:lnTo>
                    <a:pt x="545053" y="100281"/>
                  </a:lnTo>
                  <a:lnTo>
                    <a:pt x="565116" y="103923"/>
                  </a:lnTo>
                  <a:cubicBezTo>
                    <a:pt x="591612" y="102869"/>
                    <a:pt x="618109" y="88578"/>
                    <a:pt x="644605" y="51993"/>
                  </a:cubicBezTo>
                  <a:lnTo>
                    <a:pt x="618073" y="139914"/>
                  </a:lnTo>
                  <a:lnTo>
                    <a:pt x="759476" y="216664"/>
                  </a:lnTo>
                  <a:cubicBezTo>
                    <a:pt x="888884" y="385240"/>
                    <a:pt x="630068" y="553815"/>
                    <a:pt x="759476" y="722390"/>
                  </a:cubicBezTo>
                  <a:lnTo>
                    <a:pt x="526541" y="595959"/>
                  </a:lnTo>
                  <a:cubicBezTo>
                    <a:pt x="494189" y="553815"/>
                    <a:pt x="486101" y="511671"/>
                    <a:pt x="490145" y="469527"/>
                  </a:cubicBezTo>
                  <a:lnTo>
                    <a:pt x="501532" y="416787"/>
                  </a:lnTo>
                  <a:lnTo>
                    <a:pt x="473398" y="427636"/>
                  </a:lnTo>
                  <a:cubicBezTo>
                    <a:pt x="400023" y="436343"/>
                    <a:pt x="326649" y="338198"/>
                    <a:pt x="253274" y="325534"/>
                  </a:cubicBezTo>
                  <a:lnTo>
                    <a:pt x="247629" y="325351"/>
                  </a:lnTo>
                  <a:lnTo>
                    <a:pt x="266069" y="372297"/>
                  </a:lnTo>
                  <a:cubicBezTo>
                    <a:pt x="297916" y="448307"/>
                    <a:pt x="329763" y="524317"/>
                    <a:pt x="266069" y="600327"/>
                  </a:cubicBezTo>
                  <a:lnTo>
                    <a:pt x="36773" y="714343"/>
                  </a:lnTo>
                  <a:cubicBezTo>
                    <a:pt x="164160" y="562322"/>
                    <a:pt x="-90614" y="410301"/>
                    <a:pt x="36773" y="258281"/>
                  </a:cubicBezTo>
                  <a:lnTo>
                    <a:pt x="218254" y="168041"/>
                  </a:lnTo>
                  <a:lnTo>
                    <a:pt x="253274" y="51993"/>
                  </a:lnTo>
                  <a:cubicBezTo>
                    <a:pt x="277733" y="18223"/>
                    <a:pt x="302191" y="3448"/>
                    <a:pt x="326649" y="546"/>
                  </a:cubicBezTo>
                  <a:close/>
                </a:path>
              </a:pathLst>
            </a:cu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5" name="Oval 764">
              <a:extLst>
                <a:ext uri="{FF2B5EF4-FFF2-40B4-BE49-F238E27FC236}">
                  <a16:creationId xmlns:a16="http://schemas.microsoft.com/office/drawing/2014/main" id="{15F67B2C-6249-94ED-24FF-AA7E053BD6DD}"/>
                </a:ext>
              </a:extLst>
            </p:cNvPr>
            <p:cNvSpPr/>
            <p:nvPr/>
          </p:nvSpPr>
          <p:spPr>
            <a:xfrm>
              <a:off x="3499915" y="2259102"/>
              <a:ext cx="856037" cy="1134687"/>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6" name="Group 88">
              <a:extLst>
                <a:ext uri="{FF2B5EF4-FFF2-40B4-BE49-F238E27FC236}">
                  <a16:creationId xmlns:a16="http://schemas.microsoft.com/office/drawing/2014/main" id="{3A813A10-08B7-760C-1519-A1F8B77D94D1}"/>
                </a:ext>
              </a:extLst>
            </p:cNvPr>
            <p:cNvGrpSpPr/>
            <p:nvPr/>
          </p:nvGrpSpPr>
          <p:grpSpPr>
            <a:xfrm>
              <a:off x="3325984" y="2259102"/>
              <a:ext cx="1172519" cy="2331602"/>
              <a:chOff x="316646" y="990600"/>
              <a:chExt cx="1461202" cy="3288156"/>
            </a:xfrm>
          </p:grpSpPr>
          <p:sp>
            <p:nvSpPr>
              <p:cNvPr id="834" name="Oval 833">
                <a:extLst>
                  <a:ext uri="{FF2B5EF4-FFF2-40B4-BE49-F238E27FC236}">
                    <a16:creationId xmlns:a16="http://schemas.microsoft.com/office/drawing/2014/main" id="{647DD4E2-6072-0579-9CF2-239CED824211}"/>
                  </a:ext>
                </a:extLst>
              </p:cNvPr>
              <p:cNvSpPr/>
              <p:nvPr/>
            </p:nvSpPr>
            <p:spPr>
              <a:xfrm>
                <a:off x="1524000" y="2590800"/>
                <a:ext cx="253848" cy="38100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Oval 834">
                <a:extLst>
                  <a:ext uri="{FF2B5EF4-FFF2-40B4-BE49-F238E27FC236}">
                    <a16:creationId xmlns:a16="http://schemas.microsoft.com/office/drawing/2014/main" id="{2435EDE9-5B6F-AEE4-E49E-4CDA90F93286}"/>
                  </a:ext>
                </a:extLst>
              </p:cNvPr>
              <p:cNvSpPr/>
              <p:nvPr/>
            </p:nvSpPr>
            <p:spPr>
              <a:xfrm>
                <a:off x="316646" y="2656569"/>
                <a:ext cx="253847"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Trapezoid 835">
                <a:extLst>
                  <a:ext uri="{FF2B5EF4-FFF2-40B4-BE49-F238E27FC236}">
                    <a16:creationId xmlns:a16="http://schemas.microsoft.com/office/drawing/2014/main" id="{660914C3-D60F-DA3B-11C0-4D45A7A8BA1A}"/>
                  </a:ext>
                </a:extLst>
              </p:cNvPr>
              <p:cNvSpPr/>
              <p:nvPr/>
            </p:nvSpPr>
            <p:spPr>
              <a:xfrm>
                <a:off x="633065" y="1990969"/>
                <a:ext cx="818114" cy="2287787"/>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7" name="Group 16">
                <a:extLst>
                  <a:ext uri="{FF2B5EF4-FFF2-40B4-BE49-F238E27FC236}">
                    <a16:creationId xmlns:a16="http://schemas.microsoft.com/office/drawing/2014/main" id="{611F1CA0-6316-0D5F-0A5C-52466B603E25}"/>
                  </a:ext>
                </a:extLst>
              </p:cNvPr>
              <p:cNvGrpSpPr/>
              <p:nvPr/>
            </p:nvGrpSpPr>
            <p:grpSpPr>
              <a:xfrm rot="4058354">
                <a:off x="891543" y="2019453"/>
                <a:ext cx="297055" cy="338539"/>
                <a:chOff x="6673888" y="1958166"/>
                <a:chExt cx="697968" cy="1294103"/>
              </a:xfrm>
            </p:grpSpPr>
            <p:sp>
              <p:nvSpPr>
                <p:cNvPr id="847" name="Moon 846">
                  <a:extLst>
                    <a:ext uri="{FF2B5EF4-FFF2-40B4-BE49-F238E27FC236}">
                      <a16:creationId xmlns:a16="http://schemas.microsoft.com/office/drawing/2014/main" id="{F5E3F552-91AD-2A26-2C8C-9B19844F523D}"/>
                    </a:ext>
                  </a:extLst>
                </p:cNvPr>
                <p:cNvSpPr/>
                <p:nvPr/>
              </p:nvSpPr>
              <p:spPr>
                <a:xfrm rot="12598691">
                  <a:off x="6853817" y="2051390"/>
                  <a:ext cx="518039" cy="1200879"/>
                </a:xfrm>
                <a:prstGeom prst="moon">
                  <a:avLst>
                    <a:gd name="adj" fmla="val 5980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Moon 847">
                  <a:extLst>
                    <a:ext uri="{FF2B5EF4-FFF2-40B4-BE49-F238E27FC236}">
                      <a16:creationId xmlns:a16="http://schemas.microsoft.com/office/drawing/2014/main" id="{4E65DB11-4E59-14E5-BEBE-56C0D06F241F}"/>
                    </a:ext>
                  </a:extLst>
                </p:cNvPr>
                <p:cNvSpPr/>
                <p:nvPr/>
              </p:nvSpPr>
              <p:spPr>
                <a:xfrm rot="12598691">
                  <a:off x="6774349" y="1972261"/>
                  <a:ext cx="402622" cy="1200879"/>
                </a:xfrm>
                <a:prstGeom prst="moon">
                  <a:avLst>
                    <a:gd name="adj" fmla="val 5980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Moon 848">
                  <a:extLst>
                    <a:ext uri="{FF2B5EF4-FFF2-40B4-BE49-F238E27FC236}">
                      <a16:creationId xmlns:a16="http://schemas.microsoft.com/office/drawing/2014/main" id="{6AC92C64-7289-23D6-B7C1-D38F272B4AD2}"/>
                    </a:ext>
                  </a:extLst>
                </p:cNvPr>
                <p:cNvSpPr/>
                <p:nvPr/>
              </p:nvSpPr>
              <p:spPr>
                <a:xfrm rot="12598691">
                  <a:off x="6673888" y="1958166"/>
                  <a:ext cx="402623" cy="1200879"/>
                </a:xfrm>
                <a:prstGeom prst="moon">
                  <a:avLst>
                    <a:gd name="adj" fmla="val 42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8" name="Trapezoid 837">
                <a:extLst>
                  <a:ext uri="{FF2B5EF4-FFF2-40B4-BE49-F238E27FC236}">
                    <a16:creationId xmlns:a16="http://schemas.microsoft.com/office/drawing/2014/main" id="{7DE85B54-FB25-998B-A212-2AF737754CFF}"/>
                  </a:ext>
                </a:extLst>
              </p:cNvPr>
              <p:cNvSpPr/>
              <p:nvPr/>
            </p:nvSpPr>
            <p:spPr>
              <a:xfrm rot="1629429">
                <a:off x="533400" y="1747953"/>
                <a:ext cx="338647" cy="1120255"/>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9" name="Group 28">
                <a:extLst>
                  <a:ext uri="{FF2B5EF4-FFF2-40B4-BE49-F238E27FC236}">
                    <a16:creationId xmlns:a16="http://schemas.microsoft.com/office/drawing/2014/main" id="{2770E38D-C297-0BF2-60B6-12123F1D6169}"/>
                  </a:ext>
                </a:extLst>
              </p:cNvPr>
              <p:cNvGrpSpPr/>
              <p:nvPr/>
            </p:nvGrpSpPr>
            <p:grpSpPr>
              <a:xfrm rot="20006607">
                <a:off x="788671" y="1846410"/>
                <a:ext cx="341254" cy="1241687"/>
                <a:chOff x="4724400" y="2518486"/>
                <a:chExt cx="1356628" cy="2358314"/>
              </a:xfrm>
            </p:grpSpPr>
            <p:sp>
              <p:nvSpPr>
                <p:cNvPr id="844" name="Moon 843">
                  <a:extLst>
                    <a:ext uri="{FF2B5EF4-FFF2-40B4-BE49-F238E27FC236}">
                      <a16:creationId xmlns:a16="http://schemas.microsoft.com/office/drawing/2014/main" id="{BEDBD124-E7AF-9B72-042D-A4DB044DB0AC}"/>
                    </a:ext>
                  </a:extLst>
                </p:cNvPr>
                <p:cNvSpPr/>
                <p:nvPr/>
              </p:nvSpPr>
              <p:spPr>
                <a:xfrm>
                  <a:off x="4724400" y="2590800"/>
                  <a:ext cx="914400" cy="2286000"/>
                </a:xfrm>
                <a:prstGeom prst="moon">
                  <a:avLst>
                    <a:gd name="adj" fmla="val 5980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Moon 844">
                  <a:extLst>
                    <a:ext uri="{FF2B5EF4-FFF2-40B4-BE49-F238E27FC236}">
                      <a16:creationId xmlns:a16="http://schemas.microsoft.com/office/drawing/2014/main" id="{7EE55C7F-070B-F173-6C1C-8760D878D87A}"/>
                    </a:ext>
                  </a:extLst>
                </p:cNvPr>
                <p:cNvSpPr/>
                <p:nvPr/>
              </p:nvSpPr>
              <p:spPr>
                <a:xfrm>
                  <a:off x="4953000" y="2590800"/>
                  <a:ext cx="914400" cy="2286000"/>
                </a:xfrm>
                <a:prstGeom prst="moon">
                  <a:avLst>
                    <a:gd name="adj" fmla="val 5980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Moon 845">
                  <a:extLst>
                    <a:ext uri="{FF2B5EF4-FFF2-40B4-BE49-F238E27FC236}">
                      <a16:creationId xmlns:a16="http://schemas.microsoft.com/office/drawing/2014/main" id="{09A9DB68-66BF-4E7A-A358-8F3F75AE74F9}"/>
                    </a:ext>
                  </a:extLst>
                </p:cNvPr>
                <p:cNvSpPr/>
                <p:nvPr/>
              </p:nvSpPr>
              <p:spPr>
                <a:xfrm>
                  <a:off x="5166627" y="2518486"/>
                  <a:ext cx="914401" cy="2286000"/>
                </a:xfrm>
                <a:prstGeom prst="moon">
                  <a:avLst>
                    <a:gd name="adj" fmla="val 5980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0" name="Rounded Rectangle 118">
                <a:extLst>
                  <a:ext uri="{FF2B5EF4-FFF2-40B4-BE49-F238E27FC236}">
                    <a16:creationId xmlns:a16="http://schemas.microsoft.com/office/drawing/2014/main" id="{CEB43516-52A5-1990-BE59-044743885E80}"/>
                  </a:ext>
                </a:extLst>
              </p:cNvPr>
              <p:cNvSpPr/>
              <p:nvPr/>
            </p:nvSpPr>
            <p:spPr>
              <a:xfrm>
                <a:off x="691792" y="2819400"/>
                <a:ext cx="709033" cy="168031"/>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Trapezoid 840">
                <a:extLst>
                  <a:ext uri="{FF2B5EF4-FFF2-40B4-BE49-F238E27FC236}">
                    <a16:creationId xmlns:a16="http://schemas.microsoft.com/office/drawing/2014/main" id="{BA2203D4-9AC6-0BFD-9A70-C55D4FC27B0A}"/>
                  </a:ext>
                </a:extLst>
              </p:cNvPr>
              <p:cNvSpPr/>
              <p:nvPr/>
            </p:nvSpPr>
            <p:spPr>
              <a:xfrm rot="19930844">
                <a:off x="1250810" y="1796307"/>
                <a:ext cx="349390" cy="1035497"/>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Oval 841">
                <a:extLst>
                  <a:ext uri="{FF2B5EF4-FFF2-40B4-BE49-F238E27FC236}">
                    <a16:creationId xmlns:a16="http://schemas.microsoft.com/office/drawing/2014/main" id="{3173AEB5-1EDB-9E47-E28D-601617065B74}"/>
                  </a:ext>
                </a:extLst>
              </p:cNvPr>
              <p:cNvSpPr/>
              <p:nvPr/>
            </p:nvSpPr>
            <p:spPr>
              <a:xfrm>
                <a:off x="908978" y="1700422"/>
                <a:ext cx="272705" cy="37513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Oval 842">
                <a:extLst>
                  <a:ext uri="{FF2B5EF4-FFF2-40B4-BE49-F238E27FC236}">
                    <a16:creationId xmlns:a16="http://schemas.microsoft.com/office/drawing/2014/main" id="{AF3781F2-28A4-CCB8-1C08-B9882EDC41FB}"/>
                  </a:ext>
                </a:extLst>
              </p:cNvPr>
              <p:cNvSpPr/>
              <p:nvPr/>
            </p:nvSpPr>
            <p:spPr>
              <a:xfrm>
                <a:off x="774229" y="990600"/>
                <a:ext cx="545410" cy="100036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7" name="Wave 766">
              <a:extLst>
                <a:ext uri="{FF2B5EF4-FFF2-40B4-BE49-F238E27FC236}">
                  <a16:creationId xmlns:a16="http://schemas.microsoft.com/office/drawing/2014/main" id="{0AFDF84C-B48F-31F7-7851-32D96C709B14}"/>
                </a:ext>
              </a:extLst>
            </p:cNvPr>
            <p:cNvSpPr/>
            <p:nvPr/>
          </p:nvSpPr>
          <p:spPr>
            <a:xfrm rot="17277790" flipH="1">
              <a:off x="3161981" y="2538118"/>
              <a:ext cx="921386" cy="305728"/>
            </a:xfrm>
            <a:prstGeom prst="wave">
              <a:avLst>
                <a:gd name="adj1" fmla="val 12500"/>
                <a:gd name="adj2" fmla="val -10000"/>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Wave 767">
              <a:extLst>
                <a:ext uri="{FF2B5EF4-FFF2-40B4-BE49-F238E27FC236}">
                  <a16:creationId xmlns:a16="http://schemas.microsoft.com/office/drawing/2014/main" id="{54E1DF04-661D-8649-79F4-EDEACC9C7BC9}"/>
                </a:ext>
              </a:extLst>
            </p:cNvPr>
            <p:cNvSpPr/>
            <p:nvPr/>
          </p:nvSpPr>
          <p:spPr>
            <a:xfrm rot="4120862">
              <a:off x="3753655" y="2528426"/>
              <a:ext cx="936054" cy="305728"/>
            </a:xfrm>
            <a:prstGeom prst="wave">
              <a:avLst>
                <a:gd name="adj1" fmla="val 12500"/>
                <a:gd name="adj2" fmla="val -10000"/>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Rounded Rectangle 41">
              <a:extLst>
                <a:ext uri="{FF2B5EF4-FFF2-40B4-BE49-F238E27FC236}">
                  <a16:creationId xmlns:a16="http://schemas.microsoft.com/office/drawing/2014/main" id="{FB436E58-215B-5409-FF20-FF2EE56C59D8}"/>
                </a:ext>
              </a:extLst>
            </p:cNvPr>
            <p:cNvSpPr/>
            <p:nvPr/>
          </p:nvSpPr>
          <p:spPr>
            <a:xfrm>
              <a:off x="3744497" y="2259102"/>
              <a:ext cx="366873" cy="216131"/>
            </a:xfrm>
            <a:prstGeom prst="roundRect">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Rounded Rectangle 42">
              <a:extLst>
                <a:ext uri="{FF2B5EF4-FFF2-40B4-BE49-F238E27FC236}">
                  <a16:creationId xmlns:a16="http://schemas.microsoft.com/office/drawing/2014/main" id="{444FEA1E-7E0A-A003-21DE-C0CFBBD98687}"/>
                </a:ext>
              </a:extLst>
            </p:cNvPr>
            <p:cNvSpPr/>
            <p:nvPr/>
          </p:nvSpPr>
          <p:spPr>
            <a:xfrm>
              <a:off x="4046627" y="2367168"/>
              <a:ext cx="125888" cy="130314"/>
            </a:xfrm>
            <a:prstGeom prst="roundRect">
              <a:avLst/>
            </a:prstGeom>
            <a:solidFill>
              <a:srgbClr val="CC6600"/>
            </a:solidFill>
            <a:ln w="127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Rounded Rectangle 43">
              <a:extLst>
                <a:ext uri="{FF2B5EF4-FFF2-40B4-BE49-F238E27FC236}">
                  <a16:creationId xmlns:a16="http://schemas.microsoft.com/office/drawing/2014/main" id="{D41ACF1C-D8D5-1AB9-CF22-BD8BCC52A749}"/>
                </a:ext>
              </a:extLst>
            </p:cNvPr>
            <p:cNvSpPr/>
            <p:nvPr/>
          </p:nvSpPr>
          <p:spPr>
            <a:xfrm>
              <a:off x="3744497" y="2367168"/>
              <a:ext cx="93517" cy="101708"/>
            </a:xfrm>
            <a:prstGeom prst="roundRect">
              <a:avLst/>
            </a:prstGeom>
            <a:solidFill>
              <a:srgbClr val="CC6600"/>
            </a:solidFill>
            <a:ln w="127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3A042554-DCB3-9A98-867A-32344D0D3CA8}"/>
                </a:ext>
              </a:extLst>
            </p:cNvPr>
            <p:cNvSpPr/>
            <p:nvPr/>
          </p:nvSpPr>
          <p:spPr>
            <a:xfrm rot="21229269">
              <a:off x="4260859" y="4706102"/>
              <a:ext cx="146749" cy="20879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Oval 772">
              <a:extLst>
                <a:ext uri="{FF2B5EF4-FFF2-40B4-BE49-F238E27FC236}">
                  <a16:creationId xmlns:a16="http://schemas.microsoft.com/office/drawing/2014/main" id="{AFF5C638-0ACD-C20A-876B-FE5B1A7718DB}"/>
                </a:ext>
              </a:extLst>
            </p:cNvPr>
            <p:cNvSpPr/>
            <p:nvPr/>
          </p:nvSpPr>
          <p:spPr>
            <a:xfrm rot="2683793">
              <a:off x="4143806" y="4705443"/>
              <a:ext cx="146749" cy="20879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D1622800-E03E-683B-0B72-1B5A1D57FF67}"/>
                </a:ext>
              </a:extLst>
            </p:cNvPr>
            <p:cNvSpPr/>
            <p:nvPr/>
          </p:nvSpPr>
          <p:spPr>
            <a:xfrm rot="726162">
              <a:off x="3936120" y="4416622"/>
              <a:ext cx="146749" cy="20879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A18B82CD-1762-C164-064F-9126D93088D0}"/>
                </a:ext>
              </a:extLst>
            </p:cNvPr>
            <p:cNvSpPr/>
            <p:nvPr/>
          </p:nvSpPr>
          <p:spPr>
            <a:xfrm rot="19724920">
              <a:off x="4523117" y="4416621"/>
              <a:ext cx="146749" cy="20879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Trapezoid 775">
              <a:extLst>
                <a:ext uri="{FF2B5EF4-FFF2-40B4-BE49-F238E27FC236}">
                  <a16:creationId xmlns:a16="http://schemas.microsoft.com/office/drawing/2014/main" id="{5FA046F8-B3DD-DF72-46C3-BE3C8A1DDB88}"/>
                </a:ext>
              </a:extLst>
            </p:cNvPr>
            <p:cNvSpPr/>
            <p:nvPr/>
          </p:nvSpPr>
          <p:spPr>
            <a:xfrm>
              <a:off x="4036884" y="4023437"/>
              <a:ext cx="450160" cy="779544"/>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Trapezoid 776">
              <a:extLst>
                <a:ext uri="{FF2B5EF4-FFF2-40B4-BE49-F238E27FC236}">
                  <a16:creationId xmlns:a16="http://schemas.microsoft.com/office/drawing/2014/main" id="{BCD37711-D01D-21EF-E5F4-17EC40804389}"/>
                </a:ext>
              </a:extLst>
            </p:cNvPr>
            <p:cNvSpPr/>
            <p:nvPr/>
          </p:nvSpPr>
          <p:spPr>
            <a:xfrm rot="1001437">
              <a:off x="3981156" y="3973726"/>
              <a:ext cx="244582" cy="571741"/>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Trapezoid 777">
              <a:extLst>
                <a:ext uri="{FF2B5EF4-FFF2-40B4-BE49-F238E27FC236}">
                  <a16:creationId xmlns:a16="http://schemas.microsoft.com/office/drawing/2014/main" id="{988FEE27-9B66-E39D-C3EC-3A3F0526049C}"/>
                </a:ext>
              </a:extLst>
            </p:cNvPr>
            <p:cNvSpPr/>
            <p:nvPr/>
          </p:nvSpPr>
          <p:spPr>
            <a:xfrm rot="20290376">
              <a:off x="4339296" y="3999692"/>
              <a:ext cx="244582" cy="546874"/>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266A7AFF-8E14-0886-266C-5421D90FBE6F}"/>
                </a:ext>
              </a:extLst>
            </p:cNvPr>
            <p:cNvSpPr/>
            <p:nvPr/>
          </p:nvSpPr>
          <p:spPr>
            <a:xfrm>
              <a:off x="4183633" y="4023437"/>
              <a:ext cx="150054" cy="16703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8449B661-D459-D9CB-990B-FD70CAD01380}"/>
                </a:ext>
              </a:extLst>
            </p:cNvPr>
            <p:cNvSpPr/>
            <p:nvPr/>
          </p:nvSpPr>
          <p:spPr>
            <a:xfrm>
              <a:off x="4183633" y="3981678"/>
              <a:ext cx="150054" cy="16703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Trapezoid 780">
              <a:extLst>
                <a:ext uri="{FF2B5EF4-FFF2-40B4-BE49-F238E27FC236}">
                  <a16:creationId xmlns:a16="http://schemas.microsoft.com/office/drawing/2014/main" id="{6A6F0C56-9A07-D1BC-A8E7-FE272F27001F}"/>
                </a:ext>
              </a:extLst>
            </p:cNvPr>
            <p:cNvSpPr/>
            <p:nvPr/>
          </p:nvSpPr>
          <p:spPr>
            <a:xfrm rot="21184766">
              <a:off x="4302994" y="4050376"/>
              <a:ext cx="183437" cy="702425"/>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Trapezoid 781">
              <a:extLst>
                <a:ext uri="{FF2B5EF4-FFF2-40B4-BE49-F238E27FC236}">
                  <a16:creationId xmlns:a16="http://schemas.microsoft.com/office/drawing/2014/main" id="{BEF166EA-2BEE-1F61-7ACD-5571E7DC068E}"/>
                </a:ext>
              </a:extLst>
            </p:cNvPr>
            <p:cNvSpPr/>
            <p:nvPr/>
          </p:nvSpPr>
          <p:spPr>
            <a:xfrm rot="502480">
              <a:off x="4054175" y="4058436"/>
              <a:ext cx="183437" cy="702425"/>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BC02CEBB-8C7C-5F10-707F-618C7A0377DF}"/>
                </a:ext>
              </a:extLst>
            </p:cNvPr>
            <p:cNvSpPr/>
            <p:nvPr/>
          </p:nvSpPr>
          <p:spPr>
            <a:xfrm>
              <a:off x="4062781" y="3564082"/>
              <a:ext cx="391331" cy="5150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4" name="Group 139">
              <a:extLst>
                <a:ext uri="{FF2B5EF4-FFF2-40B4-BE49-F238E27FC236}">
                  <a16:creationId xmlns:a16="http://schemas.microsoft.com/office/drawing/2014/main" id="{AE521295-037C-CF6A-9521-C36FC78AC0F5}"/>
                </a:ext>
              </a:extLst>
            </p:cNvPr>
            <p:cNvGrpSpPr/>
            <p:nvPr/>
          </p:nvGrpSpPr>
          <p:grpSpPr>
            <a:xfrm rot="622690">
              <a:off x="3927933" y="3526229"/>
              <a:ext cx="258808" cy="540327"/>
              <a:chOff x="2971269" y="5156452"/>
              <a:chExt cx="398729" cy="877546"/>
            </a:xfrm>
          </p:grpSpPr>
          <p:sp>
            <p:nvSpPr>
              <p:cNvPr id="831" name="Double Wave 830">
                <a:extLst>
                  <a:ext uri="{FF2B5EF4-FFF2-40B4-BE49-F238E27FC236}">
                    <a16:creationId xmlns:a16="http://schemas.microsoft.com/office/drawing/2014/main" id="{72D3E707-A8BD-8606-7F84-8EC1AAEDF8C4}"/>
                  </a:ext>
                </a:extLst>
              </p:cNvPr>
              <p:cNvSpPr/>
              <p:nvPr/>
            </p:nvSpPr>
            <p:spPr>
              <a:xfrm rot="16668039">
                <a:off x="2685343" y="5442378"/>
                <a:ext cx="838200" cy="266347"/>
              </a:xfrm>
              <a:prstGeom prst="doubleWave">
                <a:avLst/>
              </a:prstGeom>
              <a:solidFill>
                <a:srgbClr val="FF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Double Wave 831">
                <a:extLst>
                  <a:ext uri="{FF2B5EF4-FFF2-40B4-BE49-F238E27FC236}">
                    <a16:creationId xmlns:a16="http://schemas.microsoft.com/office/drawing/2014/main" id="{2F4FCB3F-6E3B-3A16-7150-1DDA8FC9304C}"/>
                  </a:ext>
                </a:extLst>
              </p:cNvPr>
              <p:cNvSpPr/>
              <p:nvPr/>
            </p:nvSpPr>
            <p:spPr>
              <a:xfrm rot="16668039">
                <a:off x="2741525" y="5481723"/>
                <a:ext cx="838200" cy="266347"/>
              </a:xfrm>
              <a:prstGeom prst="doubleWave">
                <a:avLst/>
              </a:prstGeom>
              <a:solidFill>
                <a:srgbClr val="FF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Double Wave 832">
                <a:extLst>
                  <a:ext uri="{FF2B5EF4-FFF2-40B4-BE49-F238E27FC236}">
                    <a16:creationId xmlns:a16="http://schemas.microsoft.com/office/drawing/2014/main" id="{C77A8049-9095-1BE8-CEB3-457969EA0B7A}"/>
                  </a:ext>
                </a:extLst>
              </p:cNvPr>
              <p:cNvSpPr/>
              <p:nvPr/>
            </p:nvSpPr>
            <p:spPr>
              <a:xfrm rot="16668039">
                <a:off x="2817725" y="5481724"/>
                <a:ext cx="838200" cy="266347"/>
              </a:xfrm>
              <a:prstGeom prst="doubleWave">
                <a:avLst/>
              </a:prstGeom>
              <a:solidFill>
                <a:srgbClr val="FF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5" name="Group 140">
              <a:extLst>
                <a:ext uri="{FF2B5EF4-FFF2-40B4-BE49-F238E27FC236}">
                  <a16:creationId xmlns:a16="http://schemas.microsoft.com/office/drawing/2014/main" id="{A39DF9CC-689B-FE58-8273-903BEAF99BFC}"/>
                </a:ext>
              </a:extLst>
            </p:cNvPr>
            <p:cNvGrpSpPr/>
            <p:nvPr/>
          </p:nvGrpSpPr>
          <p:grpSpPr>
            <a:xfrm rot="20211545">
              <a:off x="4301374" y="3514005"/>
              <a:ext cx="258808" cy="540327"/>
              <a:chOff x="2971269" y="5156452"/>
              <a:chExt cx="398729" cy="877546"/>
            </a:xfrm>
          </p:grpSpPr>
          <p:sp>
            <p:nvSpPr>
              <p:cNvPr id="828" name="Double Wave 827">
                <a:extLst>
                  <a:ext uri="{FF2B5EF4-FFF2-40B4-BE49-F238E27FC236}">
                    <a16:creationId xmlns:a16="http://schemas.microsoft.com/office/drawing/2014/main" id="{3F97452B-8D55-7702-25E1-5FED01DF45D4}"/>
                  </a:ext>
                </a:extLst>
              </p:cNvPr>
              <p:cNvSpPr/>
              <p:nvPr/>
            </p:nvSpPr>
            <p:spPr>
              <a:xfrm rot="16668039">
                <a:off x="2685343" y="5442378"/>
                <a:ext cx="838200" cy="266347"/>
              </a:xfrm>
              <a:prstGeom prst="doubleWave">
                <a:avLst/>
              </a:prstGeom>
              <a:solidFill>
                <a:srgbClr val="FF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 name="Double Wave 828">
                <a:extLst>
                  <a:ext uri="{FF2B5EF4-FFF2-40B4-BE49-F238E27FC236}">
                    <a16:creationId xmlns:a16="http://schemas.microsoft.com/office/drawing/2014/main" id="{1EA3D88A-0423-4336-692D-9536D3F52F2A}"/>
                  </a:ext>
                </a:extLst>
              </p:cNvPr>
              <p:cNvSpPr/>
              <p:nvPr/>
            </p:nvSpPr>
            <p:spPr>
              <a:xfrm rot="16668039">
                <a:off x="2741525" y="5481723"/>
                <a:ext cx="838200" cy="266347"/>
              </a:xfrm>
              <a:prstGeom prst="doubleWave">
                <a:avLst/>
              </a:prstGeom>
              <a:solidFill>
                <a:srgbClr val="FF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0" name="Double Wave 829">
                <a:extLst>
                  <a:ext uri="{FF2B5EF4-FFF2-40B4-BE49-F238E27FC236}">
                    <a16:creationId xmlns:a16="http://schemas.microsoft.com/office/drawing/2014/main" id="{197BE1AF-7FD8-A328-813F-0DE3DE486D1A}"/>
                  </a:ext>
                </a:extLst>
              </p:cNvPr>
              <p:cNvSpPr/>
              <p:nvPr/>
            </p:nvSpPr>
            <p:spPr>
              <a:xfrm rot="16668039">
                <a:off x="2817725" y="5481724"/>
                <a:ext cx="838200" cy="266347"/>
              </a:xfrm>
              <a:prstGeom prst="doubleWave">
                <a:avLst/>
              </a:prstGeom>
              <a:solidFill>
                <a:srgbClr val="FF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6" name="Cloud 785">
              <a:extLst>
                <a:ext uri="{FF2B5EF4-FFF2-40B4-BE49-F238E27FC236}">
                  <a16:creationId xmlns:a16="http://schemas.microsoft.com/office/drawing/2014/main" id="{7C65FC66-1ABD-1CCD-D75F-FF8995F322D5}"/>
                </a:ext>
              </a:extLst>
            </p:cNvPr>
            <p:cNvSpPr/>
            <p:nvPr/>
          </p:nvSpPr>
          <p:spPr>
            <a:xfrm>
              <a:off x="3997266" y="3456016"/>
              <a:ext cx="489164" cy="216131"/>
            </a:xfrm>
            <a:prstGeom prst="cloud">
              <a:avLst/>
            </a:prstGeom>
            <a:solidFill>
              <a:srgbClr val="FF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AB35BB4B-2AED-5A33-19F0-69F5A5BE8BB7}"/>
                </a:ext>
              </a:extLst>
            </p:cNvPr>
            <p:cNvSpPr/>
            <p:nvPr/>
          </p:nvSpPr>
          <p:spPr>
            <a:xfrm>
              <a:off x="5884589" y="3401984"/>
              <a:ext cx="183437" cy="27016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66F22AE8-33FA-7173-7F0F-2CD39D96E751}"/>
                </a:ext>
              </a:extLst>
            </p:cNvPr>
            <p:cNvSpPr/>
            <p:nvPr/>
          </p:nvSpPr>
          <p:spPr>
            <a:xfrm>
              <a:off x="4906262" y="3401984"/>
              <a:ext cx="183437" cy="27016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Trapezoid 788">
              <a:extLst>
                <a:ext uri="{FF2B5EF4-FFF2-40B4-BE49-F238E27FC236}">
                  <a16:creationId xmlns:a16="http://schemas.microsoft.com/office/drawing/2014/main" id="{67ABBB1D-BC0D-AF29-0920-D95CF1D68D90}"/>
                </a:ext>
              </a:extLst>
            </p:cNvPr>
            <p:cNvSpPr/>
            <p:nvPr/>
          </p:nvSpPr>
          <p:spPr>
            <a:xfrm>
              <a:off x="5115687" y="2976649"/>
              <a:ext cx="715260" cy="1505989"/>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0" name="Group 16">
              <a:extLst>
                <a:ext uri="{FF2B5EF4-FFF2-40B4-BE49-F238E27FC236}">
                  <a16:creationId xmlns:a16="http://schemas.microsoft.com/office/drawing/2014/main" id="{E9526FA1-5766-FE20-5D55-EF31620D936A}"/>
                </a:ext>
              </a:extLst>
            </p:cNvPr>
            <p:cNvGrpSpPr/>
            <p:nvPr/>
          </p:nvGrpSpPr>
          <p:grpSpPr>
            <a:xfrm rot="4058354">
              <a:off x="5366203" y="2968886"/>
              <a:ext cx="210639" cy="295977"/>
              <a:chOff x="6673888" y="1958166"/>
              <a:chExt cx="697968" cy="1294103"/>
            </a:xfrm>
          </p:grpSpPr>
          <p:sp>
            <p:nvSpPr>
              <p:cNvPr id="825" name="Moon 824">
                <a:extLst>
                  <a:ext uri="{FF2B5EF4-FFF2-40B4-BE49-F238E27FC236}">
                    <a16:creationId xmlns:a16="http://schemas.microsoft.com/office/drawing/2014/main" id="{146181A8-0576-C8EA-BF27-5FCE94EC713E}"/>
                  </a:ext>
                </a:extLst>
              </p:cNvPr>
              <p:cNvSpPr/>
              <p:nvPr/>
            </p:nvSpPr>
            <p:spPr>
              <a:xfrm rot="12598691">
                <a:off x="6853817" y="2051390"/>
                <a:ext cx="518039" cy="1200879"/>
              </a:xfrm>
              <a:prstGeom prst="moon">
                <a:avLst>
                  <a:gd name="adj" fmla="val 5980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Moon 14">
                <a:extLst>
                  <a:ext uri="{FF2B5EF4-FFF2-40B4-BE49-F238E27FC236}">
                    <a16:creationId xmlns:a16="http://schemas.microsoft.com/office/drawing/2014/main" id="{2BF65022-3A99-D5BA-1A8D-2E324C25A1DF}"/>
                  </a:ext>
                </a:extLst>
              </p:cNvPr>
              <p:cNvSpPr/>
              <p:nvPr/>
            </p:nvSpPr>
            <p:spPr>
              <a:xfrm rot="12598691">
                <a:off x="6774349" y="1972261"/>
                <a:ext cx="402622" cy="1200879"/>
              </a:xfrm>
              <a:prstGeom prst="moon">
                <a:avLst>
                  <a:gd name="adj" fmla="val 5980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Moon 826">
                <a:extLst>
                  <a:ext uri="{FF2B5EF4-FFF2-40B4-BE49-F238E27FC236}">
                    <a16:creationId xmlns:a16="http://schemas.microsoft.com/office/drawing/2014/main" id="{C7C9B1FC-8CB2-FC05-7D52-727A8471AD85}"/>
                  </a:ext>
                </a:extLst>
              </p:cNvPr>
              <p:cNvSpPr/>
              <p:nvPr/>
            </p:nvSpPr>
            <p:spPr>
              <a:xfrm rot="12598691">
                <a:off x="6673888" y="1958166"/>
                <a:ext cx="402623" cy="1200879"/>
              </a:xfrm>
              <a:prstGeom prst="moon">
                <a:avLst>
                  <a:gd name="adj" fmla="val 4266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1" name="Trapezoid 790">
              <a:extLst>
                <a:ext uri="{FF2B5EF4-FFF2-40B4-BE49-F238E27FC236}">
                  <a16:creationId xmlns:a16="http://schemas.microsoft.com/office/drawing/2014/main" id="{F3147F49-FD66-80B2-827A-7D4613E64391}"/>
                </a:ext>
              </a:extLst>
            </p:cNvPr>
            <p:cNvSpPr/>
            <p:nvPr/>
          </p:nvSpPr>
          <p:spPr>
            <a:xfrm rot="1629429">
              <a:off x="5028552" y="2804328"/>
              <a:ext cx="296072" cy="794363"/>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Trapezoid 791">
              <a:extLst>
                <a:ext uri="{FF2B5EF4-FFF2-40B4-BE49-F238E27FC236}">
                  <a16:creationId xmlns:a16="http://schemas.microsoft.com/office/drawing/2014/main" id="{48B8DBBA-275E-99D9-34D0-604687D7F896}"/>
                </a:ext>
              </a:extLst>
            </p:cNvPr>
            <p:cNvSpPr/>
            <p:nvPr/>
          </p:nvSpPr>
          <p:spPr>
            <a:xfrm rot="19930844">
              <a:off x="5655768" y="2838616"/>
              <a:ext cx="305464" cy="734262"/>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BD57E7A2-5A35-3EA9-7BEE-C79C51C7FB5B}"/>
                </a:ext>
              </a:extLst>
            </p:cNvPr>
            <p:cNvSpPr/>
            <p:nvPr/>
          </p:nvSpPr>
          <p:spPr>
            <a:xfrm>
              <a:off x="5356911" y="2770625"/>
              <a:ext cx="238420" cy="26600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D5D8AAD0-58CC-4D37-8EC1-6A503F5A12A3}"/>
                </a:ext>
              </a:extLst>
            </p:cNvPr>
            <p:cNvSpPr/>
            <p:nvPr/>
          </p:nvSpPr>
          <p:spPr>
            <a:xfrm>
              <a:off x="5239103" y="2267296"/>
              <a:ext cx="476840" cy="7093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5" name="Group 28">
              <a:extLst>
                <a:ext uri="{FF2B5EF4-FFF2-40B4-BE49-F238E27FC236}">
                  <a16:creationId xmlns:a16="http://schemas.microsoft.com/office/drawing/2014/main" id="{79B94E88-0A80-4B05-839B-C904816E3AFE}"/>
                </a:ext>
              </a:extLst>
            </p:cNvPr>
            <p:cNvGrpSpPr/>
            <p:nvPr/>
          </p:nvGrpSpPr>
          <p:grpSpPr>
            <a:xfrm rot="20006607">
              <a:off x="5251730" y="2874143"/>
              <a:ext cx="298351" cy="880469"/>
              <a:chOff x="4724400" y="2518486"/>
              <a:chExt cx="1356628" cy="2358314"/>
            </a:xfrm>
          </p:grpSpPr>
          <p:sp>
            <p:nvSpPr>
              <p:cNvPr id="822" name="Moon 821">
                <a:extLst>
                  <a:ext uri="{FF2B5EF4-FFF2-40B4-BE49-F238E27FC236}">
                    <a16:creationId xmlns:a16="http://schemas.microsoft.com/office/drawing/2014/main" id="{B09FCBDC-66ED-780F-471B-C898B93BF894}"/>
                  </a:ext>
                </a:extLst>
              </p:cNvPr>
              <p:cNvSpPr/>
              <p:nvPr/>
            </p:nvSpPr>
            <p:spPr>
              <a:xfrm>
                <a:off x="4724400" y="2590800"/>
                <a:ext cx="914400" cy="2286000"/>
              </a:xfrm>
              <a:prstGeom prst="moon">
                <a:avLst>
                  <a:gd name="adj" fmla="val 5980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 name="Moon 822">
                <a:extLst>
                  <a:ext uri="{FF2B5EF4-FFF2-40B4-BE49-F238E27FC236}">
                    <a16:creationId xmlns:a16="http://schemas.microsoft.com/office/drawing/2014/main" id="{D68F71E0-48B2-2FF2-228C-8720DC3EC73E}"/>
                  </a:ext>
                </a:extLst>
              </p:cNvPr>
              <p:cNvSpPr/>
              <p:nvPr/>
            </p:nvSpPr>
            <p:spPr>
              <a:xfrm>
                <a:off x="4953000" y="2590800"/>
                <a:ext cx="914400" cy="2286000"/>
              </a:xfrm>
              <a:prstGeom prst="moon">
                <a:avLst>
                  <a:gd name="adj" fmla="val 5980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Moon 823">
                <a:extLst>
                  <a:ext uri="{FF2B5EF4-FFF2-40B4-BE49-F238E27FC236}">
                    <a16:creationId xmlns:a16="http://schemas.microsoft.com/office/drawing/2014/main" id="{BA7C315B-E145-3302-31F7-0C52E14D0012}"/>
                  </a:ext>
                </a:extLst>
              </p:cNvPr>
              <p:cNvSpPr/>
              <p:nvPr/>
            </p:nvSpPr>
            <p:spPr>
              <a:xfrm>
                <a:off x="5166627" y="2518486"/>
                <a:ext cx="914401" cy="2286000"/>
              </a:xfrm>
              <a:prstGeom prst="moon">
                <a:avLst>
                  <a:gd name="adj" fmla="val 5980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6" name="Rounded Rectangle 68">
              <a:extLst>
                <a:ext uri="{FF2B5EF4-FFF2-40B4-BE49-F238E27FC236}">
                  <a16:creationId xmlns:a16="http://schemas.microsoft.com/office/drawing/2014/main" id="{827771BF-83D3-B922-8AB6-8C0D7DEF0891}"/>
                </a:ext>
              </a:extLst>
            </p:cNvPr>
            <p:cNvSpPr/>
            <p:nvPr/>
          </p:nvSpPr>
          <p:spPr>
            <a:xfrm>
              <a:off x="5167030" y="3564082"/>
              <a:ext cx="619892" cy="11914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Freeform: Shape 796">
              <a:extLst>
                <a:ext uri="{FF2B5EF4-FFF2-40B4-BE49-F238E27FC236}">
                  <a16:creationId xmlns:a16="http://schemas.microsoft.com/office/drawing/2014/main" id="{47C7C50E-DE47-7EBF-F5B6-4C0B908BBADC}"/>
                </a:ext>
              </a:extLst>
            </p:cNvPr>
            <p:cNvSpPr/>
            <p:nvPr/>
          </p:nvSpPr>
          <p:spPr>
            <a:xfrm>
              <a:off x="5128626" y="2268834"/>
              <a:ext cx="697282" cy="698476"/>
            </a:xfrm>
            <a:custGeom>
              <a:avLst/>
              <a:gdLst>
                <a:gd name="connsiteX0" fmla="*/ 374132 w 697282"/>
                <a:gd name="connsiteY0" fmla="*/ 361 h 698476"/>
                <a:gd name="connsiteX1" fmla="*/ 397693 w 697282"/>
                <a:gd name="connsiteY1" fmla="*/ 2720 h 698476"/>
                <a:gd name="connsiteX2" fmla="*/ 415989 w 697282"/>
                <a:gd name="connsiteY2" fmla="*/ 13978 h 698476"/>
                <a:gd name="connsiteX3" fmla="*/ 416536 w 697282"/>
                <a:gd name="connsiteY3" fmla="*/ 14314 h 698476"/>
                <a:gd name="connsiteX4" fmla="*/ 474991 w 697282"/>
                <a:gd name="connsiteY4" fmla="*/ 3359 h 698476"/>
                <a:gd name="connsiteX5" fmla="*/ 504634 w 697282"/>
                <a:gd name="connsiteY5" fmla="*/ 33245 h 698476"/>
                <a:gd name="connsiteX6" fmla="*/ 504798 w 697282"/>
                <a:gd name="connsiteY6" fmla="*/ 33319 h 698476"/>
                <a:gd name="connsiteX7" fmla="*/ 528203 w 697282"/>
                <a:gd name="connsiteY7" fmla="*/ 43899 h 698476"/>
                <a:gd name="connsiteX8" fmla="*/ 542677 w 697282"/>
                <a:gd name="connsiteY8" fmla="*/ 62250 h 698476"/>
                <a:gd name="connsiteX9" fmla="*/ 541946 w 697282"/>
                <a:gd name="connsiteY9" fmla="*/ 75747 h 698476"/>
                <a:gd name="connsiteX10" fmla="*/ 548104 w 697282"/>
                <a:gd name="connsiteY10" fmla="*/ 79728 h 698476"/>
                <a:gd name="connsiteX11" fmla="*/ 562173 w 697282"/>
                <a:gd name="connsiteY11" fmla="*/ 113165 h 698476"/>
                <a:gd name="connsiteX12" fmla="*/ 563008 w 697282"/>
                <a:gd name="connsiteY12" fmla="*/ 113555 h 698476"/>
                <a:gd name="connsiteX13" fmla="*/ 607989 w 697282"/>
                <a:gd name="connsiteY13" fmla="*/ 130903 h 698476"/>
                <a:gd name="connsiteX14" fmla="*/ 632676 w 697282"/>
                <a:gd name="connsiteY14" fmla="*/ 241525 h 698476"/>
                <a:gd name="connsiteX15" fmla="*/ 632695 w 697282"/>
                <a:gd name="connsiteY15" fmla="*/ 241547 h 698476"/>
                <a:gd name="connsiteX16" fmla="*/ 650090 w 697282"/>
                <a:gd name="connsiteY16" fmla="*/ 261860 h 698476"/>
                <a:gd name="connsiteX17" fmla="*/ 657852 w 697282"/>
                <a:gd name="connsiteY17" fmla="*/ 353018 h 698476"/>
                <a:gd name="connsiteX18" fmla="*/ 658177 w 697282"/>
                <a:gd name="connsiteY18" fmla="*/ 353384 h 698476"/>
                <a:gd name="connsiteX19" fmla="*/ 672464 w 697282"/>
                <a:gd name="connsiteY19" fmla="*/ 369452 h 698476"/>
                <a:gd name="connsiteX20" fmla="*/ 681926 w 697282"/>
                <a:gd name="connsiteY20" fmla="*/ 394535 h 698476"/>
                <a:gd name="connsiteX21" fmla="*/ 683856 w 697282"/>
                <a:gd name="connsiteY21" fmla="*/ 425126 h 698476"/>
                <a:gd name="connsiteX22" fmla="*/ 676708 w 697282"/>
                <a:gd name="connsiteY22" fmla="*/ 450048 h 698476"/>
                <a:gd name="connsiteX23" fmla="*/ 676495 w 697282"/>
                <a:gd name="connsiteY23" fmla="*/ 450792 h 698476"/>
                <a:gd name="connsiteX24" fmla="*/ 696700 w 697282"/>
                <a:gd name="connsiteY24" fmla="*/ 524605 h 698476"/>
                <a:gd name="connsiteX25" fmla="*/ 674437 w 697282"/>
                <a:gd name="connsiteY25" fmla="*/ 566428 h 698476"/>
                <a:gd name="connsiteX26" fmla="*/ 674397 w 697282"/>
                <a:gd name="connsiteY26" fmla="*/ 566647 h 698476"/>
                <a:gd name="connsiteX27" fmla="*/ 668759 w 697282"/>
                <a:gd name="connsiteY27" fmla="*/ 598056 h 698476"/>
                <a:gd name="connsiteX28" fmla="*/ 654441 w 697282"/>
                <a:gd name="connsiteY28" fmla="*/ 618943 h 698476"/>
                <a:gd name="connsiteX29" fmla="*/ 625295 w 697282"/>
                <a:gd name="connsiteY29" fmla="*/ 620651 h 698476"/>
                <a:gd name="connsiteX30" fmla="*/ 583345 w 697282"/>
                <a:gd name="connsiteY30" fmla="*/ 642606 h 698476"/>
                <a:gd name="connsiteX31" fmla="*/ 534609 w 697282"/>
                <a:gd name="connsiteY31" fmla="*/ 572894 h 698476"/>
                <a:gd name="connsiteX32" fmla="*/ 497899 w 697282"/>
                <a:gd name="connsiteY32" fmla="*/ 550540 h 698476"/>
                <a:gd name="connsiteX33" fmla="*/ 481554 w 697282"/>
                <a:gd name="connsiteY33" fmla="*/ 459756 h 698476"/>
                <a:gd name="connsiteX34" fmla="*/ 437440 w 697282"/>
                <a:gd name="connsiteY34" fmla="*/ 399262 h 698476"/>
                <a:gd name="connsiteX35" fmla="*/ 446019 w 697282"/>
                <a:gd name="connsiteY35" fmla="*/ 300392 h 698476"/>
                <a:gd name="connsiteX36" fmla="*/ 432810 w 697282"/>
                <a:gd name="connsiteY36" fmla="*/ 262345 h 698476"/>
                <a:gd name="connsiteX37" fmla="*/ 429518 w 697282"/>
                <a:gd name="connsiteY37" fmla="*/ 229487 h 698476"/>
                <a:gd name="connsiteX38" fmla="*/ 403266 w 697282"/>
                <a:gd name="connsiteY38" fmla="*/ 224325 h 698476"/>
                <a:gd name="connsiteX39" fmla="*/ 352515 w 697282"/>
                <a:gd name="connsiteY39" fmla="*/ 262805 h 698476"/>
                <a:gd name="connsiteX40" fmla="*/ 277894 w 697282"/>
                <a:gd name="connsiteY40" fmla="*/ 239317 h 698476"/>
                <a:gd name="connsiteX41" fmla="*/ 247474 w 697282"/>
                <a:gd name="connsiteY41" fmla="*/ 247956 h 698476"/>
                <a:gd name="connsiteX42" fmla="*/ 241253 w 697282"/>
                <a:gd name="connsiteY42" fmla="*/ 247656 h 698476"/>
                <a:gd name="connsiteX43" fmla="*/ 243524 w 697282"/>
                <a:gd name="connsiteY43" fmla="*/ 261154 h 698476"/>
                <a:gd name="connsiteX44" fmla="*/ 229439 w 697282"/>
                <a:gd name="connsiteY44" fmla="*/ 319275 h 698476"/>
                <a:gd name="connsiteX45" fmla="*/ 229452 w 697282"/>
                <a:gd name="connsiteY45" fmla="*/ 319302 h 698476"/>
                <a:gd name="connsiteX46" fmla="*/ 240991 w 697282"/>
                <a:gd name="connsiteY46" fmla="*/ 343427 h 698476"/>
                <a:gd name="connsiteX47" fmla="*/ 224873 w 697282"/>
                <a:gd name="connsiteY47" fmla="*/ 433484 h 698476"/>
                <a:gd name="connsiteX48" fmla="*/ 225092 w 697282"/>
                <a:gd name="connsiteY48" fmla="*/ 433921 h 698476"/>
                <a:gd name="connsiteX49" fmla="*/ 234730 w 697282"/>
                <a:gd name="connsiteY49" fmla="*/ 453142 h 698476"/>
                <a:gd name="connsiteX50" fmla="*/ 237370 w 697282"/>
                <a:gd name="connsiteY50" fmla="*/ 479820 h 698476"/>
                <a:gd name="connsiteX51" fmla="*/ 231310 w 697282"/>
                <a:gd name="connsiteY51" fmla="*/ 509867 h 698476"/>
                <a:gd name="connsiteX52" fmla="*/ 217951 w 697282"/>
                <a:gd name="connsiteY52" fmla="*/ 532087 h 698476"/>
                <a:gd name="connsiteX53" fmla="*/ 217552 w 697282"/>
                <a:gd name="connsiteY53" fmla="*/ 532751 h 698476"/>
                <a:gd name="connsiteX54" fmla="*/ 217946 w 697282"/>
                <a:gd name="connsiteY54" fmla="*/ 609277 h 698476"/>
                <a:gd name="connsiteX55" fmla="*/ 185608 w 697282"/>
                <a:gd name="connsiteY55" fmla="*/ 643905 h 698476"/>
                <a:gd name="connsiteX56" fmla="*/ 185513 w 697282"/>
                <a:gd name="connsiteY56" fmla="*/ 644107 h 698476"/>
                <a:gd name="connsiteX57" fmla="*/ 171931 w 697282"/>
                <a:gd name="connsiteY57" fmla="*/ 672984 h 698476"/>
                <a:gd name="connsiteX58" fmla="*/ 152691 w 697282"/>
                <a:gd name="connsiteY58" fmla="*/ 689448 h 698476"/>
                <a:gd name="connsiteX59" fmla="*/ 124097 w 697282"/>
                <a:gd name="connsiteY59" fmla="*/ 683548 h 698476"/>
                <a:gd name="connsiteX60" fmla="*/ 77892 w 697282"/>
                <a:gd name="connsiteY60" fmla="*/ 693886 h 698476"/>
                <a:gd name="connsiteX61" fmla="*/ 48878 w 697282"/>
                <a:gd name="connsiteY61" fmla="*/ 613928 h 698476"/>
                <a:gd name="connsiteX62" fmla="*/ 19212 w 697282"/>
                <a:gd name="connsiteY62" fmla="*/ 582828 h 698476"/>
                <a:gd name="connsiteX63" fmla="*/ 26943 w 697282"/>
                <a:gd name="connsiteY63" fmla="*/ 490909 h 698476"/>
                <a:gd name="connsiteX64" fmla="*/ 5 w 697282"/>
                <a:gd name="connsiteY64" fmla="*/ 421052 h 698476"/>
                <a:gd name="connsiteX65" fmla="*/ 33904 w 697282"/>
                <a:gd name="connsiteY65" fmla="*/ 327780 h 698476"/>
                <a:gd name="connsiteX66" fmla="*/ 73534 w 697282"/>
                <a:gd name="connsiteY66" fmla="*/ 187850 h 698476"/>
                <a:gd name="connsiteX67" fmla="*/ 105299 w 697282"/>
                <a:gd name="connsiteY67" fmla="*/ 128168 h 698476"/>
                <a:gd name="connsiteX68" fmla="*/ 108602 w 697282"/>
                <a:gd name="connsiteY68" fmla="*/ 128448 h 698476"/>
                <a:gd name="connsiteX69" fmla="*/ 106732 w 697282"/>
                <a:gd name="connsiteY69" fmla="*/ 119662 h 698476"/>
                <a:gd name="connsiteX70" fmla="*/ 146893 w 697282"/>
                <a:gd name="connsiteY70" fmla="*/ 87873 h 698476"/>
                <a:gd name="connsiteX71" fmla="*/ 147277 w 697282"/>
                <a:gd name="connsiteY71" fmla="*/ 87035 h 698476"/>
                <a:gd name="connsiteX72" fmla="*/ 165167 w 697282"/>
                <a:gd name="connsiteY72" fmla="*/ 41386 h 698476"/>
                <a:gd name="connsiteX73" fmla="*/ 252196 w 697282"/>
                <a:gd name="connsiteY73" fmla="*/ 30957 h 698476"/>
                <a:gd name="connsiteX74" fmla="*/ 252215 w 697282"/>
                <a:gd name="connsiteY74" fmla="*/ 30940 h 698476"/>
                <a:gd name="connsiteX75" fmla="*/ 269523 w 697282"/>
                <a:gd name="connsiteY75" fmla="*/ 15254 h 698476"/>
                <a:gd name="connsiteX76" fmla="*/ 339941 w 697282"/>
                <a:gd name="connsiteY76" fmla="*/ 20131 h 698476"/>
                <a:gd name="connsiteX77" fmla="*/ 340254 w 697282"/>
                <a:gd name="connsiteY77" fmla="*/ 19836 h 698476"/>
                <a:gd name="connsiteX78" fmla="*/ 354000 w 697282"/>
                <a:gd name="connsiteY78" fmla="*/ 6863 h 698476"/>
                <a:gd name="connsiteX79" fmla="*/ 374132 w 697282"/>
                <a:gd name="connsiteY79" fmla="*/ 361 h 69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97282" h="698476">
                  <a:moveTo>
                    <a:pt x="374132" y="361"/>
                  </a:moveTo>
                  <a:cubicBezTo>
                    <a:pt x="382252" y="-562"/>
                    <a:pt x="390366" y="309"/>
                    <a:pt x="397693" y="2720"/>
                  </a:cubicBezTo>
                  <a:lnTo>
                    <a:pt x="415989" y="13978"/>
                  </a:lnTo>
                  <a:lnTo>
                    <a:pt x="416536" y="14314"/>
                  </a:lnTo>
                  <a:cubicBezTo>
                    <a:pt x="430885" y="771"/>
                    <a:pt x="454620" y="-3676"/>
                    <a:pt x="474991" y="3359"/>
                  </a:cubicBezTo>
                  <a:cubicBezTo>
                    <a:pt x="490514" y="8717"/>
                    <a:pt x="501644" y="19935"/>
                    <a:pt x="504634" y="33245"/>
                  </a:cubicBezTo>
                  <a:lnTo>
                    <a:pt x="504798" y="33319"/>
                  </a:lnTo>
                  <a:lnTo>
                    <a:pt x="528203" y="43899"/>
                  </a:lnTo>
                  <a:cubicBezTo>
                    <a:pt x="534744" y="48885"/>
                    <a:pt x="539770" y="55155"/>
                    <a:pt x="542677" y="62250"/>
                  </a:cubicBezTo>
                  <a:lnTo>
                    <a:pt x="541946" y="75747"/>
                  </a:lnTo>
                  <a:lnTo>
                    <a:pt x="548104" y="79728"/>
                  </a:lnTo>
                  <a:cubicBezTo>
                    <a:pt x="554496" y="88167"/>
                    <a:pt x="559556" y="99801"/>
                    <a:pt x="562173" y="113165"/>
                  </a:cubicBezTo>
                  <a:cubicBezTo>
                    <a:pt x="562453" y="113291"/>
                    <a:pt x="562729" y="113430"/>
                    <a:pt x="563008" y="113555"/>
                  </a:cubicBezTo>
                  <a:cubicBezTo>
                    <a:pt x="577741" y="107880"/>
                    <a:pt x="594232" y="114245"/>
                    <a:pt x="607989" y="130903"/>
                  </a:cubicBezTo>
                  <a:cubicBezTo>
                    <a:pt x="629718" y="157224"/>
                    <a:pt x="639990" y="203271"/>
                    <a:pt x="632676" y="241525"/>
                  </a:cubicBezTo>
                  <a:lnTo>
                    <a:pt x="632695" y="241547"/>
                  </a:lnTo>
                  <a:lnTo>
                    <a:pt x="650090" y="261860"/>
                  </a:lnTo>
                  <a:cubicBezTo>
                    <a:pt x="664391" y="287340"/>
                    <a:pt x="668762" y="325624"/>
                    <a:pt x="657852" y="353018"/>
                  </a:cubicBezTo>
                  <a:lnTo>
                    <a:pt x="658177" y="353384"/>
                  </a:lnTo>
                  <a:lnTo>
                    <a:pt x="672464" y="369452"/>
                  </a:lnTo>
                  <a:cubicBezTo>
                    <a:pt x="676599" y="376581"/>
                    <a:pt x="679875" y="385153"/>
                    <a:pt x="681926" y="394535"/>
                  </a:cubicBezTo>
                  <a:cubicBezTo>
                    <a:pt x="684183" y="404862"/>
                    <a:pt x="684794" y="415404"/>
                    <a:pt x="683856" y="425126"/>
                  </a:cubicBezTo>
                  <a:lnTo>
                    <a:pt x="676708" y="450048"/>
                  </a:lnTo>
                  <a:lnTo>
                    <a:pt x="676495" y="450792"/>
                  </a:lnTo>
                  <a:cubicBezTo>
                    <a:pt x="691410" y="467566"/>
                    <a:pt x="699613" y="497537"/>
                    <a:pt x="696700" y="524605"/>
                  </a:cubicBezTo>
                  <a:cubicBezTo>
                    <a:pt x="694482" y="545230"/>
                    <a:pt x="686126" y="560933"/>
                    <a:pt x="674437" y="566428"/>
                  </a:cubicBezTo>
                  <a:lnTo>
                    <a:pt x="674397" y="566647"/>
                  </a:lnTo>
                  <a:lnTo>
                    <a:pt x="668759" y="598056"/>
                  </a:lnTo>
                  <a:cubicBezTo>
                    <a:pt x="665322" y="607086"/>
                    <a:pt x="660444" y="614325"/>
                    <a:pt x="654441" y="618943"/>
                  </a:cubicBezTo>
                  <a:cubicBezTo>
                    <a:pt x="645727" y="625654"/>
                    <a:pt x="635360" y="626266"/>
                    <a:pt x="625295" y="620651"/>
                  </a:cubicBezTo>
                  <a:cubicBezTo>
                    <a:pt x="615035" y="639181"/>
                    <a:pt x="599583" y="647265"/>
                    <a:pt x="583345" y="642606"/>
                  </a:cubicBezTo>
                  <a:cubicBezTo>
                    <a:pt x="561759" y="636414"/>
                    <a:pt x="542497" y="608862"/>
                    <a:pt x="534609" y="572894"/>
                  </a:cubicBezTo>
                  <a:cubicBezTo>
                    <a:pt x="521866" y="574439"/>
                    <a:pt x="508481" y="566282"/>
                    <a:pt x="497899" y="550540"/>
                  </a:cubicBezTo>
                  <a:cubicBezTo>
                    <a:pt x="481819" y="526623"/>
                    <a:pt x="475197" y="489832"/>
                    <a:pt x="481554" y="459756"/>
                  </a:cubicBezTo>
                  <a:cubicBezTo>
                    <a:pt x="462722" y="452852"/>
                    <a:pt x="445927" y="429820"/>
                    <a:pt x="437440" y="399262"/>
                  </a:cubicBezTo>
                  <a:cubicBezTo>
                    <a:pt x="427438" y="363253"/>
                    <a:pt x="430860" y="323799"/>
                    <a:pt x="446019" y="300392"/>
                  </a:cubicBezTo>
                  <a:cubicBezTo>
                    <a:pt x="440077" y="288592"/>
                    <a:pt x="435678" y="275642"/>
                    <a:pt x="432810" y="262345"/>
                  </a:cubicBezTo>
                  <a:lnTo>
                    <a:pt x="429518" y="229487"/>
                  </a:lnTo>
                  <a:lnTo>
                    <a:pt x="403266" y="224325"/>
                  </a:lnTo>
                  <a:cubicBezTo>
                    <a:pt x="396050" y="243489"/>
                    <a:pt x="376728" y="258138"/>
                    <a:pt x="352515" y="262805"/>
                  </a:cubicBezTo>
                  <a:cubicBezTo>
                    <a:pt x="323983" y="268304"/>
                    <a:pt x="294205" y="258933"/>
                    <a:pt x="277894" y="239317"/>
                  </a:cubicBezTo>
                  <a:cubicBezTo>
                    <a:pt x="268269" y="243972"/>
                    <a:pt x="257925" y="246809"/>
                    <a:pt x="247474" y="247956"/>
                  </a:cubicBezTo>
                  <a:lnTo>
                    <a:pt x="241253" y="247656"/>
                  </a:lnTo>
                  <a:lnTo>
                    <a:pt x="243524" y="261154"/>
                  </a:lnTo>
                  <a:cubicBezTo>
                    <a:pt x="242672" y="281201"/>
                    <a:pt x="237927" y="301749"/>
                    <a:pt x="229439" y="319275"/>
                  </a:cubicBezTo>
                  <a:lnTo>
                    <a:pt x="229452" y="319302"/>
                  </a:lnTo>
                  <a:lnTo>
                    <a:pt x="240991" y="343427"/>
                  </a:lnTo>
                  <a:cubicBezTo>
                    <a:pt x="248204" y="371742"/>
                    <a:pt x="242507" y="409852"/>
                    <a:pt x="224873" y="433484"/>
                  </a:cubicBezTo>
                  <a:lnTo>
                    <a:pt x="225092" y="433921"/>
                  </a:lnTo>
                  <a:lnTo>
                    <a:pt x="234730" y="453142"/>
                  </a:lnTo>
                  <a:cubicBezTo>
                    <a:pt x="236877" y="461100"/>
                    <a:pt x="237821" y="470227"/>
                    <a:pt x="237370" y="479820"/>
                  </a:cubicBezTo>
                  <a:cubicBezTo>
                    <a:pt x="236876" y="490379"/>
                    <a:pt x="234735" y="500720"/>
                    <a:pt x="231310" y="509867"/>
                  </a:cubicBezTo>
                  <a:lnTo>
                    <a:pt x="217951" y="532087"/>
                  </a:lnTo>
                  <a:lnTo>
                    <a:pt x="217552" y="532751"/>
                  </a:lnTo>
                  <a:cubicBezTo>
                    <a:pt x="227612" y="552815"/>
                    <a:pt x="227771" y="583888"/>
                    <a:pt x="217946" y="609277"/>
                  </a:cubicBezTo>
                  <a:cubicBezTo>
                    <a:pt x="210461" y="628623"/>
                    <a:pt x="198322" y="641626"/>
                    <a:pt x="185608" y="643905"/>
                  </a:cubicBezTo>
                  <a:lnTo>
                    <a:pt x="185513" y="644107"/>
                  </a:lnTo>
                  <a:lnTo>
                    <a:pt x="171931" y="672984"/>
                  </a:lnTo>
                  <a:cubicBezTo>
                    <a:pt x="166272" y="680814"/>
                    <a:pt x="159685" y="686543"/>
                    <a:pt x="152691" y="689448"/>
                  </a:cubicBezTo>
                  <a:cubicBezTo>
                    <a:pt x="142536" y="693672"/>
                    <a:pt x="132365" y="691578"/>
                    <a:pt x="124097" y="683548"/>
                  </a:cubicBezTo>
                  <a:cubicBezTo>
                    <a:pt x="109388" y="698787"/>
                    <a:pt x="92368" y="702592"/>
                    <a:pt x="77892" y="693886"/>
                  </a:cubicBezTo>
                  <a:cubicBezTo>
                    <a:pt x="58646" y="682313"/>
                    <a:pt x="47179" y="650712"/>
                    <a:pt x="48878" y="613928"/>
                  </a:cubicBezTo>
                  <a:cubicBezTo>
                    <a:pt x="36170" y="612119"/>
                    <a:pt x="25355" y="600773"/>
                    <a:pt x="19212" y="582828"/>
                  </a:cubicBezTo>
                  <a:cubicBezTo>
                    <a:pt x="9876" y="555562"/>
                    <a:pt x="13011" y="518311"/>
                    <a:pt x="26943" y="490909"/>
                  </a:cubicBezTo>
                  <a:cubicBezTo>
                    <a:pt x="10542" y="479361"/>
                    <a:pt x="287" y="452765"/>
                    <a:pt x="5" y="421052"/>
                  </a:cubicBezTo>
                  <a:cubicBezTo>
                    <a:pt x="-326" y="383681"/>
                    <a:pt x="13199" y="346460"/>
                    <a:pt x="33904" y="327780"/>
                  </a:cubicBezTo>
                  <a:cubicBezTo>
                    <a:pt x="23175" y="276033"/>
                    <a:pt x="41049" y="212910"/>
                    <a:pt x="73534" y="187850"/>
                  </a:cubicBezTo>
                  <a:cubicBezTo>
                    <a:pt x="75270" y="159357"/>
                    <a:pt x="88700" y="134119"/>
                    <a:pt x="105299" y="128168"/>
                  </a:cubicBezTo>
                  <a:lnTo>
                    <a:pt x="108602" y="128448"/>
                  </a:lnTo>
                  <a:lnTo>
                    <a:pt x="106732" y="119662"/>
                  </a:lnTo>
                  <a:cubicBezTo>
                    <a:pt x="109266" y="102810"/>
                    <a:pt x="125941" y="89610"/>
                    <a:pt x="146893" y="87873"/>
                  </a:cubicBezTo>
                  <a:cubicBezTo>
                    <a:pt x="147018" y="87592"/>
                    <a:pt x="147153" y="87317"/>
                    <a:pt x="147277" y="87035"/>
                  </a:cubicBezTo>
                  <a:cubicBezTo>
                    <a:pt x="144464" y="70441"/>
                    <a:pt x="151026" y="53705"/>
                    <a:pt x="165167" y="41386"/>
                  </a:cubicBezTo>
                  <a:cubicBezTo>
                    <a:pt x="187511" y="21929"/>
                    <a:pt x="223737" y="17592"/>
                    <a:pt x="252196" y="30957"/>
                  </a:cubicBezTo>
                  <a:lnTo>
                    <a:pt x="252215" y="30940"/>
                  </a:lnTo>
                  <a:lnTo>
                    <a:pt x="269523" y="15254"/>
                  </a:lnTo>
                  <a:cubicBezTo>
                    <a:pt x="290458" y="3628"/>
                    <a:pt x="320147" y="4487"/>
                    <a:pt x="339941" y="20131"/>
                  </a:cubicBezTo>
                  <a:lnTo>
                    <a:pt x="340254" y="19836"/>
                  </a:lnTo>
                  <a:lnTo>
                    <a:pt x="354000" y="6863"/>
                  </a:lnTo>
                  <a:cubicBezTo>
                    <a:pt x="359871" y="3467"/>
                    <a:pt x="366755" y="1199"/>
                    <a:pt x="374132" y="361"/>
                  </a:cubicBezTo>
                  <a:close/>
                </a:path>
              </a:pathLst>
            </a:cu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8" name="Oval 797">
              <a:extLst>
                <a:ext uri="{FF2B5EF4-FFF2-40B4-BE49-F238E27FC236}">
                  <a16:creationId xmlns:a16="http://schemas.microsoft.com/office/drawing/2014/main" id="{D7FEFD44-1B75-38EE-6404-184420D13E61}"/>
                </a:ext>
              </a:extLst>
            </p:cNvPr>
            <p:cNvSpPr/>
            <p:nvPr/>
          </p:nvSpPr>
          <p:spPr>
            <a:xfrm rot="21229269">
              <a:off x="4945312" y="4485826"/>
              <a:ext cx="183437" cy="2701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9E45F037-C734-BC4E-AC35-BAB7E9DA5E28}"/>
                </a:ext>
              </a:extLst>
            </p:cNvPr>
            <p:cNvSpPr/>
            <p:nvPr/>
          </p:nvSpPr>
          <p:spPr>
            <a:xfrm rot="2683793">
              <a:off x="4798995" y="4484973"/>
              <a:ext cx="183437" cy="2701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52A6E56A-484A-304C-7E16-4D7073BA42E3}"/>
                </a:ext>
              </a:extLst>
            </p:cNvPr>
            <p:cNvSpPr/>
            <p:nvPr/>
          </p:nvSpPr>
          <p:spPr>
            <a:xfrm rot="726162">
              <a:off x="4539388" y="4111267"/>
              <a:ext cx="183437" cy="2701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9AB37599-FDD9-E974-815A-7FBEDC09E334}"/>
                </a:ext>
              </a:extLst>
            </p:cNvPr>
            <p:cNvSpPr/>
            <p:nvPr/>
          </p:nvSpPr>
          <p:spPr>
            <a:xfrm rot="19724920">
              <a:off x="5273134" y="4111266"/>
              <a:ext cx="183437" cy="2701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2" name="Group 74">
              <a:extLst>
                <a:ext uri="{FF2B5EF4-FFF2-40B4-BE49-F238E27FC236}">
                  <a16:creationId xmlns:a16="http://schemas.microsoft.com/office/drawing/2014/main" id="{3694EA7F-C58A-0213-F810-41A25A2F3F6F}"/>
                </a:ext>
              </a:extLst>
            </p:cNvPr>
            <p:cNvGrpSpPr/>
            <p:nvPr/>
          </p:nvGrpSpPr>
          <p:grpSpPr>
            <a:xfrm>
              <a:off x="4595682" y="3008165"/>
              <a:ext cx="753403" cy="1603013"/>
              <a:chOff x="5856789" y="3733800"/>
              <a:chExt cx="938896" cy="2260659"/>
            </a:xfrm>
          </p:grpSpPr>
          <p:sp>
            <p:nvSpPr>
              <p:cNvPr id="816" name="Trapezoid 815">
                <a:extLst>
                  <a:ext uri="{FF2B5EF4-FFF2-40B4-BE49-F238E27FC236}">
                    <a16:creationId xmlns:a16="http://schemas.microsoft.com/office/drawing/2014/main" id="{D98B49D8-2C7E-6ADF-60D2-BBCA1088311C}"/>
                  </a:ext>
                </a:extLst>
              </p:cNvPr>
              <p:cNvSpPr/>
              <p:nvPr/>
            </p:nvSpPr>
            <p:spPr>
              <a:xfrm>
                <a:off x="5943600" y="4572000"/>
                <a:ext cx="701241" cy="1422459"/>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7" name="Trapezoid 816">
                <a:extLst>
                  <a:ext uri="{FF2B5EF4-FFF2-40B4-BE49-F238E27FC236}">
                    <a16:creationId xmlns:a16="http://schemas.microsoft.com/office/drawing/2014/main" id="{DD200B44-13F1-EFBE-1C94-8457B50418B4}"/>
                  </a:ext>
                </a:extLst>
              </p:cNvPr>
              <p:cNvSpPr/>
              <p:nvPr/>
            </p:nvSpPr>
            <p:spPr>
              <a:xfrm rot="1001437">
                <a:off x="5856789" y="4481291"/>
                <a:ext cx="381000" cy="1043274"/>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Trapezoid 817">
                <a:extLst>
                  <a:ext uri="{FF2B5EF4-FFF2-40B4-BE49-F238E27FC236}">
                    <a16:creationId xmlns:a16="http://schemas.microsoft.com/office/drawing/2014/main" id="{E2DA11EB-91C9-FAA8-7EC4-5002ED398381}"/>
                  </a:ext>
                </a:extLst>
              </p:cNvPr>
              <p:cNvSpPr/>
              <p:nvPr/>
            </p:nvSpPr>
            <p:spPr>
              <a:xfrm rot="20290376">
                <a:off x="6414685" y="4528672"/>
                <a:ext cx="381000" cy="997899"/>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Oval 818">
                <a:extLst>
                  <a:ext uri="{FF2B5EF4-FFF2-40B4-BE49-F238E27FC236}">
                    <a16:creationId xmlns:a16="http://schemas.microsoft.com/office/drawing/2014/main" id="{608BDFBF-8E99-0334-AEFB-65AC012E26A5}"/>
                  </a:ext>
                </a:extLst>
              </p:cNvPr>
              <p:cNvSpPr/>
              <p:nvPr/>
            </p:nvSpPr>
            <p:spPr>
              <a:xfrm>
                <a:off x="6172200" y="4572000"/>
                <a:ext cx="233747" cy="304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Oval 819">
                <a:extLst>
                  <a:ext uri="{FF2B5EF4-FFF2-40B4-BE49-F238E27FC236}">
                    <a16:creationId xmlns:a16="http://schemas.microsoft.com/office/drawing/2014/main" id="{20B3DD66-074D-1D6C-2B6C-04D103B88370}"/>
                  </a:ext>
                </a:extLst>
              </p:cNvPr>
              <p:cNvSpPr/>
              <p:nvPr/>
            </p:nvSpPr>
            <p:spPr>
              <a:xfrm>
                <a:off x="6172200" y="4495800"/>
                <a:ext cx="233747" cy="304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Oval 820">
                <a:extLst>
                  <a:ext uri="{FF2B5EF4-FFF2-40B4-BE49-F238E27FC236}">
                    <a16:creationId xmlns:a16="http://schemas.microsoft.com/office/drawing/2014/main" id="{D60145D3-4EA7-4D3B-245F-D3EADA3212A2}"/>
                  </a:ext>
                </a:extLst>
              </p:cNvPr>
              <p:cNvSpPr/>
              <p:nvPr/>
            </p:nvSpPr>
            <p:spPr>
              <a:xfrm>
                <a:off x="5983941" y="3733800"/>
                <a:ext cx="609599" cy="93974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3" name="Freeform: Shape 802">
              <a:extLst>
                <a:ext uri="{FF2B5EF4-FFF2-40B4-BE49-F238E27FC236}">
                  <a16:creationId xmlns:a16="http://schemas.microsoft.com/office/drawing/2014/main" id="{D3CF0407-1068-55A4-5C1C-455C30A8441A}"/>
                </a:ext>
              </a:extLst>
            </p:cNvPr>
            <p:cNvSpPr/>
            <p:nvPr/>
          </p:nvSpPr>
          <p:spPr>
            <a:xfrm rot="21331448" flipH="1">
              <a:off x="4675658" y="2965494"/>
              <a:ext cx="592607" cy="470742"/>
            </a:xfrm>
            <a:custGeom>
              <a:avLst/>
              <a:gdLst>
                <a:gd name="connsiteX0" fmla="*/ 314755 w 592607"/>
                <a:gd name="connsiteY0" fmla="*/ 768 h 470742"/>
                <a:gd name="connsiteX1" fmla="*/ 222137 w 592607"/>
                <a:gd name="connsiteY1" fmla="*/ 29830 h 470742"/>
                <a:gd name="connsiteX2" fmla="*/ 191317 w 592607"/>
                <a:gd name="connsiteY2" fmla="*/ 91724 h 470742"/>
                <a:gd name="connsiteX3" fmla="*/ 177925 w 592607"/>
                <a:gd name="connsiteY3" fmla="*/ 80737 h 470742"/>
                <a:gd name="connsiteX4" fmla="*/ 57974 w 592607"/>
                <a:gd name="connsiteY4" fmla="*/ 226943 h 470742"/>
                <a:gd name="connsiteX5" fmla="*/ 33143 w 592607"/>
                <a:gd name="connsiteY5" fmla="*/ 451188 h 470742"/>
                <a:gd name="connsiteX6" fmla="*/ 248213 w 592607"/>
                <a:gd name="connsiteY6" fmla="*/ 383019 h 470742"/>
                <a:gd name="connsiteX7" fmla="*/ 305171 w 592607"/>
                <a:gd name="connsiteY7" fmla="*/ 256779 h 470742"/>
                <a:gd name="connsiteX8" fmla="*/ 301446 w 592607"/>
                <a:gd name="connsiteY8" fmla="*/ 210609 h 470742"/>
                <a:gd name="connsiteX9" fmla="*/ 314754 w 592607"/>
                <a:gd name="connsiteY9" fmla="*/ 215829 h 470742"/>
                <a:gd name="connsiteX10" fmla="*/ 499989 w 592607"/>
                <a:gd name="connsiteY10" fmla="*/ 215829 h 470742"/>
                <a:gd name="connsiteX11" fmla="*/ 592607 w 592607"/>
                <a:gd name="connsiteY11" fmla="*/ 29830 h 470742"/>
                <a:gd name="connsiteX12" fmla="*/ 314755 w 592607"/>
                <a:gd name="connsiteY12" fmla="*/ 768 h 47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2607" h="470742">
                  <a:moveTo>
                    <a:pt x="314755" y="768"/>
                  </a:moveTo>
                  <a:cubicBezTo>
                    <a:pt x="283882" y="-2461"/>
                    <a:pt x="253010" y="3997"/>
                    <a:pt x="222137" y="29830"/>
                  </a:cubicBezTo>
                  <a:lnTo>
                    <a:pt x="191317" y="91724"/>
                  </a:lnTo>
                  <a:lnTo>
                    <a:pt x="177925" y="80737"/>
                  </a:lnTo>
                  <a:lnTo>
                    <a:pt x="57974" y="226943"/>
                  </a:lnTo>
                  <a:cubicBezTo>
                    <a:pt x="-8273" y="307691"/>
                    <a:pt x="-19390" y="408089"/>
                    <a:pt x="33143" y="451188"/>
                  </a:cubicBezTo>
                  <a:cubicBezTo>
                    <a:pt x="85675" y="494286"/>
                    <a:pt x="181966" y="463766"/>
                    <a:pt x="248213" y="383019"/>
                  </a:cubicBezTo>
                  <a:cubicBezTo>
                    <a:pt x="281336" y="342645"/>
                    <a:pt x="300677" y="297359"/>
                    <a:pt x="305171" y="256779"/>
                  </a:cubicBezTo>
                  <a:lnTo>
                    <a:pt x="301446" y="210609"/>
                  </a:lnTo>
                  <a:lnTo>
                    <a:pt x="314754" y="215829"/>
                  </a:lnTo>
                  <a:cubicBezTo>
                    <a:pt x="376499" y="241662"/>
                    <a:pt x="438244" y="267496"/>
                    <a:pt x="499989" y="215829"/>
                  </a:cubicBezTo>
                  <a:lnTo>
                    <a:pt x="592607" y="29830"/>
                  </a:lnTo>
                  <a:cubicBezTo>
                    <a:pt x="499990" y="107330"/>
                    <a:pt x="407372" y="10455"/>
                    <a:pt x="314755" y="768"/>
                  </a:cubicBezTo>
                  <a:close/>
                </a:path>
              </a:pathLst>
            </a:cu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4" name="Oval 803">
              <a:extLst>
                <a:ext uri="{FF2B5EF4-FFF2-40B4-BE49-F238E27FC236}">
                  <a16:creationId xmlns:a16="http://schemas.microsoft.com/office/drawing/2014/main" id="{69662DA0-3708-DF67-FFEA-0C55A7F667CF}"/>
                </a:ext>
              </a:extLst>
            </p:cNvPr>
            <p:cNvSpPr/>
            <p:nvPr/>
          </p:nvSpPr>
          <p:spPr>
            <a:xfrm rot="2683793">
              <a:off x="5638620" y="4559958"/>
              <a:ext cx="193030" cy="2701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Oval 804">
              <a:extLst>
                <a:ext uri="{FF2B5EF4-FFF2-40B4-BE49-F238E27FC236}">
                  <a16:creationId xmlns:a16="http://schemas.microsoft.com/office/drawing/2014/main" id="{FF93A6DA-0EA9-B0B8-62AB-22EE46437D07}"/>
                </a:ext>
              </a:extLst>
            </p:cNvPr>
            <p:cNvSpPr/>
            <p:nvPr/>
          </p:nvSpPr>
          <p:spPr>
            <a:xfrm rot="17666774">
              <a:off x="5838492" y="4515872"/>
              <a:ext cx="162098" cy="30572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Oval 805">
              <a:extLst>
                <a:ext uri="{FF2B5EF4-FFF2-40B4-BE49-F238E27FC236}">
                  <a16:creationId xmlns:a16="http://schemas.microsoft.com/office/drawing/2014/main" id="{E96EFA19-1CD6-BDBE-0AC7-D2E2A8CE1A47}"/>
                </a:ext>
              </a:extLst>
            </p:cNvPr>
            <p:cNvSpPr/>
            <p:nvPr/>
          </p:nvSpPr>
          <p:spPr>
            <a:xfrm rot="2683793">
              <a:off x="5334280" y="4016648"/>
              <a:ext cx="183437" cy="2701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Oval 806">
              <a:extLst>
                <a:ext uri="{FF2B5EF4-FFF2-40B4-BE49-F238E27FC236}">
                  <a16:creationId xmlns:a16="http://schemas.microsoft.com/office/drawing/2014/main" id="{89F31BCD-E466-9695-6697-91C171FC1CE0}"/>
                </a:ext>
              </a:extLst>
            </p:cNvPr>
            <p:cNvSpPr/>
            <p:nvPr/>
          </p:nvSpPr>
          <p:spPr>
            <a:xfrm rot="19724920">
              <a:off x="6175294" y="4021171"/>
              <a:ext cx="183437" cy="2701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Trapezoid 807">
              <a:extLst>
                <a:ext uri="{FF2B5EF4-FFF2-40B4-BE49-F238E27FC236}">
                  <a16:creationId xmlns:a16="http://schemas.microsoft.com/office/drawing/2014/main" id="{913F81A4-3A85-7797-FFAE-9DD01D672C3C}"/>
                </a:ext>
              </a:extLst>
            </p:cNvPr>
            <p:cNvSpPr/>
            <p:nvPr/>
          </p:nvSpPr>
          <p:spPr>
            <a:xfrm>
              <a:off x="5567502" y="3674527"/>
              <a:ext cx="562700" cy="1008653"/>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Trapezoid 808">
              <a:extLst>
                <a:ext uri="{FF2B5EF4-FFF2-40B4-BE49-F238E27FC236}">
                  <a16:creationId xmlns:a16="http://schemas.microsoft.com/office/drawing/2014/main" id="{F5D0061E-595E-5F01-C42C-2D66D1C01A2C}"/>
                </a:ext>
              </a:extLst>
            </p:cNvPr>
            <p:cNvSpPr/>
            <p:nvPr/>
          </p:nvSpPr>
          <p:spPr>
            <a:xfrm rot="2166007">
              <a:off x="5516301" y="3646027"/>
              <a:ext cx="264857" cy="535242"/>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Trapezoid 809">
              <a:extLst>
                <a:ext uri="{FF2B5EF4-FFF2-40B4-BE49-F238E27FC236}">
                  <a16:creationId xmlns:a16="http://schemas.microsoft.com/office/drawing/2014/main" id="{ED45DB23-189D-72D8-A4A6-E6D5B8FA0619}"/>
                </a:ext>
              </a:extLst>
            </p:cNvPr>
            <p:cNvSpPr/>
            <p:nvPr/>
          </p:nvSpPr>
          <p:spPr>
            <a:xfrm rot="19344444">
              <a:off x="5975200" y="3691677"/>
              <a:ext cx="259638" cy="508902"/>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Oval 810">
              <a:extLst>
                <a:ext uri="{FF2B5EF4-FFF2-40B4-BE49-F238E27FC236}">
                  <a16:creationId xmlns:a16="http://schemas.microsoft.com/office/drawing/2014/main" id="{08E4538E-CF59-69E0-146E-BAF897FD3082}"/>
                </a:ext>
              </a:extLst>
            </p:cNvPr>
            <p:cNvSpPr/>
            <p:nvPr/>
          </p:nvSpPr>
          <p:spPr>
            <a:xfrm>
              <a:off x="5750939" y="3674527"/>
              <a:ext cx="187567" cy="21613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2" name="Oval 811">
              <a:extLst>
                <a:ext uri="{FF2B5EF4-FFF2-40B4-BE49-F238E27FC236}">
                  <a16:creationId xmlns:a16="http://schemas.microsoft.com/office/drawing/2014/main" id="{FBFF7511-1662-32CA-2D50-5C17265523A3}"/>
                </a:ext>
              </a:extLst>
            </p:cNvPr>
            <p:cNvSpPr/>
            <p:nvPr/>
          </p:nvSpPr>
          <p:spPr>
            <a:xfrm>
              <a:off x="5750939" y="3620494"/>
              <a:ext cx="187567" cy="21613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3" name="Oval 812">
              <a:extLst>
                <a:ext uri="{FF2B5EF4-FFF2-40B4-BE49-F238E27FC236}">
                  <a16:creationId xmlns:a16="http://schemas.microsoft.com/office/drawing/2014/main" id="{C5CCBB22-BD01-9EF4-9B0B-998A0DE0492F}"/>
                </a:ext>
              </a:extLst>
            </p:cNvPr>
            <p:cNvSpPr/>
            <p:nvPr/>
          </p:nvSpPr>
          <p:spPr>
            <a:xfrm>
              <a:off x="5599873" y="3080167"/>
              <a:ext cx="489163" cy="66636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4" name="Rounded Rectangle 91">
              <a:extLst>
                <a:ext uri="{FF2B5EF4-FFF2-40B4-BE49-F238E27FC236}">
                  <a16:creationId xmlns:a16="http://schemas.microsoft.com/office/drawing/2014/main" id="{1181CFD9-7A36-1BC8-E78D-CE20E2969B47}"/>
                </a:ext>
              </a:extLst>
            </p:cNvPr>
            <p:cNvSpPr/>
            <p:nvPr/>
          </p:nvSpPr>
          <p:spPr>
            <a:xfrm>
              <a:off x="5599590" y="4206186"/>
              <a:ext cx="487673" cy="11192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Freeform: Shape 814">
              <a:extLst>
                <a:ext uri="{FF2B5EF4-FFF2-40B4-BE49-F238E27FC236}">
                  <a16:creationId xmlns:a16="http://schemas.microsoft.com/office/drawing/2014/main" id="{C1BABD8D-1EA1-674D-FCCD-87FE639DB290}"/>
                </a:ext>
              </a:extLst>
            </p:cNvPr>
            <p:cNvSpPr/>
            <p:nvPr/>
          </p:nvSpPr>
          <p:spPr>
            <a:xfrm rot="19048408" flipH="1">
              <a:off x="5606631" y="3050582"/>
              <a:ext cx="483329" cy="474610"/>
            </a:xfrm>
            <a:custGeom>
              <a:avLst/>
              <a:gdLst>
                <a:gd name="connsiteX0" fmla="*/ 112859 w 483329"/>
                <a:gd name="connsiteY0" fmla="*/ 30058 h 474610"/>
                <a:gd name="connsiteX1" fmla="*/ 40116 w 483329"/>
                <a:gd name="connsiteY1" fmla="*/ 177260 h 474610"/>
                <a:gd name="connsiteX2" fmla="*/ 21210 w 483329"/>
                <a:gd name="connsiteY2" fmla="*/ 170981 h 474610"/>
                <a:gd name="connsiteX3" fmla="*/ 34785 w 483329"/>
                <a:gd name="connsiteY3" fmla="*/ 188049 h 474610"/>
                <a:gd name="connsiteX4" fmla="*/ 20241 w 483329"/>
                <a:gd name="connsiteY4" fmla="*/ 217479 h 474610"/>
                <a:gd name="connsiteX5" fmla="*/ 45529 w 483329"/>
                <a:gd name="connsiteY5" fmla="*/ 203486 h 474610"/>
                <a:gd name="connsiteX6" fmla="*/ 49436 w 483329"/>
                <a:gd name="connsiteY6" fmla="*/ 231929 h 474610"/>
                <a:gd name="connsiteX7" fmla="*/ 28661 w 483329"/>
                <a:gd name="connsiteY7" fmla="*/ 417956 h 474610"/>
                <a:gd name="connsiteX8" fmla="*/ 199245 w 483329"/>
                <a:gd name="connsiteY8" fmla="*/ 474610 h 474610"/>
                <a:gd name="connsiteX9" fmla="*/ 191794 w 483329"/>
                <a:gd name="connsiteY9" fmla="*/ 227634 h 474610"/>
                <a:gd name="connsiteX10" fmla="*/ 80696 w 483329"/>
                <a:gd name="connsiteY10" fmla="*/ 190737 h 474610"/>
                <a:gd name="connsiteX11" fmla="*/ 112858 w 483329"/>
                <a:gd name="connsiteY11" fmla="*/ 188194 h 474610"/>
                <a:gd name="connsiteX12" fmla="*/ 390711 w 483329"/>
                <a:gd name="connsiteY12" fmla="*/ 217479 h 474610"/>
                <a:gd name="connsiteX13" fmla="*/ 483329 w 483329"/>
                <a:gd name="connsiteY13" fmla="*/ 30058 h 474610"/>
                <a:gd name="connsiteX14" fmla="*/ 112859 w 483329"/>
                <a:gd name="connsiteY14" fmla="*/ 30058 h 47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329" h="474610">
                  <a:moveTo>
                    <a:pt x="112859" y="30058"/>
                  </a:moveTo>
                  <a:lnTo>
                    <a:pt x="40116" y="177260"/>
                  </a:lnTo>
                  <a:lnTo>
                    <a:pt x="21210" y="170981"/>
                  </a:lnTo>
                  <a:lnTo>
                    <a:pt x="34785" y="188049"/>
                  </a:lnTo>
                  <a:lnTo>
                    <a:pt x="20241" y="217479"/>
                  </a:lnTo>
                  <a:lnTo>
                    <a:pt x="45529" y="203486"/>
                  </a:lnTo>
                  <a:lnTo>
                    <a:pt x="49436" y="231929"/>
                  </a:lnTo>
                  <a:cubicBezTo>
                    <a:pt x="42511" y="293938"/>
                    <a:pt x="-43502" y="358333"/>
                    <a:pt x="28661" y="417956"/>
                  </a:cubicBezTo>
                  <a:lnTo>
                    <a:pt x="199245" y="474610"/>
                  </a:lnTo>
                  <a:cubicBezTo>
                    <a:pt x="103027" y="395112"/>
                    <a:pt x="288012" y="307132"/>
                    <a:pt x="191794" y="227634"/>
                  </a:cubicBezTo>
                  <a:lnTo>
                    <a:pt x="80696" y="190737"/>
                  </a:lnTo>
                  <a:lnTo>
                    <a:pt x="112858" y="188194"/>
                  </a:lnTo>
                  <a:cubicBezTo>
                    <a:pt x="205476" y="197956"/>
                    <a:pt x="298094" y="295571"/>
                    <a:pt x="390711" y="217479"/>
                  </a:cubicBezTo>
                  <a:lnTo>
                    <a:pt x="483329" y="30058"/>
                  </a:lnTo>
                  <a:cubicBezTo>
                    <a:pt x="359839" y="134181"/>
                    <a:pt x="236349" y="-74065"/>
                    <a:pt x="112859" y="30058"/>
                  </a:cubicBezTo>
                  <a:close/>
                </a:path>
              </a:pathLst>
            </a:custGeom>
            <a:solidFill>
              <a:srgbClr val="FF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68" name="Group 867">
            <a:extLst>
              <a:ext uri="{FF2B5EF4-FFF2-40B4-BE49-F238E27FC236}">
                <a16:creationId xmlns:a16="http://schemas.microsoft.com/office/drawing/2014/main" id="{1EA2327E-CA6F-8A8B-9BA9-5C795500F643}"/>
              </a:ext>
            </a:extLst>
          </p:cNvPr>
          <p:cNvGrpSpPr/>
          <p:nvPr/>
        </p:nvGrpSpPr>
        <p:grpSpPr>
          <a:xfrm>
            <a:off x="6004647" y="3118848"/>
            <a:ext cx="5111495" cy="2730013"/>
            <a:chOff x="2628964" y="1272293"/>
            <a:chExt cx="8061295" cy="4305481"/>
          </a:xfrm>
        </p:grpSpPr>
        <p:grpSp>
          <p:nvGrpSpPr>
            <p:cNvPr id="869" name="Group 868">
              <a:extLst>
                <a:ext uri="{FF2B5EF4-FFF2-40B4-BE49-F238E27FC236}">
                  <a16:creationId xmlns:a16="http://schemas.microsoft.com/office/drawing/2014/main" id="{010F8CD1-FB9B-B3AE-E139-9A0AEC54B056}"/>
                </a:ext>
              </a:extLst>
            </p:cNvPr>
            <p:cNvGrpSpPr/>
            <p:nvPr/>
          </p:nvGrpSpPr>
          <p:grpSpPr>
            <a:xfrm>
              <a:off x="5893540" y="2469065"/>
              <a:ext cx="1172970" cy="3108709"/>
              <a:chOff x="499258" y="2958654"/>
              <a:chExt cx="1172970" cy="3108709"/>
            </a:xfrm>
          </p:grpSpPr>
          <p:sp>
            <p:nvSpPr>
              <p:cNvPr id="1036" name="Oval 1035">
                <a:extLst>
                  <a:ext uri="{FF2B5EF4-FFF2-40B4-BE49-F238E27FC236}">
                    <a16:creationId xmlns:a16="http://schemas.microsoft.com/office/drawing/2014/main" id="{8449F632-A72A-9627-7203-AA6F199553DD}"/>
                  </a:ext>
                </a:extLst>
              </p:cNvPr>
              <p:cNvSpPr/>
              <p:nvPr/>
            </p:nvSpPr>
            <p:spPr>
              <a:xfrm rot="17610301" flipH="1">
                <a:off x="1112854" y="5708838"/>
                <a:ext cx="264019" cy="372524"/>
              </a:xfrm>
              <a:prstGeom prst="ellipse">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Oval 1036">
                <a:extLst>
                  <a:ext uri="{FF2B5EF4-FFF2-40B4-BE49-F238E27FC236}">
                    <a16:creationId xmlns:a16="http://schemas.microsoft.com/office/drawing/2014/main" id="{D24F0439-2EA6-995E-6E87-8C89668B1188}"/>
                  </a:ext>
                </a:extLst>
              </p:cNvPr>
              <p:cNvSpPr/>
              <p:nvPr/>
            </p:nvSpPr>
            <p:spPr>
              <a:xfrm rot="2704841" flipH="1">
                <a:off x="779808" y="5749092"/>
                <a:ext cx="264019" cy="372524"/>
              </a:xfrm>
              <a:prstGeom prst="ellipse">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Oval 1037">
                <a:extLst>
                  <a:ext uri="{FF2B5EF4-FFF2-40B4-BE49-F238E27FC236}">
                    <a16:creationId xmlns:a16="http://schemas.microsoft.com/office/drawing/2014/main" id="{5172340A-9419-909C-D54B-346BC781230F}"/>
                  </a:ext>
                </a:extLst>
              </p:cNvPr>
              <p:cNvSpPr/>
              <p:nvPr/>
            </p:nvSpPr>
            <p:spPr>
              <a:xfrm>
                <a:off x="594922" y="4751773"/>
                <a:ext cx="215461" cy="376459"/>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Oval 1038">
                <a:extLst>
                  <a:ext uri="{FF2B5EF4-FFF2-40B4-BE49-F238E27FC236}">
                    <a16:creationId xmlns:a16="http://schemas.microsoft.com/office/drawing/2014/main" id="{B74AE036-155B-E70D-47AA-E7200254077E}"/>
                  </a:ext>
                </a:extLst>
              </p:cNvPr>
              <p:cNvSpPr/>
              <p:nvPr/>
            </p:nvSpPr>
            <p:spPr>
              <a:xfrm>
                <a:off x="1456767" y="4751773"/>
                <a:ext cx="215461" cy="376459"/>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Flowchart: Manual Operation 1039">
                <a:extLst>
                  <a:ext uri="{FF2B5EF4-FFF2-40B4-BE49-F238E27FC236}">
                    <a16:creationId xmlns:a16="http://schemas.microsoft.com/office/drawing/2014/main" id="{4BFCADF7-0284-B1D1-5634-D8FAFEC2F3E8}"/>
                  </a:ext>
                </a:extLst>
              </p:cNvPr>
              <p:cNvSpPr/>
              <p:nvPr/>
            </p:nvSpPr>
            <p:spPr>
              <a:xfrm rot="9438105" flipH="1">
                <a:off x="1263659" y="4128566"/>
                <a:ext cx="324221" cy="799976"/>
              </a:xfrm>
              <a:prstGeom prst="flowChartManualOperation">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Flowchart: Manual Operation 1040">
                <a:extLst>
                  <a:ext uri="{FF2B5EF4-FFF2-40B4-BE49-F238E27FC236}">
                    <a16:creationId xmlns:a16="http://schemas.microsoft.com/office/drawing/2014/main" id="{CB1282D7-1F21-341E-9E46-FFD76A63E645}"/>
                  </a:ext>
                </a:extLst>
              </p:cNvPr>
              <p:cNvSpPr/>
              <p:nvPr/>
            </p:nvSpPr>
            <p:spPr>
              <a:xfrm rot="11918038">
                <a:off x="660367" y="4128566"/>
                <a:ext cx="324221" cy="799976"/>
              </a:xfrm>
              <a:prstGeom prst="flowChartManualOperation">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Flowchart: Manual Operation 1041">
                <a:extLst>
                  <a:ext uri="{FF2B5EF4-FFF2-40B4-BE49-F238E27FC236}">
                    <a16:creationId xmlns:a16="http://schemas.microsoft.com/office/drawing/2014/main" id="{5B55174C-B5C6-1D0B-6374-F75FE4555A3F}"/>
                  </a:ext>
                </a:extLst>
              </p:cNvPr>
              <p:cNvSpPr/>
              <p:nvPr/>
            </p:nvSpPr>
            <p:spPr>
              <a:xfrm rot="10800000">
                <a:off x="767291" y="4092970"/>
                <a:ext cx="689476" cy="894090"/>
              </a:xfrm>
              <a:prstGeom prst="flowChartManualOperation">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Flowchart: Manual Operation 1042">
                <a:extLst>
                  <a:ext uri="{FF2B5EF4-FFF2-40B4-BE49-F238E27FC236}">
                    <a16:creationId xmlns:a16="http://schemas.microsoft.com/office/drawing/2014/main" id="{1731B82E-506A-5F6B-CFEC-F7B84C66A32A}"/>
                  </a:ext>
                </a:extLst>
              </p:cNvPr>
              <p:cNvSpPr/>
              <p:nvPr/>
            </p:nvSpPr>
            <p:spPr>
              <a:xfrm rot="10800000">
                <a:off x="724199" y="4987060"/>
                <a:ext cx="474015" cy="894090"/>
              </a:xfrm>
              <a:prstGeom prst="flowChartManualOperation">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Flowchart: Manual Operation 1043">
                <a:extLst>
                  <a:ext uri="{FF2B5EF4-FFF2-40B4-BE49-F238E27FC236}">
                    <a16:creationId xmlns:a16="http://schemas.microsoft.com/office/drawing/2014/main" id="{16E5369F-352E-B110-04C7-2F268FEA6DCB}"/>
                  </a:ext>
                </a:extLst>
              </p:cNvPr>
              <p:cNvSpPr/>
              <p:nvPr/>
            </p:nvSpPr>
            <p:spPr>
              <a:xfrm rot="10800000">
                <a:off x="1025844" y="4987060"/>
                <a:ext cx="474015" cy="894090"/>
              </a:xfrm>
              <a:prstGeom prst="flowChartManualOperation">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ounded Rectangle 148">
                <a:extLst>
                  <a:ext uri="{FF2B5EF4-FFF2-40B4-BE49-F238E27FC236}">
                    <a16:creationId xmlns:a16="http://schemas.microsoft.com/office/drawing/2014/main" id="{03473351-F5D7-DA89-D840-04F1AAADAC49}"/>
                  </a:ext>
                </a:extLst>
              </p:cNvPr>
              <p:cNvSpPr/>
              <p:nvPr/>
            </p:nvSpPr>
            <p:spPr>
              <a:xfrm>
                <a:off x="767291" y="4892945"/>
                <a:ext cx="689476" cy="94115"/>
              </a:xfrm>
              <a:prstGeom prst="roundRect">
                <a:avLst/>
              </a:prstGeom>
              <a:solidFill>
                <a:schemeClr val="bg2">
                  <a:lumMod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Pentagon 149">
                <a:extLst>
                  <a:ext uri="{FF2B5EF4-FFF2-40B4-BE49-F238E27FC236}">
                    <a16:creationId xmlns:a16="http://schemas.microsoft.com/office/drawing/2014/main" id="{939524DA-2506-9CDC-8CEA-2F879BF8F3EB}"/>
                  </a:ext>
                </a:extLst>
              </p:cNvPr>
              <p:cNvSpPr/>
              <p:nvPr/>
            </p:nvSpPr>
            <p:spPr>
              <a:xfrm rot="16010993">
                <a:off x="1158514" y="4368742"/>
                <a:ext cx="308109" cy="40898"/>
              </a:xfrm>
              <a:prstGeom prst="homePlate">
                <a:avLst/>
              </a:prstGeom>
              <a:solidFill>
                <a:schemeClr val="bg2">
                  <a:lumMod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Pentagon 150">
                <a:extLst>
                  <a:ext uri="{FF2B5EF4-FFF2-40B4-BE49-F238E27FC236}">
                    <a16:creationId xmlns:a16="http://schemas.microsoft.com/office/drawing/2014/main" id="{39610668-0FC1-CD7A-0ECD-800D92642EB2}"/>
                  </a:ext>
                </a:extLst>
              </p:cNvPr>
              <p:cNvSpPr/>
              <p:nvPr/>
            </p:nvSpPr>
            <p:spPr>
              <a:xfrm rot="5400000">
                <a:off x="1145208" y="4385227"/>
                <a:ext cx="235287" cy="215461"/>
              </a:xfrm>
              <a:prstGeom prst="homePlate">
                <a:avLst>
                  <a:gd name="adj" fmla="val 29832"/>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245DC846-45D7-FDF9-D8E2-04F6196A98BA}"/>
                  </a:ext>
                </a:extLst>
              </p:cNvPr>
              <p:cNvSpPr/>
              <p:nvPr/>
            </p:nvSpPr>
            <p:spPr>
              <a:xfrm>
                <a:off x="1025844" y="4892945"/>
                <a:ext cx="172369" cy="94115"/>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9" name="Group 131">
                <a:extLst>
                  <a:ext uri="{FF2B5EF4-FFF2-40B4-BE49-F238E27FC236}">
                    <a16:creationId xmlns:a16="http://schemas.microsoft.com/office/drawing/2014/main" id="{80955FEC-B381-5FDC-CD2C-CF69189C102E}"/>
                  </a:ext>
                </a:extLst>
              </p:cNvPr>
              <p:cNvGrpSpPr/>
              <p:nvPr/>
            </p:nvGrpSpPr>
            <p:grpSpPr>
              <a:xfrm>
                <a:off x="996403" y="4218880"/>
                <a:ext cx="187358" cy="543580"/>
                <a:chOff x="2501900" y="1472381"/>
                <a:chExt cx="177800" cy="594851"/>
              </a:xfrm>
            </p:grpSpPr>
            <p:sp>
              <p:nvSpPr>
                <p:cNvPr id="1052" name="Pentagon 159">
                  <a:extLst>
                    <a:ext uri="{FF2B5EF4-FFF2-40B4-BE49-F238E27FC236}">
                      <a16:creationId xmlns:a16="http://schemas.microsoft.com/office/drawing/2014/main" id="{75AFF24B-4174-6B91-8178-1F16C28FF03D}"/>
                    </a:ext>
                  </a:extLst>
                </p:cNvPr>
                <p:cNvSpPr/>
                <p:nvPr/>
              </p:nvSpPr>
              <p:spPr>
                <a:xfrm rot="5400000">
                  <a:off x="2347452" y="1779434"/>
                  <a:ext cx="486697" cy="88900"/>
                </a:xfrm>
                <a:prstGeom prst="homePlate">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gular Pentagon 160">
                  <a:extLst>
                    <a:ext uri="{FF2B5EF4-FFF2-40B4-BE49-F238E27FC236}">
                      <a16:creationId xmlns:a16="http://schemas.microsoft.com/office/drawing/2014/main" id="{E62AC8DD-3DDD-8D93-3AD7-38532AF5ED9B}"/>
                    </a:ext>
                  </a:extLst>
                </p:cNvPr>
                <p:cNvSpPr/>
                <p:nvPr/>
              </p:nvSpPr>
              <p:spPr>
                <a:xfrm rot="10800000">
                  <a:off x="2501900" y="1472381"/>
                  <a:ext cx="177800" cy="162232"/>
                </a:xfrm>
                <a:prstGeom prst="pentagon">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0" name="Oval 1049">
                <a:extLst>
                  <a:ext uri="{FF2B5EF4-FFF2-40B4-BE49-F238E27FC236}">
                    <a16:creationId xmlns:a16="http://schemas.microsoft.com/office/drawing/2014/main" id="{166C00B6-9AB1-9CEC-90F3-3408F9D29751}"/>
                  </a:ext>
                </a:extLst>
              </p:cNvPr>
              <p:cNvSpPr/>
              <p:nvPr/>
            </p:nvSpPr>
            <p:spPr>
              <a:xfrm>
                <a:off x="667258" y="3174396"/>
                <a:ext cx="828979" cy="105974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1" name="Freeform: Shape 1050">
                <a:extLst>
                  <a:ext uri="{FF2B5EF4-FFF2-40B4-BE49-F238E27FC236}">
                    <a16:creationId xmlns:a16="http://schemas.microsoft.com/office/drawing/2014/main" id="{D611BBF8-E310-537D-BCE6-32E731FB2BE2}"/>
                  </a:ext>
                </a:extLst>
              </p:cNvPr>
              <p:cNvSpPr/>
              <p:nvPr/>
            </p:nvSpPr>
            <p:spPr>
              <a:xfrm rot="20173283">
                <a:off x="499258" y="2958654"/>
                <a:ext cx="1040562" cy="661055"/>
              </a:xfrm>
              <a:custGeom>
                <a:avLst/>
                <a:gdLst>
                  <a:gd name="connsiteX0" fmla="*/ 625487 w 1040562"/>
                  <a:gd name="connsiteY0" fmla="*/ 13515 h 661055"/>
                  <a:gd name="connsiteX1" fmla="*/ 788360 w 1040562"/>
                  <a:gd name="connsiteY1" fmla="*/ 287260 h 661055"/>
                  <a:gd name="connsiteX2" fmla="*/ 793621 w 1040562"/>
                  <a:gd name="connsiteY2" fmla="*/ 296101 h 661055"/>
                  <a:gd name="connsiteX3" fmla="*/ 809540 w 1040562"/>
                  <a:gd name="connsiteY3" fmla="*/ 285369 h 661055"/>
                  <a:gd name="connsiteX4" fmla="*/ 873498 w 1040562"/>
                  <a:gd name="connsiteY4" fmla="*/ 272456 h 661055"/>
                  <a:gd name="connsiteX5" fmla="*/ 876248 w 1040562"/>
                  <a:gd name="connsiteY5" fmla="*/ 272456 h 661055"/>
                  <a:gd name="connsiteX6" fmla="*/ 992435 w 1040562"/>
                  <a:gd name="connsiteY6" fmla="*/ 320583 h 661055"/>
                  <a:gd name="connsiteX7" fmla="*/ 1021656 w 1040562"/>
                  <a:gd name="connsiteY7" fmla="*/ 363922 h 661055"/>
                  <a:gd name="connsiteX8" fmla="*/ 1024041 w 1040562"/>
                  <a:gd name="connsiteY8" fmla="*/ 363051 h 661055"/>
                  <a:gd name="connsiteX9" fmla="*/ 1021903 w 1040562"/>
                  <a:gd name="connsiteY9" fmla="*/ 364289 h 661055"/>
                  <a:gd name="connsiteX10" fmla="*/ 1027649 w 1040562"/>
                  <a:gd name="connsiteY10" fmla="*/ 372812 h 661055"/>
                  <a:gd name="connsiteX11" fmla="*/ 1040562 w 1040562"/>
                  <a:gd name="connsiteY11" fmla="*/ 436770 h 661055"/>
                  <a:gd name="connsiteX12" fmla="*/ 1040562 w 1040562"/>
                  <a:gd name="connsiteY12" fmla="*/ 496741 h 661055"/>
                  <a:gd name="connsiteX13" fmla="*/ 876248 w 1040562"/>
                  <a:gd name="connsiteY13" fmla="*/ 661055 h 661055"/>
                  <a:gd name="connsiteX14" fmla="*/ 873498 w 1040562"/>
                  <a:gd name="connsiteY14" fmla="*/ 661055 h 661055"/>
                  <a:gd name="connsiteX15" fmla="*/ 722097 w 1040562"/>
                  <a:gd name="connsiteY15" fmla="*/ 560699 h 661055"/>
                  <a:gd name="connsiteX16" fmla="*/ 717263 w 1040562"/>
                  <a:gd name="connsiteY16" fmla="*/ 536760 h 661055"/>
                  <a:gd name="connsiteX17" fmla="*/ 675053 w 1040562"/>
                  <a:gd name="connsiteY17" fmla="*/ 552172 h 661055"/>
                  <a:gd name="connsiteX18" fmla="*/ 413003 w 1040562"/>
                  <a:gd name="connsiteY18" fmla="*/ 258160 h 661055"/>
                  <a:gd name="connsiteX19" fmla="*/ 409644 w 1040562"/>
                  <a:gd name="connsiteY19" fmla="*/ 253127 h 661055"/>
                  <a:gd name="connsiteX20" fmla="*/ 401317 w 1040562"/>
                  <a:gd name="connsiteY20" fmla="*/ 266558 h 661055"/>
                  <a:gd name="connsiteX21" fmla="*/ 273542 w 1040562"/>
                  <a:gd name="connsiteY21" fmla="*/ 402570 h 661055"/>
                  <a:gd name="connsiteX22" fmla="*/ 49888 w 1040562"/>
                  <a:gd name="connsiteY22" fmla="*/ 409555 h 661055"/>
                  <a:gd name="connsiteX23" fmla="*/ 49890 w 1040562"/>
                  <a:gd name="connsiteY23" fmla="*/ 409555 h 661055"/>
                  <a:gd name="connsiteX24" fmla="*/ 42905 w 1040562"/>
                  <a:gd name="connsiteY24" fmla="*/ 185902 h 661055"/>
                  <a:gd name="connsiteX25" fmla="*/ 170679 w 1040562"/>
                  <a:gd name="connsiteY25" fmla="*/ 49890 h 661055"/>
                  <a:gd name="connsiteX26" fmla="*/ 394332 w 1040562"/>
                  <a:gd name="connsiteY26" fmla="*/ 42904 h 661055"/>
                  <a:gd name="connsiteX27" fmla="*/ 411459 w 1040562"/>
                  <a:gd name="connsiteY27" fmla="*/ 67027 h 661055"/>
                  <a:gd name="connsiteX28" fmla="*/ 474390 w 1040562"/>
                  <a:gd name="connsiteY28" fmla="*/ 30604 h 661055"/>
                  <a:gd name="connsiteX29" fmla="*/ 625487 w 1040562"/>
                  <a:gd name="connsiteY29" fmla="*/ 13515 h 66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0562" h="661055">
                    <a:moveTo>
                      <a:pt x="625487" y="13515"/>
                    </a:moveTo>
                    <a:cubicBezTo>
                      <a:pt x="711967" y="51543"/>
                      <a:pt x="738093" y="189359"/>
                      <a:pt x="788360" y="287260"/>
                    </a:cubicBezTo>
                    <a:lnTo>
                      <a:pt x="793621" y="296101"/>
                    </a:lnTo>
                    <a:lnTo>
                      <a:pt x="809540" y="285369"/>
                    </a:lnTo>
                    <a:cubicBezTo>
                      <a:pt x="829198" y="277054"/>
                      <a:pt x="850811" y="272456"/>
                      <a:pt x="873498" y="272456"/>
                    </a:cubicBezTo>
                    <a:lnTo>
                      <a:pt x="876248" y="272456"/>
                    </a:lnTo>
                    <a:cubicBezTo>
                      <a:pt x="921622" y="272456"/>
                      <a:pt x="962700" y="290848"/>
                      <a:pt x="992435" y="320583"/>
                    </a:cubicBezTo>
                    <a:lnTo>
                      <a:pt x="1021656" y="363922"/>
                    </a:lnTo>
                    <a:lnTo>
                      <a:pt x="1024041" y="363051"/>
                    </a:lnTo>
                    <a:lnTo>
                      <a:pt x="1021903" y="364289"/>
                    </a:lnTo>
                    <a:lnTo>
                      <a:pt x="1027649" y="372812"/>
                    </a:lnTo>
                    <a:cubicBezTo>
                      <a:pt x="1035964" y="392470"/>
                      <a:pt x="1040562" y="414083"/>
                      <a:pt x="1040562" y="436770"/>
                    </a:cubicBezTo>
                    <a:lnTo>
                      <a:pt x="1040562" y="496741"/>
                    </a:lnTo>
                    <a:cubicBezTo>
                      <a:pt x="1040562" y="587489"/>
                      <a:pt x="966996" y="661055"/>
                      <a:pt x="876248" y="661055"/>
                    </a:cubicBezTo>
                    <a:lnTo>
                      <a:pt x="873498" y="661055"/>
                    </a:lnTo>
                    <a:cubicBezTo>
                      <a:pt x="805437" y="661055"/>
                      <a:pt x="747041" y="619674"/>
                      <a:pt x="722097" y="560699"/>
                    </a:cubicBezTo>
                    <a:lnTo>
                      <a:pt x="717263" y="536760"/>
                    </a:lnTo>
                    <a:lnTo>
                      <a:pt x="675053" y="552172"/>
                    </a:lnTo>
                    <a:cubicBezTo>
                      <a:pt x="503804" y="592883"/>
                      <a:pt x="484115" y="383012"/>
                      <a:pt x="413003" y="258160"/>
                    </a:cubicBezTo>
                    <a:lnTo>
                      <a:pt x="409644" y="253127"/>
                    </a:lnTo>
                    <a:lnTo>
                      <a:pt x="401317" y="266558"/>
                    </a:lnTo>
                    <a:cubicBezTo>
                      <a:pt x="358725" y="311896"/>
                      <a:pt x="316134" y="357232"/>
                      <a:pt x="273542" y="402570"/>
                    </a:cubicBezTo>
                    <a:cubicBezTo>
                      <a:pt x="213710" y="466260"/>
                      <a:pt x="113578" y="469387"/>
                      <a:pt x="49888" y="409555"/>
                    </a:cubicBezTo>
                    <a:lnTo>
                      <a:pt x="49890" y="409555"/>
                    </a:lnTo>
                    <a:cubicBezTo>
                      <a:pt x="-13799" y="349724"/>
                      <a:pt x="-16927" y="249591"/>
                      <a:pt x="42905" y="185902"/>
                    </a:cubicBezTo>
                    <a:lnTo>
                      <a:pt x="170679" y="49890"/>
                    </a:lnTo>
                    <a:cubicBezTo>
                      <a:pt x="230510" y="-13800"/>
                      <a:pt x="330643" y="-16927"/>
                      <a:pt x="394332" y="42904"/>
                    </a:cubicBezTo>
                    <a:lnTo>
                      <a:pt x="411459" y="67027"/>
                    </a:lnTo>
                    <a:lnTo>
                      <a:pt x="474390" y="30604"/>
                    </a:lnTo>
                    <a:cubicBezTo>
                      <a:pt x="540275" y="-752"/>
                      <a:pt x="588424" y="-2782"/>
                      <a:pt x="625487" y="13515"/>
                    </a:cubicBezTo>
                    <a:close/>
                  </a:path>
                </a:pathLst>
              </a:cu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0" name="Group 869">
              <a:extLst>
                <a:ext uri="{FF2B5EF4-FFF2-40B4-BE49-F238E27FC236}">
                  <a16:creationId xmlns:a16="http://schemas.microsoft.com/office/drawing/2014/main" id="{EDDE81F6-222B-2493-E86B-76125599714B}"/>
                </a:ext>
              </a:extLst>
            </p:cNvPr>
            <p:cNvGrpSpPr/>
            <p:nvPr/>
          </p:nvGrpSpPr>
          <p:grpSpPr>
            <a:xfrm>
              <a:off x="2628964" y="2054985"/>
              <a:ext cx="1424982" cy="3306347"/>
              <a:chOff x="6858001" y="815909"/>
              <a:chExt cx="1724447" cy="3970325"/>
            </a:xfrm>
          </p:grpSpPr>
          <p:sp>
            <p:nvSpPr>
              <p:cNvPr id="1014" name="Cloud 1013">
                <a:extLst>
                  <a:ext uri="{FF2B5EF4-FFF2-40B4-BE49-F238E27FC236}">
                    <a16:creationId xmlns:a16="http://schemas.microsoft.com/office/drawing/2014/main" id="{B256F571-2EB6-B2BB-2735-BD28F5C7DB97}"/>
                  </a:ext>
                </a:extLst>
              </p:cNvPr>
              <p:cNvSpPr/>
              <p:nvPr/>
            </p:nvSpPr>
            <p:spPr>
              <a:xfrm rot="20543232">
                <a:off x="7274257" y="910955"/>
                <a:ext cx="1223696" cy="1235078"/>
              </a:xfrm>
              <a:prstGeom prst="cloud">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5" name="Cloud 1014">
                <a:extLst>
                  <a:ext uri="{FF2B5EF4-FFF2-40B4-BE49-F238E27FC236}">
                    <a16:creationId xmlns:a16="http://schemas.microsoft.com/office/drawing/2014/main" id="{A80A7EB8-8E49-F268-5009-65EF55940E85}"/>
                  </a:ext>
                </a:extLst>
              </p:cNvPr>
              <p:cNvSpPr/>
              <p:nvPr/>
            </p:nvSpPr>
            <p:spPr>
              <a:xfrm rot="722499">
                <a:off x="7170824" y="815909"/>
                <a:ext cx="533400" cy="1143000"/>
              </a:xfrm>
              <a:prstGeom prst="cloud">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6" name="Oval 1015">
                <a:extLst>
                  <a:ext uri="{FF2B5EF4-FFF2-40B4-BE49-F238E27FC236}">
                    <a16:creationId xmlns:a16="http://schemas.microsoft.com/office/drawing/2014/main" id="{0ECE4902-340E-4983-E8AB-1B25A27C00D3}"/>
                  </a:ext>
                </a:extLst>
              </p:cNvPr>
              <p:cNvSpPr/>
              <p:nvPr/>
            </p:nvSpPr>
            <p:spPr>
              <a:xfrm rot="2760997" flipH="1">
                <a:off x="7015619" y="2630645"/>
                <a:ext cx="399477" cy="714713"/>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7" name="Oval 1016">
                <a:extLst>
                  <a:ext uri="{FF2B5EF4-FFF2-40B4-BE49-F238E27FC236}">
                    <a16:creationId xmlns:a16="http://schemas.microsoft.com/office/drawing/2014/main" id="{4046607D-F1BA-AC64-2E44-752C7FFE7782}"/>
                  </a:ext>
                </a:extLst>
              </p:cNvPr>
              <p:cNvSpPr/>
              <p:nvPr/>
            </p:nvSpPr>
            <p:spPr>
              <a:xfrm rot="18839003">
                <a:off x="8025353" y="2630643"/>
                <a:ext cx="399477" cy="714713"/>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8" name="Trapezoid 1017">
                <a:extLst>
                  <a:ext uri="{FF2B5EF4-FFF2-40B4-BE49-F238E27FC236}">
                    <a16:creationId xmlns:a16="http://schemas.microsoft.com/office/drawing/2014/main" id="{B377C409-8323-AC6D-01C4-F118F605B41C}"/>
                  </a:ext>
                </a:extLst>
              </p:cNvPr>
              <p:cNvSpPr/>
              <p:nvPr/>
            </p:nvSpPr>
            <p:spPr>
              <a:xfrm>
                <a:off x="7668221" y="3400222"/>
                <a:ext cx="457200" cy="1236667"/>
              </a:xfrm>
              <a:prstGeom prst="trapezoid">
                <a:avLst>
                  <a:gd name="adj" fmla="val 12532"/>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9" name="Trapezoid 1018">
                <a:extLst>
                  <a:ext uri="{FF2B5EF4-FFF2-40B4-BE49-F238E27FC236}">
                    <a16:creationId xmlns:a16="http://schemas.microsoft.com/office/drawing/2014/main" id="{8CA96FB7-756E-97B8-B5D9-CD48A8A3B810}"/>
                  </a:ext>
                </a:extLst>
              </p:cNvPr>
              <p:cNvSpPr/>
              <p:nvPr/>
            </p:nvSpPr>
            <p:spPr>
              <a:xfrm>
                <a:off x="7363421" y="3400222"/>
                <a:ext cx="381000" cy="1236667"/>
              </a:xfrm>
              <a:prstGeom prst="trapezoid">
                <a:avLst>
                  <a:gd name="adj" fmla="val 12532"/>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0" name="Trapezoid 1019">
                <a:extLst>
                  <a:ext uri="{FF2B5EF4-FFF2-40B4-BE49-F238E27FC236}">
                    <a16:creationId xmlns:a16="http://schemas.microsoft.com/office/drawing/2014/main" id="{D74AD3C0-B6F8-D998-0A71-C61441234391}"/>
                  </a:ext>
                </a:extLst>
              </p:cNvPr>
              <p:cNvSpPr/>
              <p:nvPr/>
            </p:nvSpPr>
            <p:spPr>
              <a:xfrm rot="1832865" flipH="1">
                <a:off x="7142752" y="2238336"/>
                <a:ext cx="480065" cy="824444"/>
              </a:xfrm>
              <a:prstGeom prst="trapezoid">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1" name="Trapezoid 1020">
                <a:extLst>
                  <a:ext uri="{FF2B5EF4-FFF2-40B4-BE49-F238E27FC236}">
                    <a16:creationId xmlns:a16="http://schemas.microsoft.com/office/drawing/2014/main" id="{783CD4CB-D627-0408-14D2-B2D322F12F4D}"/>
                  </a:ext>
                </a:extLst>
              </p:cNvPr>
              <p:cNvSpPr/>
              <p:nvPr/>
            </p:nvSpPr>
            <p:spPr>
              <a:xfrm rot="19767135">
                <a:off x="7828551" y="2238336"/>
                <a:ext cx="480065" cy="824444"/>
              </a:xfrm>
              <a:prstGeom prst="trapezoid">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2" name="Trapezoid 1021">
                <a:extLst>
                  <a:ext uri="{FF2B5EF4-FFF2-40B4-BE49-F238E27FC236}">
                    <a16:creationId xmlns:a16="http://schemas.microsoft.com/office/drawing/2014/main" id="{6160221E-9794-EDAE-024C-3F1B359395F2}"/>
                  </a:ext>
                </a:extLst>
              </p:cNvPr>
              <p:cNvSpPr/>
              <p:nvPr/>
            </p:nvSpPr>
            <p:spPr>
              <a:xfrm>
                <a:off x="7363421" y="2246000"/>
                <a:ext cx="762000" cy="1236667"/>
              </a:xfrm>
              <a:prstGeom prst="trapezoid">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3" name="Rectangle 1022">
                <a:extLst>
                  <a:ext uri="{FF2B5EF4-FFF2-40B4-BE49-F238E27FC236}">
                    <a16:creationId xmlns:a16="http://schemas.microsoft.com/office/drawing/2014/main" id="{CC6C6805-CE0D-89BE-BD02-4ABF63A88814}"/>
                  </a:ext>
                </a:extLst>
              </p:cNvPr>
              <p:cNvSpPr/>
              <p:nvPr/>
            </p:nvSpPr>
            <p:spPr>
              <a:xfrm>
                <a:off x="7592021" y="3565111"/>
                <a:ext cx="228600" cy="247333"/>
              </a:xfrm>
              <a:prstGeom prst="rect">
                <a:avLst/>
              </a:prstGeom>
              <a:solidFill>
                <a:schemeClr val="accent1">
                  <a:lumMod val="75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Oval 1023">
                <a:extLst>
                  <a:ext uri="{FF2B5EF4-FFF2-40B4-BE49-F238E27FC236}">
                    <a16:creationId xmlns:a16="http://schemas.microsoft.com/office/drawing/2014/main" id="{0A3FB183-2177-8567-6AA6-40455133D1F7}"/>
                  </a:ext>
                </a:extLst>
              </p:cNvPr>
              <p:cNvSpPr/>
              <p:nvPr/>
            </p:nvSpPr>
            <p:spPr>
              <a:xfrm rot="5400000">
                <a:off x="7333399" y="4432066"/>
                <a:ext cx="231790" cy="476546"/>
              </a:xfrm>
              <a:prstGeom prst="ellipse">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Oval 1024">
                <a:extLst>
                  <a:ext uri="{FF2B5EF4-FFF2-40B4-BE49-F238E27FC236}">
                    <a16:creationId xmlns:a16="http://schemas.microsoft.com/office/drawing/2014/main" id="{EF948FE8-C68A-5F6C-7530-6EDAAAB62D70}"/>
                  </a:ext>
                </a:extLst>
              </p:cNvPr>
              <p:cNvSpPr/>
              <p:nvPr/>
            </p:nvSpPr>
            <p:spPr>
              <a:xfrm rot="5400000">
                <a:off x="7790599" y="4432066"/>
                <a:ext cx="231790" cy="476546"/>
              </a:xfrm>
              <a:prstGeom prst="ellipse">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Isosceles Triangle 1025">
                <a:extLst>
                  <a:ext uri="{FF2B5EF4-FFF2-40B4-BE49-F238E27FC236}">
                    <a16:creationId xmlns:a16="http://schemas.microsoft.com/office/drawing/2014/main" id="{BAB43E44-3F59-7FA5-02CF-027DAE66EE58}"/>
                  </a:ext>
                </a:extLst>
              </p:cNvPr>
              <p:cNvSpPr/>
              <p:nvPr/>
            </p:nvSpPr>
            <p:spPr>
              <a:xfrm>
                <a:off x="7696200" y="2438400"/>
                <a:ext cx="228600" cy="609600"/>
              </a:xfrm>
              <a:prstGeom prst="triangle">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7" name="Group 55">
                <a:extLst>
                  <a:ext uri="{FF2B5EF4-FFF2-40B4-BE49-F238E27FC236}">
                    <a16:creationId xmlns:a16="http://schemas.microsoft.com/office/drawing/2014/main" id="{C650DF5F-87CF-0F02-63E4-3F70EB8A59DC}"/>
                  </a:ext>
                </a:extLst>
              </p:cNvPr>
              <p:cNvGrpSpPr/>
              <p:nvPr/>
            </p:nvGrpSpPr>
            <p:grpSpPr>
              <a:xfrm>
                <a:off x="7391400" y="2286000"/>
                <a:ext cx="609600" cy="910105"/>
                <a:chOff x="1830857" y="3740519"/>
                <a:chExt cx="607543" cy="910105"/>
              </a:xfrm>
            </p:grpSpPr>
            <p:sp>
              <p:nvSpPr>
                <p:cNvPr id="1030" name="Rectangle 1029">
                  <a:extLst>
                    <a:ext uri="{FF2B5EF4-FFF2-40B4-BE49-F238E27FC236}">
                      <a16:creationId xmlns:a16="http://schemas.microsoft.com/office/drawing/2014/main" id="{A6C8ADEB-569F-E17F-E5F7-011F2A7B5857}"/>
                    </a:ext>
                  </a:extLst>
                </p:cNvPr>
                <p:cNvSpPr/>
                <p:nvPr/>
              </p:nvSpPr>
              <p:spPr>
                <a:xfrm>
                  <a:off x="1981200" y="3962400"/>
                  <a:ext cx="381000" cy="6096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1" name="Group 13">
                  <a:extLst>
                    <a:ext uri="{FF2B5EF4-FFF2-40B4-BE49-F238E27FC236}">
                      <a16:creationId xmlns:a16="http://schemas.microsoft.com/office/drawing/2014/main" id="{819ED902-1220-6552-193E-16C4F85D5CCE}"/>
                    </a:ext>
                  </a:extLst>
                </p:cNvPr>
                <p:cNvGrpSpPr/>
                <p:nvPr/>
              </p:nvGrpSpPr>
              <p:grpSpPr>
                <a:xfrm>
                  <a:off x="2058195" y="3933861"/>
                  <a:ext cx="232807" cy="716763"/>
                  <a:chOff x="1463040" y="844062"/>
                  <a:chExt cx="685800" cy="2888890"/>
                </a:xfrm>
              </p:grpSpPr>
              <p:sp>
                <p:nvSpPr>
                  <p:cNvPr id="1034" name="Pentagon 182">
                    <a:extLst>
                      <a:ext uri="{FF2B5EF4-FFF2-40B4-BE49-F238E27FC236}">
                        <a16:creationId xmlns:a16="http://schemas.microsoft.com/office/drawing/2014/main" id="{91E2578C-C859-3862-52A4-4DA8B870281B}"/>
                      </a:ext>
                    </a:extLst>
                  </p:cNvPr>
                  <p:cNvSpPr/>
                  <p:nvPr/>
                </p:nvSpPr>
                <p:spPr>
                  <a:xfrm rot="5400000">
                    <a:off x="691790" y="2443547"/>
                    <a:ext cx="2302738" cy="276072"/>
                  </a:xfrm>
                  <a:prstGeom prst="homePlate">
                    <a:avLst/>
                  </a:prstGeom>
                  <a:solidFill>
                    <a:schemeClr val="accent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Diamond 1034">
                    <a:extLst>
                      <a:ext uri="{FF2B5EF4-FFF2-40B4-BE49-F238E27FC236}">
                        <a16:creationId xmlns:a16="http://schemas.microsoft.com/office/drawing/2014/main" id="{37298C5F-EE74-EE03-8C2F-6233461790F7}"/>
                      </a:ext>
                    </a:extLst>
                  </p:cNvPr>
                  <p:cNvSpPr/>
                  <p:nvPr/>
                </p:nvSpPr>
                <p:spPr>
                  <a:xfrm>
                    <a:off x="1463040" y="844062"/>
                    <a:ext cx="685800" cy="908538"/>
                  </a:xfrm>
                  <a:prstGeom prst="diamond">
                    <a:avLst/>
                  </a:prstGeom>
                  <a:solidFill>
                    <a:schemeClr val="accent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2" name="Parallelogram 1031">
                  <a:extLst>
                    <a:ext uri="{FF2B5EF4-FFF2-40B4-BE49-F238E27FC236}">
                      <a16:creationId xmlns:a16="http://schemas.microsoft.com/office/drawing/2014/main" id="{F1EA0636-4A0C-12BC-9B3D-BC08F6614C29}"/>
                    </a:ext>
                  </a:extLst>
                </p:cNvPr>
                <p:cNvSpPr/>
                <p:nvPr/>
              </p:nvSpPr>
              <p:spPr>
                <a:xfrm rot="18839164">
                  <a:off x="2187031" y="3817865"/>
                  <a:ext cx="328716" cy="174023"/>
                </a:xfrm>
                <a:prstGeom prst="parallelogram">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Parallelogram 1032">
                  <a:extLst>
                    <a:ext uri="{FF2B5EF4-FFF2-40B4-BE49-F238E27FC236}">
                      <a16:creationId xmlns:a16="http://schemas.microsoft.com/office/drawing/2014/main" id="{F4BD8AC4-042F-5C22-C0EF-300FC7A5914F}"/>
                    </a:ext>
                  </a:extLst>
                </p:cNvPr>
                <p:cNvSpPr/>
                <p:nvPr/>
              </p:nvSpPr>
              <p:spPr>
                <a:xfrm rot="2432673" flipH="1">
                  <a:off x="1830857" y="3807943"/>
                  <a:ext cx="328716" cy="180431"/>
                </a:xfrm>
                <a:prstGeom prst="parallelogram">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8" name="Oval 1027">
                <a:extLst>
                  <a:ext uri="{FF2B5EF4-FFF2-40B4-BE49-F238E27FC236}">
                    <a16:creationId xmlns:a16="http://schemas.microsoft.com/office/drawing/2014/main" id="{8D3E81A1-089E-C6AB-6193-7B27590171B7}"/>
                  </a:ext>
                </a:extLst>
              </p:cNvPr>
              <p:cNvSpPr/>
              <p:nvPr/>
            </p:nvSpPr>
            <p:spPr>
              <a:xfrm>
                <a:off x="7498080" y="1752600"/>
                <a:ext cx="502920" cy="76200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Oval 1028">
                <a:extLst>
                  <a:ext uri="{FF2B5EF4-FFF2-40B4-BE49-F238E27FC236}">
                    <a16:creationId xmlns:a16="http://schemas.microsoft.com/office/drawing/2014/main" id="{C6EF7F07-E062-A94A-831C-16F9CA4A4F6A}"/>
                  </a:ext>
                </a:extLst>
              </p:cNvPr>
              <p:cNvSpPr/>
              <p:nvPr/>
            </p:nvSpPr>
            <p:spPr>
              <a:xfrm>
                <a:off x="7315200" y="838200"/>
                <a:ext cx="914400" cy="1566444"/>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1" name="Group 870">
              <a:extLst>
                <a:ext uri="{FF2B5EF4-FFF2-40B4-BE49-F238E27FC236}">
                  <a16:creationId xmlns:a16="http://schemas.microsoft.com/office/drawing/2014/main" id="{AB470762-4B46-98DF-07A7-05B9823499BD}"/>
                </a:ext>
              </a:extLst>
            </p:cNvPr>
            <p:cNvGrpSpPr/>
            <p:nvPr/>
          </p:nvGrpSpPr>
          <p:grpSpPr>
            <a:xfrm>
              <a:off x="8097366" y="1272293"/>
              <a:ext cx="1631957" cy="3774307"/>
              <a:chOff x="9843189" y="497604"/>
              <a:chExt cx="1631957" cy="3774307"/>
            </a:xfrm>
          </p:grpSpPr>
          <p:sp>
            <p:nvSpPr>
              <p:cNvPr id="995" name="Oval 994">
                <a:extLst>
                  <a:ext uri="{FF2B5EF4-FFF2-40B4-BE49-F238E27FC236}">
                    <a16:creationId xmlns:a16="http://schemas.microsoft.com/office/drawing/2014/main" id="{2893F69D-B51F-4E05-E58E-1050F0DC5529}"/>
                  </a:ext>
                </a:extLst>
              </p:cNvPr>
              <p:cNvSpPr/>
              <p:nvPr/>
            </p:nvSpPr>
            <p:spPr>
              <a:xfrm rot="18708024">
                <a:off x="10763919" y="3884369"/>
                <a:ext cx="219830" cy="544148"/>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6" name="Oval 65">
                <a:extLst>
                  <a:ext uri="{FF2B5EF4-FFF2-40B4-BE49-F238E27FC236}">
                    <a16:creationId xmlns:a16="http://schemas.microsoft.com/office/drawing/2014/main" id="{CABC3C89-ACF4-68F5-1771-C09887FD1126}"/>
                  </a:ext>
                </a:extLst>
              </p:cNvPr>
              <p:cNvSpPr/>
              <p:nvPr/>
            </p:nvSpPr>
            <p:spPr>
              <a:xfrm rot="14335295">
                <a:off x="10265402" y="3902375"/>
                <a:ext cx="233320" cy="505751"/>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7" name="Rounded Rectangle 286">
                <a:extLst>
                  <a:ext uri="{FF2B5EF4-FFF2-40B4-BE49-F238E27FC236}">
                    <a16:creationId xmlns:a16="http://schemas.microsoft.com/office/drawing/2014/main" id="{710DCE1D-2547-BAC5-5A7E-8B42CDB0B5C3}"/>
                  </a:ext>
                </a:extLst>
              </p:cNvPr>
              <p:cNvSpPr/>
              <p:nvPr/>
            </p:nvSpPr>
            <p:spPr>
              <a:xfrm>
                <a:off x="10250599" y="2751823"/>
                <a:ext cx="367402" cy="1333739"/>
              </a:xfrm>
              <a:prstGeom prst="round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98" name="Rounded Rectangle 287">
                <a:extLst>
                  <a:ext uri="{FF2B5EF4-FFF2-40B4-BE49-F238E27FC236}">
                    <a16:creationId xmlns:a16="http://schemas.microsoft.com/office/drawing/2014/main" id="{56525B22-3FCD-8BBC-00CC-795C682F2288}"/>
                  </a:ext>
                </a:extLst>
              </p:cNvPr>
              <p:cNvSpPr/>
              <p:nvPr/>
            </p:nvSpPr>
            <p:spPr>
              <a:xfrm>
                <a:off x="10618001" y="2751823"/>
                <a:ext cx="367402" cy="1333739"/>
              </a:xfrm>
              <a:prstGeom prst="round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99" name="Oval 998">
                <a:extLst>
                  <a:ext uri="{FF2B5EF4-FFF2-40B4-BE49-F238E27FC236}">
                    <a16:creationId xmlns:a16="http://schemas.microsoft.com/office/drawing/2014/main" id="{4C67A94B-C321-C8C3-2180-92163F990365}"/>
                  </a:ext>
                </a:extLst>
              </p:cNvPr>
              <p:cNvSpPr/>
              <p:nvPr/>
            </p:nvSpPr>
            <p:spPr>
              <a:xfrm rot="20349778">
                <a:off x="11058423" y="2418815"/>
                <a:ext cx="262430" cy="459441"/>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00" name="Oval 999">
                <a:extLst>
                  <a:ext uri="{FF2B5EF4-FFF2-40B4-BE49-F238E27FC236}">
                    <a16:creationId xmlns:a16="http://schemas.microsoft.com/office/drawing/2014/main" id="{B371F944-F46D-2E27-D23B-A541D4D557A9}"/>
                  </a:ext>
                </a:extLst>
              </p:cNvPr>
              <p:cNvSpPr/>
              <p:nvPr/>
            </p:nvSpPr>
            <p:spPr>
              <a:xfrm>
                <a:off x="9843189" y="2520699"/>
                <a:ext cx="299678" cy="393805"/>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001" name="Group 503">
                <a:extLst>
                  <a:ext uri="{FF2B5EF4-FFF2-40B4-BE49-F238E27FC236}">
                    <a16:creationId xmlns:a16="http://schemas.microsoft.com/office/drawing/2014/main" id="{EB501AEE-DBA5-FE6E-0E73-865243BE6AD0}"/>
                  </a:ext>
                </a:extLst>
              </p:cNvPr>
              <p:cNvGrpSpPr/>
              <p:nvPr/>
            </p:nvGrpSpPr>
            <p:grpSpPr>
              <a:xfrm rot="18548047">
                <a:off x="10773511" y="1749129"/>
                <a:ext cx="529109" cy="874160"/>
                <a:chOff x="3862074" y="5003520"/>
                <a:chExt cx="614283" cy="1269120"/>
              </a:xfrm>
            </p:grpSpPr>
            <p:sp>
              <p:nvSpPr>
                <p:cNvPr id="1012" name="Trapezoid 1011">
                  <a:extLst>
                    <a:ext uri="{FF2B5EF4-FFF2-40B4-BE49-F238E27FC236}">
                      <a16:creationId xmlns:a16="http://schemas.microsoft.com/office/drawing/2014/main" id="{5D49D620-44D9-A475-74DB-63897AAAEA20}"/>
                    </a:ext>
                  </a:extLst>
                </p:cNvPr>
                <p:cNvSpPr/>
                <p:nvPr/>
              </p:nvSpPr>
              <p:spPr>
                <a:xfrm rot="1972451" flipH="1">
                  <a:off x="3862074" y="5079721"/>
                  <a:ext cx="538084" cy="1192919"/>
                </a:xfrm>
                <a:prstGeom prst="trapezoid">
                  <a:avLst>
                    <a:gd name="adj" fmla="val 3177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 name="Trapezoid 1012">
                  <a:extLst>
                    <a:ext uri="{FF2B5EF4-FFF2-40B4-BE49-F238E27FC236}">
                      <a16:creationId xmlns:a16="http://schemas.microsoft.com/office/drawing/2014/main" id="{6AF19427-7A8A-D7BA-FA85-1465953B2DC8}"/>
                    </a:ext>
                  </a:extLst>
                </p:cNvPr>
                <p:cNvSpPr/>
                <p:nvPr/>
              </p:nvSpPr>
              <p:spPr>
                <a:xfrm rot="1972451" flipH="1">
                  <a:off x="3938273" y="5003520"/>
                  <a:ext cx="538084" cy="1192919"/>
                </a:xfrm>
                <a:prstGeom prst="trapezoid">
                  <a:avLst>
                    <a:gd name="adj" fmla="val 31775"/>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2" name="Rounded Rectangle 291">
                <a:extLst>
                  <a:ext uri="{FF2B5EF4-FFF2-40B4-BE49-F238E27FC236}">
                    <a16:creationId xmlns:a16="http://schemas.microsoft.com/office/drawing/2014/main" id="{29444364-1AD8-6F05-2152-6C3446B19965}"/>
                  </a:ext>
                </a:extLst>
              </p:cNvPr>
              <p:cNvSpPr/>
              <p:nvPr/>
            </p:nvSpPr>
            <p:spPr>
              <a:xfrm>
                <a:off x="10180361" y="1614988"/>
                <a:ext cx="857527" cy="1616014"/>
              </a:xfrm>
              <a:prstGeom prst="round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03" name="Isosceles Triangle 1002">
                <a:extLst>
                  <a:ext uri="{FF2B5EF4-FFF2-40B4-BE49-F238E27FC236}">
                    <a16:creationId xmlns:a16="http://schemas.microsoft.com/office/drawing/2014/main" id="{EB8970A8-0796-B5D4-B019-9A280BF5DD5B}"/>
                  </a:ext>
                </a:extLst>
              </p:cNvPr>
              <p:cNvSpPr/>
              <p:nvPr/>
            </p:nvSpPr>
            <p:spPr>
              <a:xfrm rot="10800000">
                <a:off x="10275642" y="1710255"/>
                <a:ext cx="666965" cy="666870"/>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04" name="Diamond 1003">
                <a:extLst>
                  <a:ext uri="{FF2B5EF4-FFF2-40B4-BE49-F238E27FC236}">
                    <a16:creationId xmlns:a16="http://schemas.microsoft.com/office/drawing/2014/main" id="{126857B3-6311-8D97-EFF8-44CDA8ACB898}"/>
                  </a:ext>
                </a:extLst>
              </p:cNvPr>
              <p:cNvSpPr/>
              <p:nvPr/>
            </p:nvSpPr>
            <p:spPr>
              <a:xfrm>
                <a:off x="10478409" y="1719406"/>
                <a:ext cx="291103" cy="281823"/>
              </a:xfrm>
              <a:prstGeom prst="diamond">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05" name="Trapezoid 1004">
                <a:extLst>
                  <a:ext uri="{FF2B5EF4-FFF2-40B4-BE49-F238E27FC236}">
                    <a16:creationId xmlns:a16="http://schemas.microsoft.com/office/drawing/2014/main" id="{275C4B53-47A4-E426-6B82-D5C8EE8EFF02}"/>
                  </a:ext>
                </a:extLst>
              </p:cNvPr>
              <p:cNvSpPr/>
              <p:nvPr/>
            </p:nvSpPr>
            <p:spPr>
              <a:xfrm rot="1224563" flipH="1">
                <a:off x="9943540" y="1698517"/>
                <a:ext cx="460093" cy="1027513"/>
              </a:xfrm>
              <a:prstGeom prst="trapezoid">
                <a:avLst>
                  <a:gd name="adj" fmla="val 3177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6" name="Trapezoid 1005">
                <a:extLst>
                  <a:ext uri="{FF2B5EF4-FFF2-40B4-BE49-F238E27FC236}">
                    <a16:creationId xmlns:a16="http://schemas.microsoft.com/office/drawing/2014/main" id="{3077FF59-88F2-716B-17F8-2DE1E4ED4116}"/>
                  </a:ext>
                </a:extLst>
              </p:cNvPr>
              <p:cNvSpPr/>
              <p:nvPr/>
            </p:nvSpPr>
            <p:spPr>
              <a:xfrm rot="1286893" flipH="1">
                <a:off x="9933979" y="1595930"/>
                <a:ext cx="555508" cy="1027513"/>
              </a:xfrm>
              <a:prstGeom prst="trapezoid">
                <a:avLst>
                  <a:gd name="adj" fmla="val 31775"/>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7" name="Pentagon 301">
                <a:extLst>
                  <a:ext uri="{FF2B5EF4-FFF2-40B4-BE49-F238E27FC236}">
                    <a16:creationId xmlns:a16="http://schemas.microsoft.com/office/drawing/2014/main" id="{B3BB445A-A316-83D4-6FEB-154FD5EEFB4D}"/>
                  </a:ext>
                </a:extLst>
              </p:cNvPr>
              <p:cNvSpPr/>
              <p:nvPr/>
            </p:nvSpPr>
            <p:spPr>
              <a:xfrm rot="5590357">
                <a:off x="10413201" y="2065737"/>
                <a:ext cx="425461" cy="161725"/>
              </a:xfrm>
              <a:prstGeom prst="homePlate">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08" name="Parallelogram 1007">
                <a:extLst>
                  <a:ext uri="{FF2B5EF4-FFF2-40B4-BE49-F238E27FC236}">
                    <a16:creationId xmlns:a16="http://schemas.microsoft.com/office/drawing/2014/main" id="{6D2C879E-E798-1019-3FA1-0A0E7E7B750F}"/>
                  </a:ext>
                </a:extLst>
              </p:cNvPr>
              <p:cNvSpPr/>
              <p:nvPr/>
            </p:nvSpPr>
            <p:spPr>
              <a:xfrm rot="3175526" flipH="1">
                <a:off x="10208112" y="1573187"/>
                <a:ext cx="410969" cy="225612"/>
              </a:xfrm>
              <a:prstGeom prst="parallelogram">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09" name="Parallelogram 1008">
                <a:extLst>
                  <a:ext uri="{FF2B5EF4-FFF2-40B4-BE49-F238E27FC236}">
                    <a16:creationId xmlns:a16="http://schemas.microsoft.com/office/drawing/2014/main" id="{3F8AFC23-1F48-EFCA-2AAF-2C9B971310ED}"/>
                  </a:ext>
                </a:extLst>
              </p:cNvPr>
              <p:cNvSpPr/>
              <p:nvPr/>
            </p:nvSpPr>
            <p:spPr>
              <a:xfrm rot="18839164">
                <a:off x="10639535" y="1585577"/>
                <a:ext cx="410969" cy="217599"/>
              </a:xfrm>
              <a:prstGeom prst="parallelogram">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10" name="Oval 1009">
                <a:extLst>
                  <a:ext uri="{FF2B5EF4-FFF2-40B4-BE49-F238E27FC236}">
                    <a16:creationId xmlns:a16="http://schemas.microsoft.com/office/drawing/2014/main" id="{B6FBF858-A8F3-70F1-4F53-9D934BB4DF6D}"/>
                  </a:ext>
                </a:extLst>
              </p:cNvPr>
              <p:cNvSpPr/>
              <p:nvPr/>
            </p:nvSpPr>
            <p:spPr>
              <a:xfrm>
                <a:off x="10275642" y="601819"/>
                <a:ext cx="799740" cy="110843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11" name="Freeform: Shape 1010">
                <a:extLst>
                  <a:ext uri="{FF2B5EF4-FFF2-40B4-BE49-F238E27FC236}">
                    <a16:creationId xmlns:a16="http://schemas.microsoft.com/office/drawing/2014/main" id="{64A3FCFE-10C2-5A4A-0440-0C9E4C0308DE}"/>
                  </a:ext>
                </a:extLst>
              </p:cNvPr>
              <p:cNvSpPr/>
              <p:nvPr/>
            </p:nvSpPr>
            <p:spPr>
              <a:xfrm rot="10422024">
                <a:off x="10193893" y="497604"/>
                <a:ext cx="910384" cy="637504"/>
              </a:xfrm>
              <a:custGeom>
                <a:avLst/>
                <a:gdLst>
                  <a:gd name="connsiteX0" fmla="*/ 370410 w 771028"/>
                  <a:gd name="connsiteY0" fmla="*/ 619549 h 637504"/>
                  <a:gd name="connsiteX1" fmla="*/ 216947 w 771028"/>
                  <a:gd name="connsiteY1" fmla="*/ 497958 h 637504"/>
                  <a:gd name="connsiteX2" fmla="*/ 209340 w 771028"/>
                  <a:gd name="connsiteY2" fmla="*/ 468104 h 637504"/>
                  <a:gd name="connsiteX3" fmla="*/ 194930 w 771028"/>
                  <a:gd name="connsiteY3" fmla="*/ 464860 h 637504"/>
                  <a:gd name="connsiteX4" fmla="*/ 53131 w 771028"/>
                  <a:gd name="connsiteY4" fmla="*/ 270743 h 637504"/>
                  <a:gd name="connsiteX5" fmla="*/ 0 w 771028"/>
                  <a:gd name="connsiteY5" fmla="*/ 37152 h 637504"/>
                  <a:gd name="connsiteX6" fmla="*/ 152015 w 771028"/>
                  <a:gd name="connsiteY6" fmla="*/ 2576 h 637504"/>
                  <a:gd name="connsiteX7" fmla="*/ 357162 w 771028"/>
                  <a:gd name="connsiteY7" fmla="*/ 201591 h 637504"/>
                  <a:gd name="connsiteX8" fmla="*/ 357515 w 771028"/>
                  <a:gd name="connsiteY8" fmla="*/ 205386 h 637504"/>
                  <a:gd name="connsiteX9" fmla="*/ 370411 w 771028"/>
                  <a:gd name="connsiteY9" fmla="*/ 198497 h 637504"/>
                  <a:gd name="connsiteX10" fmla="*/ 482658 w 771028"/>
                  <a:gd name="connsiteY10" fmla="*/ 180542 h 637504"/>
                  <a:gd name="connsiteX11" fmla="*/ 771028 w 771028"/>
                  <a:gd name="connsiteY11" fmla="*/ 180542 h 637504"/>
                  <a:gd name="connsiteX12" fmla="*/ 771028 w 771028"/>
                  <a:gd name="connsiteY12" fmla="*/ 409023 h 637504"/>
                  <a:gd name="connsiteX13" fmla="*/ 482657 w 771028"/>
                  <a:gd name="connsiteY13" fmla="*/ 637504 h 637504"/>
                  <a:gd name="connsiteX14" fmla="*/ 370410 w 771028"/>
                  <a:gd name="connsiteY14" fmla="*/ 619549 h 63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1028" h="637504">
                    <a:moveTo>
                      <a:pt x="370410" y="619549"/>
                    </a:moveTo>
                    <a:cubicBezTo>
                      <a:pt x="301410" y="596426"/>
                      <a:pt x="246133" y="552629"/>
                      <a:pt x="216947" y="497958"/>
                    </a:cubicBezTo>
                    <a:lnTo>
                      <a:pt x="209340" y="468104"/>
                    </a:lnTo>
                    <a:lnTo>
                      <a:pt x="194930" y="464860"/>
                    </a:lnTo>
                    <a:cubicBezTo>
                      <a:pt x="132304" y="441809"/>
                      <a:pt x="75138" y="367499"/>
                      <a:pt x="53131" y="270743"/>
                    </a:cubicBezTo>
                    <a:lnTo>
                      <a:pt x="0" y="37152"/>
                    </a:lnTo>
                    <a:lnTo>
                      <a:pt x="152015" y="2576"/>
                    </a:lnTo>
                    <a:cubicBezTo>
                      <a:pt x="235971" y="-16520"/>
                      <a:pt x="327819" y="72582"/>
                      <a:pt x="357162" y="201591"/>
                    </a:cubicBezTo>
                    <a:lnTo>
                      <a:pt x="357515" y="205386"/>
                    </a:lnTo>
                    <a:lnTo>
                      <a:pt x="370411" y="198497"/>
                    </a:lnTo>
                    <a:cubicBezTo>
                      <a:pt x="404911" y="186935"/>
                      <a:pt x="442843" y="180542"/>
                      <a:pt x="482658" y="180542"/>
                    </a:cubicBezTo>
                    <a:lnTo>
                      <a:pt x="771028" y="180542"/>
                    </a:lnTo>
                    <a:lnTo>
                      <a:pt x="771028" y="409023"/>
                    </a:lnTo>
                    <a:cubicBezTo>
                      <a:pt x="771028" y="535210"/>
                      <a:pt x="641920" y="637504"/>
                      <a:pt x="482657" y="637504"/>
                    </a:cubicBezTo>
                    <a:cubicBezTo>
                      <a:pt x="442841" y="637504"/>
                      <a:pt x="404911" y="631111"/>
                      <a:pt x="370410" y="619549"/>
                    </a:cubicBezTo>
                    <a:close/>
                  </a:path>
                </a:pathLst>
              </a:custGeom>
              <a:solidFill>
                <a:srgbClr val="9A7B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2" name="Group 871">
              <a:extLst>
                <a:ext uri="{FF2B5EF4-FFF2-40B4-BE49-F238E27FC236}">
                  <a16:creationId xmlns:a16="http://schemas.microsoft.com/office/drawing/2014/main" id="{A758457E-4433-0D0A-7511-3ADA71518E99}"/>
                </a:ext>
              </a:extLst>
            </p:cNvPr>
            <p:cNvGrpSpPr/>
            <p:nvPr/>
          </p:nvGrpSpPr>
          <p:grpSpPr>
            <a:xfrm>
              <a:off x="9595729" y="2073548"/>
              <a:ext cx="1094530" cy="3283441"/>
              <a:chOff x="6351483" y="990600"/>
              <a:chExt cx="1955818" cy="4767325"/>
            </a:xfrm>
          </p:grpSpPr>
          <p:sp>
            <p:nvSpPr>
              <p:cNvPr id="978" name="Rounded Rectangle 306">
                <a:extLst>
                  <a:ext uri="{FF2B5EF4-FFF2-40B4-BE49-F238E27FC236}">
                    <a16:creationId xmlns:a16="http://schemas.microsoft.com/office/drawing/2014/main" id="{1CFCA3E1-20DB-BD8D-61FD-E91FE77E5D37}"/>
                  </a:ext>
                </a:extLst>
              </p:cNvPr>
              <p:cNvSpPr/>
              <p:nvPr/>
            </p:nvSpPr>
            <p:spPr>
              <a:xfrm rot="731251">
                <a:off x="6424870" y="1248254"/>
                <a:ext cx="381000" cy="990600"/>
              </a:xfrm>
              <a:prstGeom prst="roundRect">
                <a:avLst>
                  <a:gd name="adj" fmla="val 50000"/>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9" name="Rounded Rectangle 307">
                <a:extLst>
                  <a:ext uri="{FF2B5EF4-FFF2-40B4-BE49-F238E27FC236}">
                    <a16:creationId xmlns:a16="http://schemas.microsoft.com/office/drawing/2014/main" id="{D6FDCDDF-4E32-252A-AD64-98E2F22FCB9F}"/>
                  </a:ext>
                </a:extLst>
              </p:cNvPr>
              <p:cNvSpPr/>
              <p:nvPr/>
            </p:nvSpPr>
            <p:spPr>
              <a:xfrm rot="21194807">
                <a:off x="7753122" y="1238165"/>
                <a:ext cx="381000" cy="990600"/>
              </a:xfrm>
              <a:prstGeom prst="roundRect">
                <a:avLst>
                  <a:gd name="adj" fmla="val 49585"/>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Oval 979">
                <a:extLst>
                  <a:ext uri="{FF2B5EF4-FFF2-40B4-BE49-F238E27FC236}">
                    <a16:creationId xmlns:a16="http://schemas.microsoft.com/office/drawing/2014/main" id="{0409947A-AAA6-5522-E287-2FACC033AC38}"/>
                  </a:ext>
                </a:extLst>
              </p:cNvPr>
              <p:cNvSpPr/>
              <p:nvPr/>
            </p:nvSpPr>
            <p:spPr>
              <a:xfrm rot="17610301" flipH="1">
                <a:off x="7515759" y="5164314"/>
                <a:ext cx="357108" cy="830113"/>
              </a:xfrm>
              <a:prstGeom prst="ellipse">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1" name="Oval 980">
                <a:extLst>
                  <a:ext uri="{FF2B5EF4-FFF2-40B4-BE49-F238E27FC236}">
                    <a16:creationId xmlns:a16="http://schemas.microsoft.com/office/drawing/2014/main" id="{11DED8E7-92FE-BBB4-2573-4137B993DF0B}"/>
                  </a:ext>
                </a:extLst>
              </p:cNvPr>
              <p:cNvSpPr/>
              <p:nvPr/>
            </p:nvSpPr>
            <p:spPr>
              <a:xfrm rot="2704841" flipH="1">
                <a:off x="6769144" y="5106698"/>
                <a:ext cx="316885" cy="894284"/>
              </a:xfrm>
              <a:prstGeom prst="ellipse">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2" name="Oval 981">
                <a:extLst>
                  <a:ext uri="{FF2B5EF4-FFF2-40B4-BE49-F238E27FC236}">
                    <a16:creationId xmlns:a16="http://schemas.microsoft.com/office/drawing/2014/main" id="{26E737E6-5541-079D-B7B5-0F10714B2842}"/>
                  </a:ext>
                </a:extLst>
              </p:cNvPr>
              <p:cNvSpPr/>
              <p:nvPr/>
            </p:nvSpPr>
            <p:spPr>
              <a:xfrm rot="1213043">
                <a:off x="6351483" y="3591736"/>
                <a:ext cx="381000" cy="60960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 name="Oval 982">
                <a:extLst>
                  <a:ext uri="{FF2B5EF4-FFF2-40B4-BE49-F238E27FC236}">
                    <a16:creationId xmlns:a16="http://schemas.microsoft.com/office/drawing/2014/main" id="{9A78B55F-B87B-2F9B-2F9E-6147CF60C213}"/>
                  </a:ext>
                </a:extLst>
              </p:cNvPr>
              <p:cNvSpPr/>
              <p:nvPr/>
            </p:nvSpPr>
            <p:spPr>
              <a:xfrm rot="20360808">
                <a:off x="7926301" y="3510432"/>
                <a:ext cx="381000" cy="60960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4" name="Flowchart: Manual Operation 153">
                <a:extLst>
                  <a:ext uri="{FF2B5EF4-FFF2-40B4-BE49-F238E27FC236}">
                    <a16:creationId xmlns:a16="http://schemas.microsoft.com/office/drawing/2014/main" id="{E5C9DD73-41A1-5B38-DC6F-B56F823FC5AA}"/>
                  </a:ext>
                </a:extLst>
              </p:cNvPr>
              <p:cNvSpPr/>
              <p:nvPr/>
            </p:nvSpPr>
            <p:spPr>
              <a:xfrm rot="9438105" flipH="1">
                <a:off x="7583327" y="2648441"/>
                <a:ext cx="573321" cy="1295400"/>
              </a:xfrm>
              <a:prstGeom prst="flowChartManualOperation">
                <a:avLst/>
              </a:prstGeom>
              <a:solidFill>
                <a:schemeClr val="tx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5" name="Flowchart: Manual Operation 984">
                <a:extLst>
                  <a:ext uri="{FF2B5EF4-FFF2-40B4-BE49-F238E27FC236}">
                    <a16:creationId xmlns:a16="http://schemas.microsoft.com/office/drawing/2014/main" id="{FFE19467-2069-E232-3A51-C97D9010C9E9}"/>
                  </a:ext>
                </a:extLst>
              </p:cNvPr>
              <p:cNvSpPr/>
              <p:nvPr/>
            </p:nvSpPr>
            <p:spPr>
              <a:xfrm rot="11918038">
                <a:off x="6516526" y="2648442"/>
                <a:ext cx="573321" cy="1295400"/>
              </a:xfrm>
              <a:prstGeom prst="flowChartManualOperation">
                <a:avLst/>
              </a:prstGeom>
              <a:solidFill>
                <a:schemeClr val="tx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6" name="Flowchart: Manual Operation 985">
                <a:extLst>
                  <a:ext uri="{FF2B5EF4-FFF2-40B4-BE49-F238E27FC236}">
                    <a16:creationId xmlns:a16="http://schemas.microsoft.com/office/drawing/2014/main" id="{730EF0F0-4913-57CD-73FE-110336401320}"/>
                  </a:ext>
                </a:extLst>
              </p:cNvPr>
              <p:cNvSpPr/>
              <p:nvPr/>
            </p:nvSpPr>
            <p:spPr>
              <a:xfrm rot="10800000">
                <a:off x="6705600" y="2590800"/>
                <a:ext cx="1219200" cy="1447800"/>
              </a:xfrm>
              <a:prstGeom prst="flowChartManualOperation">
                <a:avLst/>
              </a:prstGeom>
              <a:solidFill>
                <a:schemeClr val="tx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7" name="Oval 986">
                <a:extLst>
                  <a:ext uri="{FF2B5EF4-FFF2-40B4-BE49-F238E27FC236}">
                    <a16:creationId xmlns:a16="http://schemas.microsoft.com/office/drawing/2014/main" id="{6E3E9FD3-649F-6209-C440-70AB6E986B84}"/>
                  </a:ext>
                </a:extLst>
              </p:cNvPr>
              <p:cNvSpPr/>
              <p:nvPr/>
            </p:nvSpPr>
            <p:spPr>
              <a:xfrm>
                <a:off x="6477000" y="990600"/>
                <a:ext cx="1600200" cy="182880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8" name="Flowchart: Manual Operation 157">
                <a:extLst>
                  <a:ext uri="{FF2B5EF4-FFF2-40B4-BE49-F238E27FC236}">
                    <a16:creationId xmlns:a16="http://schemas.microsoft.com/office/drawing/2014/main" id="{F9C21BD5-2C37-A34D-6A0C-4326267A537F}"/>
                  </a:ext>
                </a:extLst>
              </p:cNvPr>
              <p:cNvSpPr/>
              <p:nvPr/>
            </p:nvSpPr>
            <p:spPr>
              <a:xfrm rot="10800000">
                <a:off x="6629400" y="4038600"/>
                <a:ext cx="838200" cy="1447800"/>
              </a:xfrm>
              <a:prstGeom prst="flowChartManualOperation">
                <a:avLst/>
              </a:prstGeom>
              <a:solidFill>
                <a:schemeClr val="tx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9" name="Flowchart: Manual Operation 988">
                <a:extLst>
                  <a:ext uri="{FF2B5EF4-FFF2-40B4-BE49-F238E27FC236}">
                    <a16:creationId xmlns:a16="http://schemas.microsoft.com/office/drawing/2014/main" id="{61F8027D-A9D0-B3B4-A20D-792178638534}"/>
                  </a:ext>
                </a:extLst>
              </p:cNvPr>
              <p:cNvSpPr/>
              <p:nvPr/>
            </p:nvSpPr>
            <p:spPr>
              <a:xfrm rot="10800000">
                <a:off x="7162800" y="4038600"/>
                <a:ext cx="838200" cy="1447800"/>
              </a:xfrm>
              <a:prstGeom prst="flowChartManualOperation">
                <a:avLst/>
              </a:prstGeom>
              <a:solidFill>
                <a:schemeClr val="tx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0" name="Rounded Rectangle 318">
                <a:extLst>
                  <a:ext uri="{FF2B5EF4-FFF2-40B4-BE49-F238E27FC236}">
                    <a16:creationId xmlns:a16="http://schemas.microsoft.com/office/drawing/2014/main" id="{05925033-C496-9357-3119-5C5BA62BFBB2}"/>
                  </a:ext>
                </a:extLst>
              </p:cNvPr>
              <p:cNvSpPr/>
              <p:nvPr/>
            </p:nvSpPr>
            <p:spPr>
              <a:xfrm>
                <a:off x="6705600" y="3886200"/>
                <a:ext cx="1219200" cy="152400"/>
              </a:xfrm>
              <a:prstGeom prst="roundRect">
                <a:avLst/>
              </a:prstGeom>
              <a:solidFill>
                <a:schemeClr val="bg2">
                  <a:lumMod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1" name="Flowchart: Collate 990">
                <a:extLst>
                  <a:ext uri="{FF2B5EF4-FFF2-40B4-BE49-F238E27FC236}">
                    <a16:creationId xmlns:a16="http://schemas.microsoft.com/office/drawing/2014/main" id="{C83066B8-9DF3-F7A5-0F30-EED666BED06E}"/>
                  </a:ext>
                </a:extLst>
              </p:cNvPr>
              <p:cNvSpPr/>
              <p:nvPr/>
            </p:nvSpPr>
            <p:spPr>
              <a:xfrm rot="5400000">
                <a:off x="7124700" y="1943100"/>
                <a:ext cx="304800" cy="685800"/>
              </a:xfrm>
              <a:prstGeom prst="flowChartCollate">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2" name="Pentagon 320">
                <a:extLst>
                  <a:ext uri="{FF2B5EF4-FFF2-40B4-BE49-F238E27FC236}">
                    <a16:creationId xmlns:a16="http://schemas.microsoft.com/office/drawing/2014/main" id="{3B4065A3-BBEC-7A6A-9043-7CC2FCEE4438}"/>
                  </a:ext>
                </a:extLst>
              </p:cNvPr>
              <p:cNvSpPr/>
              <p:nvPr/>
            </p:nvSpPr>
            <p:spPr>
              <a:xfrm rot="16010993">
                <a:off x="7420354" y="3034310"/>
                <a:ext cx="498921" cy="72321"/>
              </a:xfrm>
              <a:prstGeom prst="homePlate">
                <a:avLst/>
              </a:prstGeom>
              <a:solidFill>
                <a:schemeClr val="bg2">
                  <a:lumMod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 name="Pentagon 321">
                <a:extLst>
                  <a:ext uri="{FF2B5EF4-FFF2-40B4-BE49-F238E27FC236}">
                    <a16:creationId xmlns:a16="http://schemas.microsoft.com/office/drawing/2014/main" id="{E09AB814-09F4-F9C6-4D1C-1A6ABCEBB170}"/>
                  </a:ext>
                </a:extLst>
              </p:cNvPr>
              <p:cNvSpPr/>
              <p:nvPr/>
            </p:nvSpPr>
            <p:spPr>
              <a:xfrm rot="5400000">
                <a:off x="7391400" y="3048000"/>
                <a:ext cx="381000" cy="381000"/>
              </a:xfrm>
              <a:prstGeom prst="homePlate">
                <a:avLst>
                  <a:gd name="adj" fmla="val 29832"/>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4" name="Rectangle 993">
                <a:extLst>
                  <a:ext uri="{FF2B5EF4-FFF2-40B4-BE49-F238E27FC236}">
                    <a16:creationId xmlns:a16="http://schemas.microsoft.com/office/drawing/2014/main" id="{47DD8B40-5F80-AE26-C0BD-8A54047B98E0}"/>
                  </a:ext>
                </a:extLst>
              </p:cNvPr>
              <p:cNvSpPr/>
              <p:nvPr/>
            </p:nvSpPr>
            <p:spPr>
              <a:xfrm>
                <a:off x="7162800" y="3886200"/>
                <a:ext cx="304800" cy="152400"/>
              </a:xfrm>
              <a:prstGeom prst="rect">
                <a:avLst/>
              </a:prstGeom>
              <a:solidFill>
                <a:schemeClr val="accent4">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3" name="Group 872">
              <a:extLst>
                <a:ext uri="{FF2B5EF4-FFF2-40B4-BE49-F238E27FC236}">
                  <a16:creationId xmlns:a16="http://schemas.microsoft.com/office/drawing/2014/main" id="{85147930-F3F6-1B42-3BF3-D0A38339D4B3}"/>
                </a:ext>
              </a:extLst>
            </p:cNvPr>
            <p:cNvGrpSpPr/>
            <p:nvPr/>
          </p:nvGrpSpPr>
          <p:grpSpPr>
            <a:xfrm>
              <a:off x="3433260" y="2142006"/>
              <a:ext cx="1619063" cy="3211809"/>
              <a:chOff x="3228503" y="2727797"/>
              <a:chExt cx="1131854" cy="2245311"/>
            </a:xfrm>
          </p:grpSpPr>
          <p:sp>
            <p:nvSpPr>
              <p:cNvPr id="959" name="Rounded Rectangle 185">
                <a:extLst>
                  <a:ext uri="{FF2B5EF4-FFF2-40B4-BE49-F238E27FC236}">
                    <a16:creationId xmlns:a16="http://schemas.microsoft.com/office/drawing/2014/main" id="{1CFF014A-906A-68A6-210D-4E46DF49B4DF}"/>
                  </a:ext>
                </a:extLst>
              </p:cNvPr>
              <p:cNvSpPr/>
              <p:nvPr/>
            </p:nvSpPr>
            <p:spPr>
              <a:xfrm>
                <a:off x="3583297" y="3414893"/>
                <a:ext cx="777060" cy="451683"/>
              </a:xfrm>
              <a:prstGeom prst="roundRect">
                <a:avLst/>
              </a:prstGeom>
              <a:solidFill>
                <a:srgbClr val="DEA9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0" name="Oval 2">
                <a:extLst>
                  <a:ext uri="{FF2B5EF4-FFF2-40B4-BE49-F238E27FC236}">
                    <a16:creationId xmlns:a16="http://schemas.microsoft.com/office/drawing/2014/main" id="{69AD0381-EACE-BDF9-5852-B9BB43746639}"/>
                  </a:ext>
                </a:extLst>
              </p:cNvPr>
              <p:cNvSpPr/>
              <p:nvPr/>
            </p:nvSpPr>
            <p:spPr>
              <a:xfrm rot="17610301" flipH="1">
                <a:off x="3941451" y="4740805"/>
                <a:ext cx="217914" cy="246691"/>
              </a:xfrm>
              <a:prstGeom prst="ellipse">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1" name="Oval 3">
                <a:extLst>
                  <a:ext uri="{FF2B5EF4-FFF2-40B4-BE49-F238E27FC236}">
                    <a16:creationId xmlns:a16="http://schemas.microsoft.com/office/drawing/2014/main" id="{C17230CB-C4C2-1D93-9853-A6B1DFC448BE}"/>
                  </a:ext>
                </a:extLst>
              </p:cNvPr>
              <p:cNvSpPr/>
              <p:nvPr/>
            </p:nvSpPr>
            <p:spPr>
              <a:xfrm rot="3989699">
                <a:off x="3651375" y="4735172"/>
                <a:ext cx="217914" cy="246691"/>
              </a:xfrm>
              <a:prstGeom prst="ellipse">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 name="Flowchart: Manual Operation 4">
                <a:extLst>
                  <a:ext uri="{FF2B5EF4-FFF2-40B4-BE49-F238E27FC236}">
                    <a16:creationId xmlns:a16="http://schemas.microsoft.com/office/drawing/2014/main" id="{187F48C3-3A9E-9D98-59CF-0C63135E185B}"/>
                  </a:ext>
                </a:extLst>
              </p:cNvPr>
              <p:cNvSpPr/>
              <p:nvPr/>
            </p:nvSpPr>
            <p:spPr>
              <a:xfrm rot="10800000">
                <a:off x="3534398" y="4153524"/>
                <a:ext cx="770480" cy="660274"/>
              </a:xfrm>
              <a:prstGeom prst="flowChartManualOperation">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3" name="Oval 5">
                <a:extLst>
                  <a:ext uri="{FF2B5EF4-FFF2-40B4-BE49-F238E27FC236}">
                    <a16:creationId xmlns:a16="http://schemas.microsoft.com/office/drawing/2014/main" id="{BE3E5256-7E6E-594C-F6A3-D938B09FB0C4}"/>
                  </a:ext>
                </a:extLst>
              </p:cNvPr>
              <p:cNvSpPr/>
              <p:nvPr/>
            </p:nvSpPr>
            <p:spPr>
              <a:xfrm>
                <a:off x="4162196" y="4037005"/>
                <a:ext cx="142681" cy="310718"/>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4" name="Oval 6">
                <a:extLst>
                  <a:ext uri="{FF2B5EF4-FFF2-40B4-BE49-F238E27FC236}">
                    <a16:creationId xmlns:a16="http://schemas.microsoft.com/office/drawing/2014/main" id="{8782A7E7-897C-2591-4496-611D587EFFF4}"/>
                  </a:ext>
                </a:extLst>
              </p:cNvPr>
              <p:cNvSpPr/>
              <p:nvPr/>
            </p:nvSpPr>
            <p:spPr>
              <a:xfrm>
                <a:off x="3562934" y="4037005"/>
                <a:ext cx="142681" cy="310718"/>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5" name="Flowchart: Extract 7">
                <a:extLst>
                  <a:ext uri="{FF2B5EF4-FFF2-40B4-BE49-F238E27FC236}">
                    <a16:creationId xmlns:a16="http://schemas.microsoft.com/office/drawing/2014/main" id="{80D3DAAB-A504-CE56-458F-C35D5FA76A91}"/>
                  </a:ext>
                </a:extLst>
              </p:cNvPr>
              <p:cNvSpPr/>
              <p:nvPr/>
            </p:nvSpPr>
            <p:spPr>
              <a:xfrm>
                <a:off x="3534398" y="3415570"/>
                <a:ext cx="799016" cy="1165191"/>
              </a:xfrm>
              <a:prstGeom prst="flowChartExtra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Flowchart: Manual Operation 8">
                <a:extLst>
                  <a:ext uri="{FF2B5EF4-FFF2-40B4-BE49-F238E27FC236}">
                    <a16:creationId xmlns:a16="http://schemas.microsoft.com/office/drawing/2014/main" id="{75BBAF57-7C37-4619-E025-FCDACB62011A}"/>
                  </a:ext>
                </a:extLst>
              </p:cNvPr>
              <p:cNvSpPr/>
              <p:nvPr/>
            </p:nvSpPr>
            <p:spPr>
              <a:xfrm rot="12378413" flipH="1">
                <a:off x="3631551" y="3558142"/>
                <a:ext cx="199754" cy="660274"/>
              </a:xfrm>
              <a:prstGeom prst="flowChartManualOperation">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7" name="Flowchart: Manual Operation 9">
                <a:extLst>
                  <a:ext uri="{FF2B5EF4-FFF2-40B4-BE49-F238E27FC236}">
                    <a16:creationId xmlns:a16="http://schemas.microsoft.com/office/drawing/2014/main" id="{FE273359-022B-45DB-E7D8-FC46ECE79A24}"/>
                  </a:ext>
                </a:extLst>
              </p:cNvPr>
              <p:cNvSpPr/>
              <p:nvPr/>
            </p:nvSpPr>
            <p:spPr>
              <a:xfrm rot="9493756">
                <a:off x="4045282" y="3520121"/>
                <a:ext cx="199754" cy="660274"/>
              </a:xfrm>
              <a:prstGeom prst="flowChartManualOperation">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8" name="Trapezoid 967">
                <a:extLst>
                  <a:ext uri="{FF2B5EF4-FFF2-40B4-BE49-F238E27FC236}">
                    <a16:creationId xmlns:a16="http://schemas.microsoft.com/office/drawing/2014/main" id="{5F07CC09-A034-FC8C-3709-193C599B6225}"/>
                  </a:ext>
                </a:extLst>
              </p:cNvPr>
              <p:cNvSpPr/>
              <p:nvPr/>
            </p:nvSpPr>
            <p:spPr>
              <a:xfrm>
                <a:off x="3868921" y="3599134"/>
                <a:ext cx="153415" cy="93700"/>
              </a:xfrm>
              <a:prstGeom prst="trapezoid">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9" name="Group 144">
                <a:extLst>
                  <a:ext uri="{FF2B5EF4-FFF2-40B4-BE49-F238E27FC236}">
                    <a16:creationId xmlns:a16="http://schemas.microsoft.com/office/drawing/2014/main" id="{C52D874D-A160-AB24-C1E6-A2518455DD04}"/>
                  </a:ext>
                </a:extLst>
              </p:cNvPr>
              <p:cNvGrpSpPr/>
              <p:nvPr/>
            </p:nvGrpSpPr>
            <p:grpSpPr>
              <a:xfrm>
                <a:off x="3970225" y="4286761"/>
                <a:ext cx="186783" cy="177800"/>
                <a:chOff x="990600" y="4038600"/>
                <a:chExt cx="762000" cy="762000"/>
              </a:xfrm>
            </p:grpSpPr>
            <p:sp>
              <p:nvSpPr>
                <p:cNvPr id="972" name="Oval 971">
                  <a:extLst>
                    <a:ext uri="{FF2B5EF4-FFF2-40B4-BE49-F238E27FC236}">
                      <a16:creationId xmlns:a16="http://schemas.microsoft.com/office/drawing/2014/main" id="{6399EA26-CACC-72E3-E10C-A5A21940A5A9}"/>
                    </a:ext>
                  </a:extLst>
                </p:cNvPr>
                <p:cNvSpPr/>
                <p:nvPr/>
              </p:nvSpPr>
              <p:spPr>
                <a:xfrm>
                  <a:off x="1066800" y="4038600"/>
                  <a:ext cx="304800" cy="304800"/>
                </a:xfrm>
                <a:prstGeom prst="ellipse">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3" name="Oval 972">
                  <a:extLst>
                    <a:ext uri="{FF2B5EF4-FFF2-40B4-BE49-F238E27FC236}">
                      <a16:creationId xmlns:a16="http://schemas.microsoft.com/office/drawing/2014/main" id="{54BE404C-733B-B217-4004-533FF6BAF27E}"/>
                    </a:ext>
                  </a:extLst>
                </p:cNvPr>
                <p:cNvSpPr/>
                <p:nvPr/>
              </p:nvSpPr>
              <p:spPr>
                <a:xfrm>
                  <a:off x="1371600" y="4038600"/>
                  <a:ext cx="304800" cy="304800"/>
                </a:xfrm>
                <a:prstGeom prst="ellipse">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4" name="Oval 973">
                  <a:extLst>
                    <a:ext uri="{FF2B5EF4-FFF2-40B4-BE49-F238E27FC236}">
                      <a16:creationId xmlns:a16="http://schemas.microsoft.com/office/drawing/2014/main" id="{759D6850-845F-CF0C-01FB-A17C829B021C}"/>
                    </a:ext>
                  </a:extLst>
                </p:cNvPr>
                <p:cNvSpPr/>
                <p:nvPr/>
              </p:nvSpPr>
              <p:spPr>
                <a:xfrm>
                  <a:off x="990600" y="4343400"/>
                  <a:ext cx="304800" cy="304800"/>
                </a:xfrm>
                <a:prstGeom prst="ellipse">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5" name="Oval 974">
                  <a:extLst>
                    <a:ext uri="{FF2B5EF4-FFF2-40B4-BE49-F238E27FC236}">
                      <a16:creationId xmlns:a16="http://schemas.microsoft.com/office/drawing/2014/main" id="{93C9059F-2DBF-FCBA-BCDC-9BE69F727524}"/>
                    </a:ext>
                  </a:extLst>
                </p:cNvPr>
                <p:cNvSpPr/>
                <p:nvPr/>
              </p:nvSpPr>
              <p:spPr>
                <a:xfrm>
                  <a:off x="1219200" y="4495800"/>
                  <a:ext cx="304800" cy="304800"/>
                </a:xfrm>
                <a:prstGeom prst="ellipse">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6" name="Oval 975">
                  <a:extLst>
                    <a:ext uri="{FF2B5EF4-FFF2-40B4-BE49-F238E27FC236}">
                      <a16:creationId xmlns:a16="http://schemas.microsoft.com/office/drawing/2014/main" id="{F9C73A60-0D9F-CDFA-9297-D811781ABD63}"/>
                    </a:ext>
                  </a:extLst>
                </p:cNvPr>
                <p:cNvSpPr/>
                <p:nvPr/>
              </p:nvSpPr>
              <p:spPr>
                <a:xfrm>
                  <a:off x="1447800" y="4343400"/>
                  <a:ext cx="304800" cy="304800"/>
                </a:xfrm>
                <a:prstGeom prst="ellipse">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7" name="Oval 976">
                  <a:extLst>
                    <a:ext uri="{FF2B5EF4-FFF2-40B4-BE49-F238E27FC236}">
                      <a16:creationId xmlns:a16="http://schemas.microsoft.com/office/drawing/2014/main" id="{884FFC91-4116-618D-E144-5D8A93CCEFA6}"/>
                    </a:ext>
                  </a:extLst>
                </p:cNvPr>
                <p:cNvSpPr/>
                <p:nvPr/>
              </p:nvSpPr>
              <p:spPr>
                <a:xfrm>
                  <a:off x="1219200" y="4244789"/>
                  <a:ext cx="304800" cy="304800"/>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0" name="Oval 10">
                <a:extLst>
                  <a:ext uri="{FF2B5EF4-FFF2-40B4-BE49-F238E27FC236}">
                    <a16:creationId xmlns:a16="http://schemas.microsoft.com/office/drawing/2014/main" id="{788FBD76-72FE-600E-2D34-D03A462E7267}"/>
                  </a:ext>
                </a:extLst>
              </p:cNvPr>
              <p:cNvSpPr/>
              <p:nvPr/>
            </p:nvSpPr>
            <p:spPr>
              <a:xfrm>
                <a:off x="3705616" y="2794134"/>
                <a:ext cx="485117" cy="854473"/>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1" name="Freeform: Shape 970">
                <a:extLst>
                  <a:ext uri="{FF2B5EF4-FFF2-40B4-BE49-F238E27FC236}">
                    <a16:creationId xmlns:a16="http://schemas.microsoft.com/office/drawing/2014/main" id="{628EF8BB-1BD1-302E-9304-2115A2D625DB}"/>
                  </a:ext>
                </a:extLst>
              </p:cNvPr>
              <p:cNvSpPr/>
              <p:nvPr/>
            </p:nvSpPr>
            <p:spPr>
              <a:xfrm rot="3786488">
                <a:off x="3186190" y="2770110"/>
                <a:ext cx="1194998" cy="1110371"/>
              </a:xfrm>
              <a:custGeom>
                <a:avLst/>
                <a:gdLst>
                  <a:gd name="connsiteX0" fmla="*/ 119054 w 1194998"/>
                  <a:gd name="connsiteY0" fmla="*/ 58520 h 1110371"/>
                  <a:gd name="connsiteX1" fmla="*/ 225109 w 1194998"/>
                  <a:gd name="connsiteY1" fmla="*/ 0 h 1110371"/>
                  <a:gd name="connsiteX2" fmla="*/ 310680 w 1194998"/>
                  <a:gd name="connsiteY2" fmla="*/ 53665 h 1110371"/>
                  <a:gd name="connsiteX3" fmla="*/ 429720 w 1194998"/>
                  <a:gd name="connsiteY3" fmla="*/ 50388 h 1110371"/>
                  <a:gd name="connsiteX4" fmla="*/ 1194998 w 1194998"/>
                  <a:gd name="connsiteY4" fmla="*/ 78474 h 1110371"/>
                  <a:gd name="connsiteX5" fmla="*/ 1194998 w 1194998"/>
                  <a:gd name="connsiteY5" fmla="*/ 258221 h 1110371"/>
                  <a:gd name="connsiteX6" fmla="*/ 302173 w 1194998"/>
                  <a:gd name="connsiteY6" fmla="*/ 233646 h 1110371"/>
                  <a:gd name="connsiteX7" fmla="*/ 270018 w 1194998"/>
                  <a:gd name="connsiteY7" fmla="*/ 239842 h 1110371"/>
                  <a:gd name="connsiteX8" fmla="*/ 270862 w 1194998"/>
                  <a:gd name="connsiteY8" fmla="*/ 258136 h 1110371"/>
                  <a:gd name="connsiteX9" fmla="*/ 272776 w 1194998"/>
                  <a:gd name="connsiteY9" fmla="*/ 256284 h 1110371"/>
                  <a:gd name="connsiteX10" fmla="*/ 991062 w 1194998"/>
                  <a:gd name="connsiteY10" fmla="*/ 998173 h 1110371"/>
                  <a:gd name="connsiteX11" fmla="*/ 875177 w 1194998"/>
                  <a:gd name="connsiteY11" fmla="*/ 1110371 h 1110371"/>
                  <a:gd name="connsiteX12" fmla="*/ 230832 w 1194998"/>
                  <a:gd name="connsiteY12" fmla="*/ 476558 h 1110371"/>
                  <a:gd name="connsiteX13" fmla="*/ 211930 w 1194998"/>
                  <a:gd name="connsiteY13" fmla="*/ 448930 h 1110371"/>
                  <a:gd name="connsiteX14" fmla="*/ 200580 w 1194998"/>
                  <a:gd name="connsiteY14" fmla="*/ 453481 h 1110371"/>
                  <a:gd name="connsiteX15" fmla="*/ 159289 w 1194998"/>
                  <a:gd name="connsiteY15" fmla="*/ 458843 h 1110371"/>
                  <a:gd name="connsiteX16" fmla="*/ 0 w 1194998"/>
                  <a:gd name="connsiteY16" fmla="*/ 358948 h 1110371"/>
                  <a:gd name="connsiteX17" fmla="*/ 119054 w 1194998"/>
                  <a:gd name="connsiteY17" fmla="*/ 58520 h 111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998" h="1110371">
                    <a:moveTo>
                      <a:pt x="119054" y="58520"/>
                    </a:moveTo>
                    <a:cubicBezTo>
                      <a:pt x="132283" y="25139"/>
                      <a:pt x="162103" y="2164"/>
                      <a:pt x="225109" y="0"/>
                    </a:cubicBezTo>
                    <a:lnTo>
                      <a:pt x="310680" y="53665"/>
                    </a:lnTo>
                    <a:lnTo>
                      <a:pt x="429720" y="50388"/>
                    </a:lnTo>
                    <a:cubicBezTo>
                      <a:pt x="684813" y="59750"/>
                      <a:pt x="939905" y="153368"/>
                      <a:pt x="1194998" y="78474"/>
                    </a:cubicBezTo>
                    <a:lnTo>
                      <a:pt x="1194998" y="258221"/>
                    </a:lnTo>
                    <a:cubicBezTo>
                      <a:pt x="897389" y="345598"/>
                      <a:pt x="599782" y="203611"/>
                      <a:pt x="302173" y="233646"/>
                    </a:cubicBezTo>
                    <a:lnTo>
                      <a:pt x="270018" y="239842"/>
                    </a:lnTo>
                    <a:lnTo>
                      <a:pt x="270862" y="258136"/>
                    </a:lnTo>
                    <a:lnTo>
                      <a:pt x="272776" y="256284"/>
                    </a:lnTo>
                    <a:cubicBezTo>
                      <a:pt x="447824" y="565913"/>
                      <a:pt x="816014" y="688543"/>
                      <a:pt x="991062" y="998173"/>
                    </a:cubicBezTo>
                    <a:lnTo>
                      <a:pt x="875177" y="1110371"/>
                    </a:lnTo>
                    <a:cubicBezTo>
                      <a:pt x="722010" y="839445"/>
                      <a:pt x="420968" y="711691"/>
                      <a:pt x="230832" y="476558"/>
                    </a:cubicBezTo>
                    <a:lnTo>
                      <a:pt x="211930" y="448930"/>
                    </a:lnTo>
                    <a:lnTo>
                      <a:pt x="200580" y="453481"/>
                    </a:lnTo>
                    <a:cubicBezTo>
                      <a:pt x="188717" y="456461"/>
                      <a:pt x="175040" y="458302"/>
                      <a:pt x="159289" y="458843"/>
                    </a:cubicBezTo>
                    <a:lnTo>
                      <a:pt x="0" y="358948"/>
                    </a:lnTo>
                    <a:cubicBezTo>
                      <a:pt x="189018" y="352457"/>
                      <a:pt x="79370" y="158663"/>
                      <a:pt x="119054" y="58520"/>
                    </a:cubicBezTo>
                    <a:close/>
                  </a:path>
                </a:pathLst>
              </a:custGeom>
              <a:solidFill>
                <a:srgbClr val="DAA6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4" name="Group 873">
              <a:extLst>
                <a:ext uri="{FF2B5EF4-FFF2-40B4-BE49-F238E27FC236}">
                  <a16:creationId xmlns:a16="http://schemas.microsoft.com/office/drawing/2014/main" id="{0D96351D-B8F8-1AA9-64DA-41D3B9233D83}"/>
                </a:ext>
              </a:extLst>
            </p:cNvPr>
            <p:cNvGrpSpPr/>
            <p:nvPr/>
          </p:nvGrpSpPr>
          <p:grpSpPr>
            <a:xfrm>
              <a:off x="3659558" y="3801862"/>
              <a:ext cx="535827" cy="1568003"/>
              <a:chOff x="4010509" y="2192029"/>
              <a:chExt cx="1185659" cy="3469623"/>
            </a:xfrm>
          </p:grpSpPr>
          <p:sp>
            <p:nvSpPr>
              <p:cNvPr id="947" name="Oval 946">
                <a:extLst>
                  <a:ext uri="{FF2B5EF4-FFF2-40B4-BE49-F238E27FC236}">
                    <a16:creationId xmlns:a16="http://schemas.microsoft.com/office/drawing/2014/main" id="{1A306D2E-0CD6-7AC1-D136-C312A048DBB7}"/>
                  </a:ext>
                </a:extLst>
              </p:cNvPr>
              <p:cNvSpPr/>
              <p:nvPr/>
            </p:nvSpPr>
            <p:spPr>
              <a:xfrm>
                <a:off x="4113617" y="4070943"/>
                <a:ext cx="384556" cy="337083"/>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Oval 947">
                <a:extLst>
                  <a:ext uri="{FF2B5EF4-FFF2-40B4-BE49-F238E27FC236}">
                    <a16:creationId xmlns:a16="http://schemas.microsoft.com/office/drawing/2014/main" id="{15CE4D0C-E0AB-C7B2-5920-28FF5931B032}"/>
                  </a:ext>
                </a:extLst>
              </p:cNvPr>
              <p:cNvSpPr/>
              <p:nvPr/>
            </p:nvSpPr>
            <p:spPr>
              <a:xfrm>
                <a:off x="4711454" y="4070376"/>
                <a:ext cx="384556" cy="337083"/>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9" name="Flowchart: Manual Operation 49">
                <a:extLst>
                  <a:ext uri="{FF2B5EF4-FFF2-40B4-BE49-F238E27FC236}">
                    <a16:creationId xmlns:a16="http://schemas.microsoft.com/office/drawing/2014/main" id="{6F7FA52C-FE9A-29E9-C072-67A21D7839CB}"/>
                  </a:ext>
                </a:extLst>
              </p:cNvPr>
              <p:cNvSpPr/>
              <p:nvPr/>
            </p:nvSpPr>
            <p:spPr>
              <a:xfrm rot="10800000">
                <a:off x="4556792" y="4481862"/>
                <a:ext cx="512741" cy="1011249"/>
              </a:xfrm>
              <a:prstGeom prst="flowChartManualOperation">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Flowchart: Manual Operation 949">
                <a:extLst>
                  <a:ext uri="{FF2B5EF4-FFF2-40B4-BE49-F238E27FC236}">
                    <a16:creationId xmlns:a16="http://schemas.microsoft.com/office/drawing/2014/main" id="{5BEAFFD7-CCDA-5028-DC2E-1B34F5B89885}"/>
                  </a:ext>
                </a:extLst>
              </p:cNvPr>
              <p:cNvSpPr/>
              <p:nvPr/>
            </p:nvSpPr>
            <p:spPr>
              <a:xfrm rot="10800000">
                <a:off x="4172236" y="4481862"/>
                <a:ext cx="577751" cy="1011249"/>
              </a:xfrm>
              <a:prstGeom prst="flowChartManualOperation">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1" name="Flowchart: Manual Operation 950">
                <a:extLst>
                  <a:ext uri="{FF2B5EF4-FFF2-40B4-BE49-F238E27FC236}">
                    <a16:creationId xmlns:a16="http://schemas.microsoft.com/office/drawing/2014/main" id="{CD94F24A-C9D9-2637-DE82-D8F912299B62}"/>
                  </a:ext>
                </a:extLst>
              </p:cNvPr>
              <p:cNvSpPr/>
              <p:nvPr/>
            </p:nvSpPr>
            <p:spPr>
              <a:xfrm rot="11701945" flipH="1">
                <a:off x="4171915" y="3184308"/>
                <a:ext cx="406295" cy="1081066"/>
              </a:xfrm>
              <a:prstGeom prst="flowChartManualOperation">
                <a:avLst/>
              </a:prstGeom>
              <a:solidFill>
                <a:schemeClr val="accent1">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 name="Flowchart: Manual Operation 951">
                <a:extLst>
                  <a:ext uri="{FF2B5EF4-FFF2-40B4-BE49-F238E27FC236}">
                    <a16:creationId xmlns:a16="http://schemas.microsoft.com/office/drawing/2014/main" id="{2B0C35F3-755A-AC68-BFA6-5EA456F3C66C}"/>
                  </a:ext>
                </a:extLst>
              </p:cNvPr>
              <p:cNvSpPr/>
              <p:nvPr/>
            </p:nvSpPr>
            <p:spPr>
              <a:xfrm rot="9898055">
                <a:off x="4641223" y="3270749"/>
                <a:ext cx="406295" cy="993113"/>
              </a:xfrm>
              <a:prstGeom prst="flowChartManualOperation">
                <a:avLst/>
              </a:prstGeom>
              <a:solidFill>
                <a:schemeClr val="accent1">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3" name="Flowchart: Extract 952">
                <a:extLst>
                  <a:ext uri="{FF2B5EF4-FFF2-40B4-BE49-F238E27FC236}">
                    <a16:creationId xmlns:a16="http://schemas.microsoft.com/office/drawing/2014/main" id="{0E40ACFB-754A-E7A1-1057-C9EB6038E152}"/>
                  </a:ext>
                </a:extLst>
              </p:cNvPr>
              <p:cNvSpPr/>
              <p:nvPr/>
            </p:nvSpPr>
            <p:spPr>
              <a:xfrm>
                <a:off x="4172236" y="2627906"/>
                <a:ext cx="897297" cy="2119763"/>
              </a:xfrm>
              <a:prstGeom prst="flowChartExtract">
                <a:avLst/>
              </a:prstGeom>
              <a:solidFill>
                <a:schemeClr val="accent1">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4" name="Oval 953">
                <a:extLst>
                  <a:ext uri="{FF2B5EF4-FFF2-40B4-BE49-F238E27FC236}">
                    <a16:creationId xmlns:a16="http://schemas.microsoft.com/office/drawing/2014/main" id="{36782F68-3BAF-FE45-CEF1-51F6300A51C1}"/>
                  </a:ext>
                </a:extLst>
              </p:cNvPr>
              <p:cNvSpPr/>
              <p:nvPr/>
            </p:nvSpPr>
            <p:spPr>
              <a:xfrm>
                <a:off x="4172236" y="5324569"/>
                <a:ext cx="384556" cy="337083"/>
              </a:xfrm>
              <a:prstGeom prst="ellipse">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5" name="Oval 954">
                <a:extLst>
                  <a:ext uri="{FF2B5EF4-FFF2-40B4-BE49-F238E27FC236}">
                    <a16:creationId xmlns:a16="http://schemas.microsoft.com/office/drawing/2014/main" id="{102E4D93-BE28-89F9-C66B-AC247118856A}"/>
                  </a:ext>
                </a:extLst>
              </p:cNvPr>
              <p:cNvSpPr/>
              <p:nvPr/>
            </p:nvSpPr>
            <p:spPr>
              <a:xfrm>
                <a:off x="4684978" y="5324569"/>
                <a:ext cx="384556" cy="337083"/>
              </a:xfrm>
              <a:prstGeom prst="ellipse">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6" name="Oval 955">
                <a:extLst>
                  <a:ext uri="{FF2B5EF4-FFF2-40B4-BE49-F238E27FC236}">
                    <a16:creationId xmlns:a16="http://schemas.microsoft.com/office/drawing/2014/main" id="{4B409F11-46C4-7C06-7A42-A4C518C35EDE}"/>
                  </a:ext>
                </a:extLst>
              </p:cNvPr>
              <p:cNvSpPr/>
              <p:nvPr/>
            </p:nvSpPr>
            <p:spPr>
              <a:xfrm>
                <a:off x="4497564" y="3205327"/>
                <a:ext cx="207153" cy="19330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7" name="Oval 956">
                <a:extLst>
                  <a:ext uri="{FF2B5EF4-FFF2-40B4-BE49-F238E27FC236}">
                    <a16:creationId xmlns:a16="http://schemas.microsoft.com/office/drawing/2014/main" id="{F8B5B31A-7891-72EF-7C84-D42F735210E7}"/>
                  </a:ext>
                </a:extLst>
              </p:cNvPr>
              <p:cNvSpPr/>
              <p:nvPr/>
            </p:nvSpPr>
            <p:spPr>
              <a:xfrm>
                <a:off x="4010509" y="2264338"/>
                <a:ext cx="1185659" cy="106527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8" name="Cloud 957">
                <a:extLst>
                  <a:ext uri="{FF2B5EF4-FFF2-40B4-BE49-F238E27FC236}">
                    <a16:creationId xmlns:a16="http://schemas.microsoft.com/office/drawing/2014/main" id="{48D97D34-C056-144B-792E-B0824E16C30A}"/>
                  </a:ext>
                </a:extLst>
              </p:cNvPr>
              <p:cNvSpPr/>
              <p:nvPr/>
            </p:nvSpPr>
            <p:spPr>
              <a:xfrm>
                <a:off x="4061455" y="2192029"/>
                <a:ext cx="1083765" cy="481179"/>
              </a:xfrm>
              <a:prstGeom prst="cloud">
                <a:avLst/>
              </a:prstGeom>
              <a:solidFill>
                <a:srgbClr val="FFFF6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75" name="Group 874">
              <a:extLst>
                <a:ext uri="{FF2B5EF4-FFF2-40B4-BE49-F238E27FC236}">
                  <a16:creationId xmlns:a16="http://schemas.microsoft.com/office/drawing/2014/main" id="{497908F2-1296-3322-05FB-D58FAECC8125}"/>
                </a:ext>
              </a:extLst>
            </p:cNvPr>
            <p:cNvGrpSpPr/>
            <p:nvPr/>
          </p:nvGrpSpPr>
          <p:grpSpPr>
            <a:xfrm>
              <a:off x="7285480" y="1923015"/>
              <a:ext cx="1215419" cy="3583823"/>
              <a:chOff x="7239618" y="1329457"/>
              <a:chExt cx="1215419" cy="3583823"/>
            </a:xfrm>
          </p:grpSpPr>
          <p:sp>
            <p:nvSpPr>
              <p:cNvPr id="921" name="Cloud 920">
                <a:extLst>
                  <a:ext uri="{FF2B5EF4-FFF2-40B4-BE49-F238E27FC236}">
                    <a16:creationId xmlns:a16="http://schemas.microsoft.com/office/drawing/2014/main" id="{CB8D299C-5894-320D-823F-C5A9B82C01BF}"/>
                  </a:ext>
                </a:extLst>
              </p:cNvPr>
              <p:cNvSpPr/>
              <p:nvPr/>
            </p:nvSpPr>
            <p:spPr>
              <a:xfrm>
                <a:off x="7239618" y="1388899"/>
                <a:ext cx="1160520" cy="1726804"/>
              </a:xfrm>
              <a:prstGeom prst="cloud">
                <a:avLst/>
              </a:prstGeom>
              <a:solidFill>
                <a:srgbClr val="9966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 name="Trapezoid 921">
                <a:extLst>
                  <a:ext uri="{FF2B5EF4-FFF2-40B4-BE49-F238E27FC236}">
                    <a16:creationId xmlns:a16="http://schemas.microsoft.com/office/drawing/2014/main" id="{6AE26271-5A12-CE0A-ADC1-82ADF6EBBC2A}"/>
                  </a:ext>
                </a:extLst>
              </p:cNvPr>
              <p:cNvSpPr/>
              <p:nvPr/>
            </p:nvSpPr>
            <p:spPr>
              <a:xfrm rot="19827184" flipH="1">
                <a:off x="7927937" y="2924076"/>
                <a:ext cx="428413" cy="969929"/>
              </a:xfrm>
              <a:prstGeom prst="trapezoid">
                <a:avLst/>
              </a:prstGeom>
              <a:solidFill>
                <a:srgbClr val="007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Oval 38">
                <a:extLst>
                  <a:ext uri="{FF2B5EF4-FFF2-40B4-BE49-F238E27FC236}">
                    <a16:creationId xmlns:a16="http://schemas.microsoft.com/office/drawing/2014/main" id="{1DEFC756-3715-78EE-8CD4-529FC074E8FF}"/>
                  </a:ext>
                </a:extLst>
              </p:cNvPr>
              <p:cNvSpPr/>
              <p:nvPr/>
            </p:nvSpPr>
            <p:spPr>
              <a:xfrm rot="1875655">
                <a:off x="7256893" y="3436538"/>
                <a:ext cx="222198" cy="506531"/>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Trapezoid 923">
                <a:extLst>
                  <a:ext uri="{FF2B5EF4-FFF2-40B4-BE49-F238E27FC236}">
                    <a16:creationId xmlns:a16="http://schemas.microsoft.com/office/drawing/2014/main" id="{025734F3-5722-6FB5-D5C6-CBDAE49BF76D}"/>
                  </a:ext>
                </a:extLst>
              </p:cNvPr>
              <p:cNvSpPr/>
              <p:nvPr/>
            </p:nvSpPr>
            <p:spPr>
              <a:xfrm rot="2096622" flipH="1">
                <a:off x="7365497" y="2913008"/>
                <a:ext cx="512109" cy="969929"/>
              </a:xfrm>
              <a:prstGeom prst="trapezoid">
                <a:avLst/>
              </a:prstGeom>
              <a:solidFill>
                <a:srgbClr val="007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Oval 924">
                <a:extLst>
                  <a:ext uri="{FF2B5EF4-FFF2-40B4-BE49-F238E27FC236}">
                    <a16:creationId xmlns:a16="http://schemas.microsoft.com/office/drawing/2014/main" id="{41059939-15F7-DB20-76F0-18DBE4BE62C7}"/>
                  </a:ext>
                </a:extLst>
              </p:cNvPr>
              <p:cNvSpPr/>
              <p:nvPr/>
            </p:nvSpPr>
            <p:spPr>
              <a:xfrm rot="2332152">
                <a:off x="7564812" y="4259432"/>
                <a:ext cx="343858" cy="653848"/>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Oval 925">
                <a:extLst>
                  <a:ext uri="{FF2B5EF4-FFF2-40B4-BE49-F238E27FC236}">
                    <a16:creationId xmlns:a16="http://schemas.microsoft.com/office/drawing/2014/main" id="{558EC1FD-C270-9FAF-BDF1-3C00F08B4E69}"/>
                  </a:ext>
                </a:extLst>
              </p:cNvPr>
              <p:cNvSpPr/>
              <p:nvPr/>
            </p:nvSpPr>
            <p:spPr>
              <a:xfrm rot="18048994">
                <a:off x="7895712" y="4413650"/>
                <a:ext cx="288096" cy="472805"/>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7" name="Flowchart: Merge 42">
                <a:extLst>
                  <a:ext uri="{FF2B5EF4-FFF2-40B4-BE49-F238E27FC236}">
                    <a16:creationId xmlns:a16="http://schemas.microsoft.com/office/drawing/2014/main" id="{6FF788A6-7CBC-27B7-766C-CF1D03CB92A4}"/>
                  </a:ext>
                </a:extLst>
              </p:cNvPr>
              <p:cNvSpPr/>
              <p:nvPr/>
            </p:nvSpPr>
            <p:spPr>
              <a:xfrm rot="10800000">
                <a:off x="7440325" y="2829335"/>
                <a:ext cx="802828" cy="1799867"/>
              </a:xfrm>
              <a:prstGeom prst="flowChartMerge">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8" name="Trapezoid 927">
                <a:extLst>
                  <a:ext uri="{FF2B5EF4-FFF2-40B4-BE49-F238E27FC236}">
                    <a16:creationId xmlns:a16="http://schemas.microsoft.com/office/drawing/2014/main" id="{BF9391D8-1905-9C11-1014-97244675A952}"/>
                  </a:ext>
                </a:extLst>
              </p:cNvPr>
              <p:cNvSpPr/>
              <p:nvPr/>
            </p:nvSpPr>
            <p:spPr>
              <a:xfrm rot="1733689" flipH="1">
                <a:off x="7379263" y="2777834"/>
                <a:ext cx="601752" cy="969929"/>
              </a:xfrm>
              <a:prstGeom prst="trapezoid">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9" name="Trapezoid 928">
                <a:extLst>
                  <a:ext uri="{FF2B5EF4-FFF2-40B4-BE49-F238E27FC236}">
                    <a16:creationId xmlns:a16="http://schemas.microsoft.com/office/drawing/2014/main" id="{83B4DB5D-669B-CA09-65CB-3D9942F091D1}"/>
                  </a:ext>
                </a:extLst>
              </p:cNvPr>
              <p:cNvSpPr/>
              <p:nvPr/>
            </p:nvSpPr>
            <p:spPr>
              <a:xfrm rot="20181493">
                <a:off x="7727043" y="2715337"/>
                <a:ext cx="601752" cy="1019041"/>
              </a:xfrm>
              <a:prstGeom prst="trapezoid">
                <a:avLst>
                  <a:gd name="adj" fmla="val 33127"/>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Flowchart: Merge 929">
                <a:extLst>
                  <a:ext uri="{FF2B5EF4-FFF2-40B4-BE49-F238E27FC236}">
                    <a16:creationId xmlns:a16="http://schemas.microsoft.com/office/drawing/2014/main" id="{D1417B9F-86B7-3650-9248-549090744B34}"/>
                  </a:ext>
                </a:extLst>
              </p:cNvPr>
              <p:cNvSpPr/>
              <p:nvPr/>
            </p:nvSpPr>
            <p:spPr>
              <a:xfrm rot="10800000">
                <a:off x="7454529" y="2399390"/>
                <a:ext cx="773679" cy="2080424"/>
              </a:xfrm>
              <a:prstGeom prst="flowChartMerge">
                <a:avLst/>
              </a:prstGeom>
              <a:solidFill>
                <a:srgbClr val="007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1" name="Flowchart: Merge 930">
                <a:extLst>
                  <a:ext uri="{FF2B5EF4-FFF2-40B4-BE49-F238E27FC236}">
                    <a16:creationId xmlns:a16="http://schemas.microsoft.com/office/drawing/2014/main" id="{4E426AA1-D91D-EF0A-31A3-54A22939DA12}"/>
                  </a:ext>
                </a:extLst>
              </p:cNvPr>
              <p:cNvSpPr/>
              <p:nvPr/>
            </p:nvSpPr>
            <p:spPr>
              <a:xfrm>
                <a:off x="7627285" y="2602934"/>
                <a:ext cx="407522" cy="364854"/>
              </a:xfrm>
              <a:prstGeom prst="flowChartMerg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2" name="Oval 931">
                <a:extLst>
                  <a:ext uri="{FF2B5EF4-FFF2-40B4-BE49-F238E27FC236}">
                    <a16:creationId xmlns:a16="http://schemas.microsoft.com/office/drawing/2014/main" id="{E502C5FA-7960-2C5F-43F6-D562BA8EBCFA}"/>
                  </a:ext>
                </a:extLst>
              </p:cNvPr>
              <p:cNvSpPr/>
              <p:nvPr/>
            </p:nvSpPr>
            <p:spPr>
              <a:xfrm>
                <a:off x="7497511" y="1626661"/>
                <a:ext cx="687716" cy="1188814"/>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3" name="Cloud 932">
                <a:extLst>
                  <a:ext uri="{FF2B5EF4-FFF2-40B4-BE49-F238E27FC236}">
                    <a16:creationId xmlns:a16="http://schemas.microsoft.com/office/drawing/2014/main" id="{058C2DFD-EB1E-BDB7-5D15-A33F38624102}"/>
                  </a:ext>
                </a:extLst>
              </p:cNvPr>
              <p:cNvSpPr/>
              <p:nvPr/>
            </p:nvSpPr>
            <p:spPr>
              <a:xfrm>
                <a:off x="7411546" y="1329457"/>
                <a:ext cx="773679" cy="653848"/>
              </a:xfrm>
              <a:prstGeom prst="cloud">
                <a:avLst/>
              </a:prstGeom>
              <a:solidFill>
                <a:srgbClr val="9966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4" name="Oval 933">
                <a:extLst>
                  <a:ext uri="{FF2B5EF4-FFF2-40B4-BE49-F238E27FC236}">
                    <a16:creationId xmlns:a16="http://schemas.microsoft.com/office/drawing/2014/main" id="{C1B8AE27-404C-3ABC-7F84-85E4986402EB}"/>
                  </a:ext>
                </a:extLst>
              </p:cNvPr>
              <p:cNvSpPr/>
              <p:nvPr/>
            </p:nvSpPr>
            <p:spPr>
              <a:xfrm rot="3438581">
                <a:off x="7682445" y="3297798"/>
                <a:ext cx="668131" cy="877052"/>
              </a:xfrm>
              <a:prstGeom prst="ellipse">
                <a:avLst/>
              </a:prstGeom>
              <a:solidFill>
                <a:srgbClr val="FF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Oval 934">
                <a:extLst>
                  <a:ext uri="{FF2B5EF4-FFF2-40B4-BE49-F238E27FC236}">
                    <a16:creationId xmlns:a16="http://schemas.microsoft.com/office/drawing/2014/main" id="{F1AC8F8B-28D1-506E-BF52-B0C8155304C9}"/>
                  </a:ext>
                </a:extLst>
              </p:cNvPr>
              <p:cNvSpPr/>
              <p:nvPr/>
            </p:nvSpPr>
            <p:spPr>
              <a:xfrm rot="5400000">
                <a:off x="7983126" y="3436645"/>
                <a:ext cx="381789" cy="29437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6" name="Cloud 935">
                <a:extLst>
                  <a:ext uri="{FF2B5EF4-FFF2-40B4-BE49-F238E27FC236}">
                    <a16:creationId xmlns:a16="http://schemas.microsoft.com/office/drawing/2014/main" id="{14B33E2F-C3A3-EAF4-E675-5B8B8644DD02}"/>
                  </a:ext>
                </a:extLst>
              </p:cNvPr>
              <p:cNvSpPr/>
              <p:nvPr/>
            </p:nvSpPr>
            <p:spPr>
              <a:xfrm rot="2932349">
                <a:off x="8088534" y="3439321"/>
                <a:ext cx="318157" cy="98123"/>
              </a:xfrm>
              <a:prstGeom prst="cloud">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7" name="Oval 936">
                <a:extLst>
                  <a:ext uri="{FF2B5EF4-FFF2-40B4-BE49-F238E27FC236}">
                    <a16:creationId xmlns:a16="http://schemas.microsoft.com/office/drawing/2014/main" id="{4B9B0953-95C2-D270-2BB8-DDC99BDF24BA}"/>
                  </a:ext>
                </a:extLst>
              </p:cNvPr>
              <p:cNvSpPr/>
              <p:nvPr/>
            </p:nvSpPr>
            <p:spPr>
              <a:xfrm rot="4168391">
                <a:off x="7964422" y="3397792"/>
                <a:ext cx="100276" cy="154429"/>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8" name="Freeform: Shape 937">
                <a:extLst>
                  <a:ext uri="{FF2B5EF4-FFF2-40B4-BE49-F238E27FC236}">
                    <a16:creationId xmlns:a16="http://schemas.microsoft.com/office/drawing/2014/main" id="{D2F04393-C320-ABAE-30C6-E3C8E2CD5302}"/>
                  </a:ext>
                </a:extLst>
              </p:cNvPr>
              <p:cNvSpPr/>
              <p:nvPr/>
            </p:nvSpPr>
            <p:spPr>
              <a:xfrm rot="5400000">
                <a:off x="7986341" y="3594331"/>
                <a:ext cx="180443" cy="243979"/>
              </a:xfrm>
              <a:custGeom>
                <a:avLst/>
                <a:gdLst>
                  <a:gd name="connsiteX0" fmla="*/ 161 w 180443"/>
                  <a:gd name="connsiteY0" fmla="*/ 194470 h 243979"/>
                  <a:gd name="connsiteX1" fmla="*/ 22885 w 180443"/>
                  <a:gd name="connsiteY1" fmla="*/ 136002 h 243979"/>
                  <a:gd name="connsiteX2" fmla="*/ 71204 w 180443"/>
                  <a:gd name="connsiteY2" fmla="*/ 96001 h 243979"/>
                  <a:gd name="connsiteX3" fmla="*/ 88494 w 180443"/>
                  <a:gd name="connsiteY3" fmla="*/ 92564 h 243979"/>
                  <a:gd name="connsiteX4" fmla="*/ 84995 w 180443"/>
                  <a:gd name="connsiteY4" fmla="*/ 67903 h 243979"/>
                  <a:gd name="connsiteX5" fmla="*/ 132719 w 180443"/>
                  <a:gd name="connsiteY5" fmla="*/ 0 h 243979"/>
                  <a:gd name="connsiteX6" fmla="*/ 180443 w 180443"/>
                  <a:gd name="connsiteY6" fmla="*/ 67903 h 243979"/>
                  <a:gd name="connsiteX7" fmla="*/ 132719 w 180443"/>
                  <a:gd name="connsiteY7" fmla="*/ 135806 h 243979"/>
                  <a:gd name="connsiteX8" fmla="*/ 132389 w 180443"/>
                  <a:gd name="connsiteY8" fmla="*/ 135712 h 243979"/>
                  <a:gd name="connsiteX9" fmla="*/ 133000 w 180443"/>
                  <a:gd name="connsiteY9" fmla="*/ 140585 h 243979"/>
                  <a:gd name="connsiteX10" fmla="*/ 110276 w 180443"/>
                  <a:gd name="connsiteY10" fmla="*/ 199053 h 243979"/>
                  <a:gd name="connsiteX11" fmla="*/ 16345 w 180443"/>
                  <a:gd name="connsiteY11" fmla="*/ 237156 h 243979"/>
                  <a:gd name="connsiteX12" fmla="*/ 161 w 180443"/>
                  <a:gd name="connsiteY12" fmla="*/ 194470 h 24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443" h="243979">
                    <a:moveTo>
                      <a:pt x="161" y="194470"/>
                    </a:moveTo>
                    <a:cubicBezTo>
                      <a:pt x="1345" y="176165"/>
                      <a:pt x="9013" y="155229"/>
                      <a:pt x="22885" y="136002"/>
                    </a:cubicBezTo>
                    <a:cubicBezTo>
                      <a:pt x="36757" y="116775"/>
                      <a:pt x="54206" y="102897"/>
                      <a:pt x="71204" y="96001"/>
                    </a:cubicBezTo>
                    <a:lnTo>
                      <a:pt x="88494" y="92564"/>
                    </a:lnTo>
                    <a:lnTo>
                      <a:pt x="84995" y="67903"/>
                    </a:lnTo>
                    <a:cubicBezTo>
                      <a:pt x="84995" y="30401"/>
                      <a:pt x="106362" y="0"/>
                      <a:pt x="132719" y="0"/>
                    </a:cubicBezTo>
                    <a:cubicBezTo>
                      <a:pt x="159076" y="0"/>
                      <a:pt x="180443" y="30401"/>
                      <a:pt x="180443" y="67903"/>
                    </a:cubicBezTo>
                    <a:cubicBezTo>
                      <a:pt x="180443" y="105405"/>
                      <a:pt x="159076" y="135806"/>
                      <a:pt x="132719" y="135806"/>
                    </a:cubicBezTo>
                    <a:lnTo>
                      <a:pt x="132389" y="135712"/>
                    </a:lnTo>
                    <a:lnTo>
                      <a:pt x="133000" y="140585"/>
                    </a:lnTo>
                    <a:cubicBezTo>
                      <a:pt x="131816" y="158890"/>
                      <a:pt x="124148" y="179826"/>
                      <a:pt x="110276" y="199053"/>
                    </a:cubicBezTo>
                    <a:cubicBezTo>
                      <a:pt x="82532" y="237508"/>
                      <a:pt x="40478" y="254567"/>
                      <a:pt x="16345" y="237156"/>
                    </a:cubicBezTo>
                    <a:cubicBezTo>
                      <a:pt x="4279" y="228450"/>
                      <a:pt x="-1022" y="212775"/>
                      <a:pt x="161" y="194470"/>
                    </a:cubicBezTo>
                    <a:close/>
                  </a:path>
                </a:pathLst>
              </a:cu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39" name="Group 489">
                <a:extLst>
                  <a:ext uri="{FF2B5EF4-FFF2-40B4-BE49-F238E27FC236}">
                    <a16:creationId xmlns:a16="http://schemas.microsoft.com/office/drawing/2014/main" id="{6DA6C8D8-C96E-301C-3F8C-7BBAE14503BE}"/>
                  </a:ext>
                </a:extLst>
              </p:cNvPr>
              <p:cNvGrpSpPr/>
              <p:nvPr/>
            </p:nvGrpSpPr>
            <p:grpSpPr>
              <a:xfrm rot="20996236">
                <a:off x="7673554" y="2901003"/>
                <a:ext cx="401414" cy="599953"/>
                <a:chOff x="4648200" y="5105400"/>
                <a:chExt cx="1524000" cy="2379707"/>
              </a:xfrm>
            </p:grpSpPr>
            <p:sp>
              <p:nvSpPr>
                <p:cNvPr id="941" name="Donut 271">
                  <a:extLst>
                    <a:ext uri="{FF2B5EF4-FFF2-40B4-BE49-F238E27FC236}">
                      <a16:creationId xmlns:a16="http://schemas.microsoft.com/office/drawing/2014/main" id="{D134B27F-4E71-60D5-B96F-F82EDFD6A32C}"/>
                    </a:ext>
                  </a:extLst>
                </p:cNvPr>
                <p:cNvSpPr/>
                <p:nvPr/>
              </p:nvSpPr>
              <p:spPr>
                <a:xfrm>
                  <a:off x="4648200" y="5105400"/>
                  <a:ext cx="533400" cy="1066800"/>
                </a:xfrm>
                <a:prstGeom prst="donu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2" name="Donut 272">
                  <a:extLst>
                    <a:ext uri="{FF2B5EF4-FFF2-40B4-BE49-F238E27FC236}">
                      <a16:creationId xmlns:a16="http://schemas.microsoft.com/office/drawing/2014/main" id="{1BB4F663-4BDD-5057-E78B-EB4AAD709947}"/>
                    </a:ext>
                  </a:extLst>
                </p:cNvPr>
                <p:cNvSpPr/>
                <p:nvPr/>
              </p:nvSpPr>
              <p:spPr>
                <a:xfrm>
                  <a:off x="4724400" y="5715000"/>
                  <a:ext cx="457200" cy="914400"/>
                </a:xfrm>
                <a:prstGeom prst="donu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3" name="Donut 273">
                  <a:extLst>
                    <a:ext uri="{FF2B5EF4-FFF2-40B4-BE49-F238E27FC236}">
                      <a16:creationId xmlns:a16="http://schemas.microsoft.com/office/drawing/2014/main" id="{C63B0FC1-A992-5B89-8B01-D4085CA1DD94}"/>
                    </a:ext>
                  </a:extLst>
                </p:cNvPr>
                <p:cNvSpPr/>
                <p:nvPr/>
              </p:nvSpPr>
              <p:spPr>
                <a:xfrm rot="19880713">
                  <a:off x="4915644" y="6378225"/>
                  <a:ext cx="457200" cy="914400"/>
                </a:xfrm>
                <a:prstGeom prst="donu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4" name="Donut 274">
                  <a:extLst>
                    <a:ext uri="{FF2B5EF4-FFF2-40B4-BE49-F238E27FC236}">
                      <a16:creationId xmlns:a16="http://schemas.microsoft.com/office/drawing/2014/main" id="{A6CBB308-B963-5AB6-4663-BD3A8920666F}"/>
                    </a:ext>
                  </a:extLst>
                </p:cNvPr>
                <p:cNvSpPr/>
                <p:nvPr/>
              </p:nvSpPr>
              <p:spPr>
                <a:xfrm rot="2188248">
                  <a:off x="5244208" y="6570706"/>
                  <a:ext cx="457200" cy="914401"/>
                </a:xfrm>
                <a:prstGeom prst="donu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5" name="Donut 275">
                  <a:extLst>
                    <a:ext uri="{FF2B5EF4-FFF2-40B4-BE49-F238E27FC236}">
                      <a16:creationId xmlns:a16="http://schemas.microsoft.com/office/drawing/2014/main" id="{7ABB5208-8CAE-2666-189A-48C9B37D1599}"/>
                    </a:ext>
                  </a:extLst>
                </p:cNvPr>
                <p:cNvSpPr/>
                <p:nvPr/>
              </p:nvSpPr>
              <p:spPr>
                <a:xfrm rot="1325952">
                  <a:off x="5661992" y="6101582"/>
                  <a:ext cx="457200" cy="914401"/>
                </a:xfrm>
                <a:prstGeom prst="donu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6" name="Donut 276">
                  <a:extLst>
                    <a:ext uri="{FF2B5EF4-FFF2-40B4-BE49-F238E27FC236}">
                      <a16:creationId xmlns:a16="http://schemas.microsoft.com/office/drawing/2014/main" id="{9A8B2F61-EE33-D29F-31B8-D5C134B0A5A3}"/>
                    </a:ext>
                  </a:extLst>
                </p:cNvPr>
                <p:cNvSpPr/>
                <p:nvPr/>
              </p:nvSpPr>
              <p:spPr>
                <a:xfrm>
                  <a:off x="5715000" y="5331011"/>
                  <a:ext cx="457200" cy="914401"/>
                </a:xfrm>
                <a:prstGeom prst="donu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40" name="Oval 939">
                <a:extLst>
                  <a:ext uri="{FF2B5EF4-FFF2-40B4-BE49-F238E27FC236}">
                    <a16:creationId xmlns:a16="http://schemas.microsoft.com/office/drawing/2014/main" id="{A6D9B1AD-71F9-1CCA-C79C-7953FC46A19F}"/>
                  </a:ext>
                </a:extLst>
              </p:cNvPr>
              <p:cNvSpPr/>
              <p:nvPr/>
            </p:nvSpPr>
            <p:spPr>
              <a:xfrm>
                <a:off x="8163418" y="3731742"/>
                <a:ext cx="257506" cy="167949"/>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6" name="Group 875">
              <a:extLst>
                <a:ext uri="{FF2B5EF4-FFF2-40B4-BE49-F238E27FC236}">
                  <a16:creationId xmlns:a16="http://schemas.microsoft.com/office/drawing/2014/main" id="{2D50030D-9701-0366-BD7C-E64FF8226AEF}"/>
                </a:ext>
              </a:extLst>
            </p:cNvPr>
            <p:cNvGrpSpPr/>
            <p:nvPr/>
          </p:nvGrpSpPr>
          <p:grpSpPr>
            <a:xfrm>
              <a:off x="8857694" y="3495751"/>
              <a:ext cx="1178094" cy="1957796"/>
              <a:chOff x="8567794" y="3412069"/>
              <a:chExt cx="1476878" cy="2454326"/>
            </a:xfrm>
          </p:grpSpPr>
          <p:sp>
            <p:nvSpPr>
              <p:cNvPr id="909" name="Oval 908">
                <a:extLst>
                  <a:ext uri="{FF2B5EF4-FFF2-40B4-BE49-F238E27FC236}">
                    <a16:creationId xmlns:a16="http://schemas.microsoft.com/office/drawing/2014/main" id="{837049F9-EBB8-F898-CA53-893D67ECABC5}"/>
                  </a:ext>
                </a:extLst>
              </p:cNvPr>
              <p:cNvSpPr/>
              <p:nvPr/>
            </p:nvSpPr>
            <p:spPr>
              <a:xfrm rot="1003864">
                <a:off x="9229974" y="5646183"/>
                <a:ext cx="418349" cy="220211"/>
              </a:xfrm>
              <a:prstGeom prst="ellipse">
                <a:avLst/>
              </a:prstGeom>
              <a:solidFill>
                <a:srgbClr val="9966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Oval 909">
                <a:extLst>
                  <a:ext uri="{FF2B5EF4-FFF2-40B4-BE49-F238E27FC236}">
                    <a16:creationId xmlns:a16="http://schemas.microsoft.com/office/drawing/2014/main" id="{7778CB0B-634E-EBB8-7422-48C4A8CDDEF1}"/>
                  </a:ext>
                </a:extLst>
              </p:cNvPr>
              <p:cNvSpPr/>
              <p:nvPr/>
            </p:nvSpPr>
            <p:spPr>
              <a:xfrm rot="21061729">
                <a:off x="8844208" y="5646184"/>
                <a:ext cx="418349" cy="220211"/>
              </a:xfrm>
              <a:prstGeom prst="ellipse">
                <a:avLst/>
              </a:prstGeom>
              <a:solidFill>
                <a:srgbClr val="9966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Oval 910">
                <a:extLst>
                  <a:ext uri="{FF2B5EF4-FFF2-40B4-BE49-F238E27FC236}">
                    <a16:creationId xmlns:a16="http://schemas.microsoft.com/office/drawing/2014/main" id="{05100628-1372-CC5B-6783-B96D7572C1ED}"/>
                  </a:ext>
                </a:extLst>
              </p:cNvPr>
              <p:cNvSpPr/>
              <p:nvPr/>
            </p:nvSpPr>
            <p:spPr>
              <a:xfrm>
                <a:off x="9651799" y="5021377"/>
                <a:ext cx="241500" cy="28531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Oval 911">
                <a:extLst>
                  <a:ext uri="{FF2B5EF4-FFF2-40B4-BE49-F238E27FC236}">
                    <a16:creationId xmlns:a16="http://schemas.microsoft.com/office/drawing/2014/main" id="{595A8C8D-9422-6321-834B-9B72EB6180F9}"/>
                  </a:ext>
                </a:extLst>
              </p:cNvPr>
              <p:cNvSpPr/>
              <p:nvPr/>
            </p:nvSpPr>
            <p:spPr>
              <a:xfrm>
                <a:off x="8659946" y="5036839"/>
                <a:ext cx="199667" cy="256858"/>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3" name="Picture 912">
                <a:extLst>
                  <a:ext uri="{FF2B5EF4-FFF2-40B4-BE49-F238E27FC236}">
                    <a16:creationId xmlns:a16="http://schemas.microsoft.com/office/drawing/2014/main" id="{9C04342E-ECC8-F885-976C-89EC84BEB06C}"/>
                  </a:ext>
                </a:extLst>
              </p:cNvPr>
              <p:cNvPicPr>
                <a:picLocks noChangeAspect="1"/>
              </p:cNvPicPr>
              <p:nvPr/>
            </p:nvPicPr>
            <p:blipFill>
              <a:blip r:embed="rId3"/>
              <a:srcRect l="15075" t="13649" r="25685" b="17915"/>
              <a:stretch>
                <a:fillRect/>
              </a:stretch>
            </p:blipFill>
            <p:spPr>
              <a:xfrm rot="18416467">
                <a:off x="9120305" y="4313259"/>
                <a:ext cx="791594" cy="1057141"/>
              </a:xfrm>
              <a:custGeom>
                <a:avLst/>
                <a:gdLst>
                  <a:gd name="connsiteX0" fmla="*/ 1671913 w 2206567"/>
                  <a:gd name="connsiteY0" fmla="*/ 0 h 2946778"/>
                  <a:gd name="connsiteX1" fmla="*/ 2206567 w 2206567"/>
                  <a:gd name="connsiteY1" fmla="*/ 276900 h 2946778"/>
                  <a:gd name="connsiteX2" fmla="*/ 1324977 w 2206567"/>
                  <a:gd name="connsiteY2" fmla="*/ 2946778 h 2946778"/>
                  <a:gd name="connsiteX3" fmla="*/ 0 w 2206567"/>
                  <a:gd name="connsiteY3" fmla="*/ 2260565 h 2946778"/>
                </a:gdLst>
                <a:ahLst/>
                <a:cxnLst>
                  <a:cxn ang="0">
                    <a:pos x="connsiteX0" y="connsiteY0"/>
                  </a:cxn>
                  <a:cxn ang="0">
                    <a:pos x="connsiteX1" y="connsiteY1"/>
                  </a:cxn>
                  <a:cxn ang="0">
                    <a:pos x="connsiteX2" y="connsiteY2"/>
                  </a:cxn>
                  <a:cxn ang="0">
                    <a:pos x="connsiteX3" y="connsiteY3"/>
                  </a:cxn>
                </a:cxnLst>
                <a:rect l="l" t="t" r="r" b="b"/>
                <a:pathLst>
                  <a:path w="2206567" h="2946778">
                    <a:moveTo>
                      <a:pt x="1671913" y="0"/>
                    </a:moveTo>
                    <a:lnTo>
                      <a:pt x="2206567" y="276900"/>
                    </a:lnTo>
                    <a:lnTo>
                      <a:pt x="1324977" y="2946778"/>
                    </a:lnTo>
                    <a:lnTo>
                      <a:pt x="0" y="2260565"/>
                    </a:lnTo>
                    <a:close/>
                  </a:path>
                </a:pathLst>
              </a:custGeom>
            </p:spPr>
          </p:pic>
          <p:pic>
            <p:nvPicPr>
              <p:cNvPr id="914" name="Picture 913">
                <a:extLst>
                  <a:ext uri="{FF2B5EF4-FFF2-40B4-BE49-F238E27FC236}">
                    <a16:creationId xmlns:a16="http://schemas.microsoft.com/office/drawing/2014/main" id="{847E73DF-FF24-4616-B5D6-9E7C0345BA8B}"/>
                  </a:ext>
                </a:extLst>
              </p:cNvPr>
              <p:cNvPicPr>
                <a:picLocks noChangeAspect="1"/>
              </p:cNvPicPr>
              <p:nvPr/>
            </p:nvPicPr>
            <p:blipFill>
              <a:blip r:embed="rId3"/>
              <a:srcRect l="19109" t="18633" r="21651" b="12931"/>
              <a:stretch>
                <a:fillRect/>
              </a:stretch>
            </p:blipFill>
            <p:spPr>
              <a:xfrm>
                <a:off x="8567794" y="4291331"/>
                <a:ext cx="711381" cy="950019"/>
              </a:xfrm>
              <a:custGeom>
                <a:avLst/>
                <a:gdLst>
                  <a:gd name="connsiteX0" fmla="*/ 1671913 w 2206567"/>
                  <a:gd name="connsiteY0" fmla="*/ 0 h 2946779"/>
                  <a:gd name="connsiteX1" fmla="*/ 2206567 w 2206567"/>
                  <a:gd name="connsiteY1" fmla="*/ 276901 h 2946779"/>
                  <a:gd name="connsiteX2" fmla="*/ 1324977 w 2206567"/>
                  <a:gd name="connsiteY2" fmla="*/ 2946779 h 2946779"/>
                  <a:gd name="connsiteX3" fmla="*/ 0 w 2206567"/>
                  <a:gd name="connsiteY3" fmla="*/ 2260566 h 2946779"/>
                </a:gdLst>
                <a:ahLst/>
                <a:cxnLst>
                  <a:cxn ang="0">
                    <a:pos x="connsiteX0" y="connsiteY0"/>
                  </a:cxn>
                  <a:cxn ang="0">
                    <a:pos x="connsiteX1" y="connsiteY1"/>
                  </a:cxn>
                  <a:cxn ang="0">
                    <a:pos x="connsiteX2" y="connsiteY2"/>
                  </a:cxn>
                  <a:cxn ang="0">
                    <a:pos x="connsiteX3" y="connsiteY3"/>
                  </a:cxn>
                </a:cxnLst>
                <a:rect l="l" t="t" r="r" b="b"/>
                <a:pathLst>
                  <a:path w="2206567" h="2946779">
                    <a:moveTo>
                      <a:pt x="1671913" y="0"/>
                    </a:moveTo>
                    <a:lnTo>
                      <a:pt x="2206567" y="276901"/>
                    </a:lnTo>
                    <a:lnTo>
                      <a:pt x="1324977" y="2946779"/>
                    </a:lnTo>
                    <a:lnTo>
                      <a:pt x="0" y="2260566"/>
                    </a:lnTo>
                    <a:close/>
                  </a:path>
                </a:pathLst>
              </a:custGeom>
            </p:spPr>
          </p:pic>
          <p:sp>
            <p:nvSpPr>
              <p:cNvPr id="915" name="Teardrop 914">
                <a:extLst>
                  <a:ext uri="{FF2B5EF4-FFF2-40B4-BE49-F238E27FC236}">
                    <a16:creationId xmlns:a16="http://schemas.microsoft.com/office/drawing/2014/main" id="{AD68CA83-1C5A-B664-C03F-FC853DB1CDB3}"/>
                  </a:ext>
                </a:extLst>
              </p:cNvPr>
              <p:cNvSpPr/>
              <p:nvPr/>
            </p:nvSpPr>
            <p:spPr>
              <a:xfrm rot="17973269">
                <a:off x="9247819" y="3866879"/>
                <a:ext cx="541849" cy="438703"/>
              </a:xfrm>
              <a:prstGeom prst="teardrop">
                <a:avLst>
                  <a:gd name="adj" fmla="val 150432"/>
                </a:avLst>
              </a:prstGeom>
              <a:solidFill>
                <a:schemeClr val="accent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Teardrop 915">
                <a:extLst>
                  <a:ext uri="{FF2B5EF4-FFF2-40B4-BE49-F238E27FC236}">
                    <a16:creationId xmlns:a16="http://schemas.microsoft.com/office/drawing/2014/main" id="{12515F14-CD06-2F5E-5673-95BB3D3BF621}"/>
                  </a:ext>
                </a:extLst>
              </p:cNvPr>
              <p:cNvSpPr/>
              <p:nvPr/>
            </p:nvSpPr>
            <p:spPr>
              <a:xfrm rot="20206668">
                <a:off x="8752318" y="3801831"/>
                <a:ext cx="311649" cy="593645"/>
              </a:xfrm>
              <a:prstGeom prst="teardrop">
                <a:avLst>
                  <a:gd name="adj" fmla="val 150432"/>
                </a:avLst>
              </a:prstGeom>
              <a:solidFill>
                <a:schemeClr val="accent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7" name="Picture 916">
                <a:extLst>
                  <a:ext uri="{FF2B5EF4-FFF2-40B4-BE49-F238E27FC236}">
                    <a16:creationId xmlns:a16="http://schemas.microsoft.com/office/drawing/2014/main" id="{1DFB7ABA-955E-1813-B60A-D142ADDB9510}"/>
                  </a:ext>
                </a:extLst>
              </p:cNvPr>
              <p:cNvPicPr>
                <a:picLocks noChangeAspect="1"/>
              </p:cNvPicPr>
              <p:nvPr/>
            </p:nvPicPr>
            <p:blipFill>
              <a:blip r:embed="rId3"/>
              <a:srcRect l="14937" t="13804" r="18724" b="9573"/>
              <a:stretch>
                <a:fillRect/>
              </a:stretch>
            </p:blipFill>
            <p:spPr>
              <a:xfrm>
                <a:off x="8748318" y="4368283"/>
                <a:ext cx="996970" cy="1331175"/>
              </a:xfrm>
              <a:custGeom>
                <a:avLst/>
                <a:gdLst>
                  <a:gd name="connsiteX0" fmla="*/ 998079 w 2470982"/>
                  <a:gd name="connsiteY0" fmla="*/ 0 h 3299307"/>
                  <a:gd name="connsiteX1" fmla="*/ 1472903 w 2470982"/>
                  <a:gd name="connsiteY1" fmla="*/ 0 h 3299307"/>
                  <a:gd name="connsiteX2" fmla="*/ 2470982 w 2470982"/>
                  <a:gd name="connsiteY2" fmla="*/ 3299307 h 3299307"/>
                  <a:gd name="connsiteX3" fmla="*/ 0 w 2470982"/>
                  <a:gd name="connsiteY3" fmla="*/ 3299307 h 3299307"/>
                </a:gdLst>
                <a:ahLst/>
                <a:cxnLst>
                  <a:cxn ang="0">
                    <a:pos x="connsiteX0" y="connsiteY0"/>
                  </a:cxn>
                  <a:cxn ang="0">
                    <a:pos x="connsiteX1" y="connsiteY1"/>
                  </a:cxn>
                  <a:cxn ang="0">
                    <a:pos x="connsiteX2" y="connsiteY2"/>
                  </a:cxn>
                  <a:cxn ang="0">
                    <a:pos x="connsiteX3" y="connsiteY3"/>
                  </a:cxn>
                </a:cxnLst>
                <a:rect l="l" t="t" r="r" b="b"/>
                <a:pathLst>
                  <a:path w="2470982" h="3299307">
                    <a:moveTo>
                      <a:pt x="998079" y="0"/>
                    </a:moveTo>
                    <a:lnTo>
                      <a:pt x="1472903" y="0"/>
                    </a:lnTo>
                    <a:lnTo>
                      <a:pt x="2470982" y="3299307"/>
                    </a:lnTo>
                    <a:lnTo>
                      <a:pt x="0" y="3299307"/>
                    </a:lnTo>
                    <a:close/>
                  </a:path>
                </a:pathLst>
              </a:custGeom>
            </p:spPr>
          </p:pic>
          <p:sp>
            <p:nvSpPr>
              <p:cNvPr id="918" name="Flowchart: Extract 917">
                <a:extLst>
                  <a:ext uri="{FF2B5EF4-FFF2-40B4-BE49-F238E27FC236}">
                    <a16:creationId xmlns:a16="http://schemas.microsoft.com/office/drawing/2014/main" id="{9977BE5F-2D23-F97C-4ED2-E6642BF83053}"/>
                  </a:ext>
                </a:extLst>
              </p:cNvPr>
              <p:cNvSpPr/>
              <p:nvPr/>
            </p:nvSpPr>
            <p:spPr>
              <a:xfrm rot="10800000">
                <a:off x="9183120" y="4201457"/>
                <a:ext cx="125859" cy="368492"/>
              </a:xfrm>
              <a:prstGeom prst="flowChartExtract">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Oval 918">
                <a:extLst>
                  <a:ext uri="{FF2B5EF4-FFF2-40B4-BE49-F238E27FC236}">
                    <a16:creationId xmlns:a16="http://schemas.microsoft.com/office/drawing/2014/main" id="{AC1F3E02-22D8-4F75-DC07-463C39916293}"/>
                  </a:ext>
                </a:extLst>
              </p:cNvPr>
              <p:cNvSpPr/>
              <p:nvPr/>
            </p:nvSpPr>
            <p:spPr>
              <a:xfrm>
                <a:off x="9006994" y="3513012"/>
                <a:ext cx="502018" cy="867281"/>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Freeform: Shape 919">
                <a:extLst>
                  <a:ext uri="{FF2B5EF4-FFF2-40B4-BE49-F238E27FC236}">
                    <a16:creationId xmlns:a16="http://schemas.microsoft.com/office/drawing/2014/main" id="{BAA2BC95-C156-168D-7115-AF055F251C51}"/>
                  </a:ext>
                </a:extLst>
              </p:cNvPr>
              <p:cNvSpPr/>
              <p:nvPr/>
            </p:nvSpPr>
            <p:spPr>
              <a:xfrm rot="16531789" flipH="1">
                <a:off x="8991296" y="3318374"/>
                <a:ext cx="468477" cy="655867"/>
              </a:xfrm>
              <a:custGeom>
                <a:avLst/>
                <a:gdLst>
                  <a:gd name="connsiteX0" fmla="*/ 2631 w 468477"/>
                  <a:gd name="connsiteY0" fmla="*/ 397831 h 655867"/>
                  <a:gd name="connsiteX1" fmla="*/ 186918 w 468477"/>
                  <a:gd name="connsiteY1" fmla="*/ 613245 h 655867"/>
                  <a:gd name="connsiteX2" fmla="*/ 404979 w 468477"/>
                  <a:gd name="connsiteY2" fmla="*/ 655867 h 655867"/>
                  <a:gd name="connsiteX3" fmla="*/ 438753 w 468477"/>
                  <a:gd name="connsiteY3" fmla="*/ 483076 h 655867"/>
                  <a:gd name="connsiteX4" fmla="*/ 398766 w 468477"/>
                  <a:gd name="connsiteY4" fmla="*/ 348410 h 655867"/>
                  <a:gd name="connsiteX5" fmla="*/ 365128 w 468477"/>
                  <a:gd name="connsiteY5" fmla="*/ 321002 h 655867"/>
                  <a:gd name="connsiteX6" fmla="*/ 403400 w 468477"/>
                  <a:gd name="connsiteY6" fmla="*/ 300555 h 655867"/>
                  <a:gd name="connsiteX7" fmla="*/ 468477 w 468477"/>
                  <a:gd name="connsiteY7" fmla="*/ 176061 h 655867"/>
                  <a:gd name="connsiteX8" fmla="*/ 468477 w 468477"/>
                  <a:gd name="connsiteY8" fmla="*/ 0 h 655867"/>
                  <a:gd name="connsiteX9" fmla="*/ 246290 w 468477"/>
                  <a:gd name="connsiteY9" fmla="*/ 0 h 655867"/>
                  <a:gd name="connsiteX10" fmla="*/ 24103 w 468477"/>
                  <a:gd name="connsiteY10" fmla="*/ 176061 h 655867"/>
                  <a:gd name="connsiteX11" fmla="*/ 41564 w 468477"/>
                  <a:gd name="connsiteY11" fmla="*/ 244592 h 655867"/>
                  <a:gd name="connsiteX12" fmla="*/ 83367 w 468477"/>
                  <a:gd name="connsiteY12" fmla="*/ 293723 h 655867"/>
                  <a:gd name="connsiteX13" fmla="*/ 32914 w 468477"/>
                  <a:gd name="connsiteY13" fmla="*/ 333923 h 655867"/>
                  <a:gd name="connsiteX14" fmla="*/ 2631 w 468477"/>
                  <a:gd name="connsiteY14" fmla="*/ 397831 h 65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8477" h="655867">
                    <a:moveTo>
                      <a:pt x="2631" y="397831"/>
                    </a:moveTo>
                    <a:cubicBezTo>
                      <a:pt x="-16021" y="493262"/>
                      <a:pt x="66487" y="589706"/>
                      <a:pt x="186918" y="613245"/>
                    </a:cubicBezTo>
                    <a:lnTo>
                      <a:pt x="404979" y="655867"/>
                    </a:lnTo>
                    <a:lnTo>
                      <a:pt x="438753" y="483076"/>
                    </a:lnTo>
                    <a:cubicBezTo>
                      <a:pt x="448079" y="435361"/>
                      <a:pt x="432115" y="387392"/>
                      <a:pt x="398766" y="348410"/>
                    </a:cubicBezTo>
                    <a:lnTo>
                      <a:pt x="365128" y="321002"/>
                    </a:lnTo>
                    <a:lnTo>
                      <a:pt x="403400" y="300555"/>
                    </a:lnTo>
                    <a:cubicBezTo>
                      <a:pt x="443608" y="268694"/>
                      <a:pt x="468477" y="224679"/>
                      <a:pt x="468477" y="176061"/>
                    </a:cubicBezTo>
                    <a:lnTo>
                      <a:pt x="468477" y="0"/>
                    </a:lnTo>
                    <a:lnTo>
                      <a:pt x="246290" y="0"/>
                    </a:lnTo>
                    <a:cubicBezTo>
                      <a:pt x="123580" y="0"/>
                      <a:pt x="24103" y="78825"/>
                      <a:pt x="24103" y="176061"/>
                    </a:cubicBezTo>
                    <a:cubicBezTo>
                      <a:pt x="24103" y="200370"/>
                      <a:pt x="30320" y="223528"/>
                      <a:pt x="41564" y="244592"/>
                    </a:cubicBezTo>
                    <a:lnTo>
                      <a:pt x="83367" y="293723"/>
                    </a:lnTo>
                    <a:lnTo>
                      <a:pt x="32914" y="333923"/>
                    </a:lnTo>
                    <a:cubicBezTo>
                      <a:pt x="17839" y="352438"/>
                      <a:pt x="7295" y="373974"/>
                      <a:pt x="2631" y="397831"/>
                    </a:cubicBezTo>
                    <a:close/>
                  </a:path>
                </a:pathLst>
              </a:custGeom>
              <a:solidFill>
                <a:schemeClr val="accent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7" name="Group 876">
              <a:extLst>
                <a:ext uri="{FF2B5EF4-FFF2-40B4-BE49-F238E27FC236}">
                  <a16:creationId xmlns:a16="http://schemas.microsoft.com/office/drawing/2014/main" id="{9F567323-FC0B-8D13-DBF3-C1F5CFA2D6D9}"/>
                </a:ext>
              </a:extLst>
            </p:cNvPr>
            <p:cNvGrpSpPr/>
            <p:nvPr/>
          </p:nvGrpSpPr>
          <p:grpSpPr>
            <a:xfrm>
              <a:off x="6731933" y="3327705"/>
              <a:ext cx="768391" cy="2210329"/>
              <a:chOff x="5429962" y="2375535"/>
              <a:chExt cx="1381264" cy="3973299"/>
            </a:xfrm>
          </p:grpSpPr>
          <p:sp>
            <p:nvSpPr>
              <p:cNvPr id="896" name="Freeform: Shape 895">
                <a:extLst>
                  <a:ext uri="{FF2B5EF4-FFF2-40B4-BE49-F238E27FC236}">
                    <a16:creationId xmlns:a16="http://schemas.microsoft.com/office/drawing/2014/main" id="{1E00A7C2-992E-4112-7B85-174127CECFB4}"/>
                  </a:ext>
                </a:extLst>
              </p:cNvPr>
              <p:cNvSpPr/>
              <p:nvPr/>
            </p:nvSpPr>
            <p:spPr>
              <a:xfrm rot="17718724">
                <a:off x="5545365" y="2385528"/>
                <a:ext cx="1275854" cy="1255868"/>
              </a:xfrm>
              <a:custGeom>
                <a:avLst/>
                <a:gdLst>
                  <a:gd name="connsiteX0" fmla="*/ 1268686 w 1275854"/>
                  <a:gd name="connsiteY0" fmla="*/ 520833 h 1255868"/>
                  <a:gd name="connsiteX1" fmla="*/ 1275598 w 1275854"/>
                  <a:gd name="connsiteY1" fmla="*/ 552009 h 1255868"/>
                  <a:gd name="connsiteX2" fmla="*/ 1240186 w 1275854"/>
                  <a:gd name="connsiteY2" fmla="*/ 633751 h 1255868"/>
                  <a:gd name="connsiteX3" fmla="*/ 1240174 w 1275854"/>
                  <a:gd name="connsiteY3" fmla="*/ 634115 h 1255868"/>
                  <a:gd name="connsiteX4" fmla="*/ 1238580 w 1275854"/>
                  <a:gd name="connsiteY4" fmla="*/ 686187 h 1255868"/>
                  <a:gd name="connsiteX5" fmla="*/ 1213675 w 1275854"/>
                  <a:gd name="connsiteY5" fmla="*/ 729700 h 1255868"/>
                  <a:gd name="connsiteX6" fmla="*/ 1148528 w 1275854"/>
                  <a:gd name="connsiteY6" fmla="*/ 756778 h 1255868"/>
                  <a:gd name="connsiteX7" fmla="*/ 1147003 w 1275854"/>
                  <a:gd name="connsiteY7" fmla="*/ 758739 h 1255868"/>
                  <a:gd name="connsiteX8" fmla="*/ 1155161 w 1275854"/>
                  <a:gd name="connsiteY8" fmla="*/ 779584 h 1255868"/>
                  <a:gd name="connsiteX9" fmla="*/ 1084986 w 1275854"/>
                  <a:gd name="connsiteY9" fmla="*/ 911148 h 1255868"/>
                  <a:gd name="connsiteX10" fmla="*/ 1078014 w 1275854"/>
                  <a:gd name="connsiteY10" fmla="*/ 1001659 h 1255868"/>
                  <a:gd name="connsiteX11" fmla="*/ 951918 w 1275854"/>
                  <a:gd name="connsiteY11" fmla="*/ 1064981 h 1255868"/>
                  <a:gd name="connsiteX12" fmla="*/ 892365 w 1275854"/>
                  <a:gd name="connsiteY12" fmla="*/ 1183325 h 1255868"/>
                  <a:gd name="connsiteX13" fmla="*/ 735608 w 1275854"/>
                  <a:gd name="connsiteY13" fmla="*/ 1191819 h 1255868"/>
                  <a:gd name="connsiteX14" fmla="*/ 512848 w 1275854"/>
                  <a:gd name="connsiteY14" fmla="*/ 1228590 h 1255868"/>
                  <a:gd name="connsiteX15" fmla="*/ 401407 w 1275854"/>
                  <a:gd name="connsiteY15" fmla="*/ 1212465 h 1255868"/>
                  <a:gd name="connsiteX16" fmla="*/ 390325 w 1275854"/>
                  <a:gd name="connsiteY16" fmla="*/ 1132444 h 1255868"/>
                  <a:gd name="connsiteX17" fmla="*/ 319203 w 1275854"/>
                  <a:gd name="connsiteY17" fmla="*/ 1075325 h 1255868"/>
                  <a:gd name="connsiteX18" fmla="*/ 365172 w 1275854"/>
                  <a:gd name="connsiteY18" fmla="*/ 978910 h 1255868"/>
                  <a:gd name="connsiteX19" fmla="*/ 365151 w 1275854"/>
                  <a:gd name="connsiteY19" fmla="*/ 976884 h 1255868"/>
                  <a:gd name="connsiteX20" fmla="*/ 358415 w 1275854"/>
                  <a:gd name="connsiteY20" fmla="*/ 868843 h 1255868"/>
                  <a:gd name="connsiteX21" fmla="*/ 508550 w 1275854"/>
                  <a:gd name="connsiteY21" fmla="*/ 780751 h 1255868"/>
                  <a:gd name="connsiteX22" fmla="*/ 508570 w 1275854"/>
                  <a:gd name="connsiteY22" fmla="*/ 780700 h 1255868"/>
                  <a:gd name="connsiteX23" fmla="*/ 526664 w 1275854"/>
                  <a:gd name="connsiteY23" fmla="*/ 735044 h 1255868"/>
                  <a:gd name="connsiteX24" fmla="*/ 659651 w 1275854"/>
                  <a:gd name="connsiteY24" fmla="*/ 691289 h 1255868"/>
                  <a:gd name="connsiteX25" fmla="*/ 659968 w 1275854"/>
                  <a:gd name="connsiteY25" fmla="*/ 690440 h 1255868"/>
                  <a:gd name="connsiteX26" fmla="*/ 673893 w 1275854"/>
                  <a:gd name="connsiteY26" fmla="*/ 653115 h 1255868"/>
                  <a:gd name="connsiteX27" fmla="*/ 703745 w 1275854"/>
                  <a:gd name="connsiteY27" fmla="*/ 625527 h 1255868"/>
                  <a:gd name="connsiteX28" fmla="*/ 701182 w 1275854"/>
                  <a:gd name="connsiteY28" fmla="*/ 624759 h 1255868"/>
                  <a:gd name="connsiteX29" fmla="*/ 646318 w 1275854"/>
                  <a:gd name="connsiteY29" fmla="*/ 581095 h 1255868"/>
                  <a:gd name="connsiteX30" fmla="*/ 625328 w 1275854"/>
                  <a:gd name="connsiteY30" fmla="*/ 544096 h 1255868"/>
                  <a:gd name="connsiteX31" fmla="*/ 624678 w 1275854"/>
                  <a:gd name="connsiteY31" fmla="*/ 541424 h 1255868"/>
                  <a:gd name="connsiteX32" fmla="*/ 623492 w 1275854"/>
                  <a:gd name="connsiteY32" fmla="*/ 541338 h 1255868"/>
                  <a:gd name="connsiteX33" fmla="*/ 588394 w 1275854"/>
                  <a:gd name="connsiteY33" fmla="*/ 527987 h 1255868"/>
                  <a:gd name="connsiteX34" fmla="*/ 487803 w 1275854"/>
                  <a:gd name="connsiteY34" fmla="*/ 614204 h 1255868"/>
                  <a:gd name="connsiteX35" fmla="*/ 339899 w 1275854"/>
                  <a:gd name="connsiteY35" fmla="*/ 561578 h 1255868"/>
                  <a:gd name="connsiteX36" fmla="*/ 120194 w 1275854"/>
                  <a:gd name="connsiteY36" fmla="*/ 509582 h 1255868"/>
                  <a:gd name="connsiteX37" fmla="*/ 23595 w 1275854"/>
                  <a:gd name="connsiteY37" fmla="*/ 451720 h 1255868"/>
                  <a:gd name="connsiteX38" fmla="*/ 44236 w 1275854"/>
                  <a:gd name="connsiteY38" fmla="*/ 373617 h 1255868"/>
                  <a:gd name="connsiteX39" fmla="*/ 649 w 1275854"/>
                  <a:gd name="connsiteY39" fmla="*/ 293485 h 1255868"/>
                  <a:gd name="connsiteX40" fmla="*/ 80250 w 1275854"/>
                  <a:gd name="connsiteY40" fmla="*/ 222262 h 1255868"/>
                  <a:gd name="connsiteX41" fmla="*/ 81011 w 1275854"/>
                  <a:gd name="connsiteY41" fmla="*/ 220384 h 1255868"/>
                  <a:gd name="connsiteX42" fmla="*/ 116469 w 1275854"/>
                  <a:gd name="connsiteY42" fmla="*/ 118106 h 1255868"/>
                  <a:gd name="connsiteX43" fmla="*/ 288965 w 1275854"/>
                  <a:gd name="connsiteY43" fmla="*/ 94739 h 1255868"/>
                  <a:gd name="connsiteX44" fmla="*/ 289004 w 1275854"/>
                  <a:gd name="connsiteY44" fmla="*/ 94700 h 1255868"/>
                  <a:gd name="connsiteX45" fmla="*/ 323308 w 1275854"/>
                  <a:gd name="connsiteY45" fmla="*/ 59556 h 1255868"/>
                  <a:gd name="connsiteX46" fmla="*/ 462881 w 1275854"/>
                  <a:gd name="connsiteY46" fmla="*/ 70482 h 1255868"/>
                  <a:gd name="connsiteX47" fmla="*/ 463501 w 1275854"/>
                  <a:gd name="connsiteY47" fmla="*/ 69821 h 1255868"/>
                  <a:gd name="connsiteX48" fmla="*/ 490745 w 1275854"/>
                  <a:gd name="connsiteY48" fmla="*/ 40754 h 1255868"/>
                  <a:gd name="connsiteX49" fmla="*/ 530649 w 1275854"/>
                  <a:gd name="connsiteY49" fmla="*/ 26188 h 1255868"/>
                  <a:gd name="connsiteX50" fmla="*/ 577348 w 1275854"/>
                  <a:gd name="connsiteY50" fmla="*/ 31473 h 1255868"/>
                  <a:gd name="connsiteX51" fmla="*/ 613612 w 1275854"/>
                  <a:gd name="connsiteY51" fmla="*/ 56695 h 1255868"/>
                  <a:gd name="connsiteX52" fmla="*/ 614694 w 1275854"/>
                  <a:gd name="connsiteY52" fmla="*/ 57448 h 1255868"/>
                  <a:gd name="connsiteX53" fmla="*/ 653206 w 1275854"/>
                  <a:gd name="connsiteY53" fmla="*/ 32193 h 1255868"/>
                  <a:gd name="connsiteX54" fmla="*/ 694672 w 1275854"/>
                  <a:gd name="connsiteY54" fmla="*/ 26477 h 1255868"/>
                  <a:gd name="connsiteX55" fmla="*/ 706723 w 1275854"/>
                  <a:gd name="connsiteY55" fmla="*/ 14388 h 1255868"/>
                  <a:gd name="connsiteX56" fmla="*/ 727963 w 1275854"/>
                  <a:gd name="connsiteY56" fmla="*/ 3589 h 1255868"/>
                  <a:gd name="connsiteX57" fmla="*/ 826382 w 1275854"/>
                  <a:gd name="connsiteY57" fmla="*/ 45097 h 1255868"/>
                  <a:gd name="connsiteX58" fmla="*/ 828405 w 1275854"/>
                  <a:gd name="connsiteY58" fmla="*/ 44982 h 1255868"/>
                  <a:gd name="connsiteX59" fmla="*/ 936024 w 1275854"/>
                  <a:gd name="connsiteY59" fmla="*/ 33307 h 1255868"/>
                  <a:gd name="connsiteX60" fmla="*/ 1030898 w 1275854"/>
                  <a:gd name="connsiteY60" fmla="*/ 179251 h 1255868"/>
                  <a:gd name="connsiteX61" fmla="*/ 1030950 w 1275854"/>
                  <a:gd name="connsiteY61" fmla="*/ 179269 h 1255868"/>
                  <a:gd name="connsiteX62" fmla="*/ 1077386 w 1275854"/>
                  <a:gd name="connsiteY62" fmla="*/ 195255 h 1255868"/>
                  <a:gd name="connsiteX63" fmla="*/ 1127183 w 1275854"/>
                  <a:gd name="connsiteY63" fmla="*/ 326099 h 1255868"/>
                  <a:gd name="connsiteX64" fmla="*/ 1128046 w 1275854"/>
                  <a:gd name="connsiteY64" fmla="*/ 326376 h 1255868"/>
                  <a:gd name="connsiteX65" fmla="*/ 1165970 w 1275854"/>
                  <a:gd name="connsiteY65" fmla="*/ 338578 h 1255868"/>
                  <a:gd name="connsiteX66" fmla="*/ 1196199 w 1275854"/>
                  <a:gd name="connsiteY66" fmla="*/ 368423 h 1255868"/>
                  <a:gd name="connsiteX67" fmla="*/ 1211387 w 1275854"/>
                  <a:gd name="connsiteY67" fmla="*/ 412898 h 1255868"/>
                  <a:gd name="connsiteX68" fmla="*/ 1204091 w 1275854"/>
                  <a:gd name="connsiteY68" fmla="*/ 456464 h 1255868"/>
                  <a:gd name="connsiteX69" fmla="*/ 1203873 w 1275854"/>
                  <a:gd name="connsiteY69" fmla="*/ 457765 h 1255868"/>
                  <a:gd name="connsiteX70" fmla="*/ 1268686 w 1275854"/>
                  <a:gd name="connsiteY70" fmla="*/ 520833 h 125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275854" h="1255868">
                    <a:moveTo>
                      <a:pt x="1268686" y="520833"/>
                    </a:moveTo>
                    <a:cubicBezTo>
                      <a:pt x="1272459" y="530700"/>
                      <a:pt x="1274844" y="541199"/>
                      <a:pt x="1275598" y="552009"/>
                    </a:cubicBezTo>
                    <a:cubicBezTo>
                      <a:pt x="1277899" y="584954"/>
                      <a:pt x="1264610" y="615643"/>
                      <a:pt x="1240186" y="633751"/>
                    </a:cubicBezTo>
                    <a:lnTo>
                      <a:pt x="1240174" y="634115"/>
                    </a:lnTo>
                    <a:lnTo>
                      <a:pt x="1238580" y="686187"/>
                    </a:lnTo>
                    <a:cubicBezTo>
                      <a:pt x="1234023" y="702684"/>
                      <a:pt x="1225583" y="717693"/>
                      <a:pt x="1213675" y="729700"/>
                    </a:cubicBezTo>
                    <a:cubicBezTo>
                      <a:pt x="1196393" y="747138"/>
                      <a:pt x="1173223" y="756776"/>
                      <a:pt x="1148528" y="756778"/>
                    </a:cubicBezTo>
                    <a:lnTo>
                      <a:pt x="1147003" y="758739"/>
                    </a:lnTo>
                    <a:lnTo>
                      <a:pt x="1155161" y="779584"/>
                    </a:lnTo>
                    <a:cubicBezTo>
                      <a:pt x="1161639" y="830826"/>
                      <a:pt x="1133905" y="882825"/>
                      <a:pt x="1084986" y="911148"/>
                    </a:cubicBezTo>
                    <a:cubicBezTo>
                      <a:pt x="1096723" y="939916"/>
                      <a:pt x="1094171" y="972920"/>
                      <a:pt x="1078014" y="1001659"/>
                    </a:cubicBezTo>
                    <a:cubicBezTo>
                      <a:pt x="1053466" y="1045328"/>
                      <a:pt x="1002362" y="1070986"/>
                      <a:pt x="951918" y="1064981"/>
                    </a:cubicBezTo>
                    <a:cubicBezTo>
                      <a:pt x="955283" y="1110112"/>
                      <a:pt x="932609" y="1155167"/>
                      <a:pt x="892365" y="1183325"/>
                    </a:cubicBezTo>
                    <a:cubicBezTo>
                      <a:pt x="844941" y="1216505"/>
                      <a:pt x="782389" y="1219899"/>
                      <a:pt x="735608" y="1191819"/>
                    </a:cubicBezTo>
                    <a:cubicBezTo>
                      <a:pt x="681295" y="1259741"/>
                      <a:pt x="580810" y="1276335"/>
                      <a:pt x="512848" y="1228590"/>
                    </a:cubicBezTo>
                    <a:cubicBezTo>
                      <a:pt x="474492" y="1249631"/>
                      <a:pt x="427367" y="1242817"/>
                      <a:pt x="401407" y="1212465"/>
                    </a:cubicBezTo>
                    <a:cubicBezTo>
                      <a:pt x="382614" y="1190509"/>
                      <a:pt x="378398" y="1160098"/>
                      <a:pt x="390325" y="1132444"/>
                    </a:cubicBezTo>
                    <a:cubicBezTo>
                      <a:pt x="355631" y="1129168"/>
                      <a:pt x="327692" y="1106728"/>
                      <a:pt x="319203" y="1075325"/>
                    </a:cubicBezTo>
                    <a:cubicBezTo>
                      <a:pt x="309272" y="1038553"/>
                      <a:pt x="328358" y="998519"/>
                      <a:pt x="365172" y="978910"/>
                    </a:cubicBezTo>
                    <a:cubicBezTo>
                      <a:pt x="365157" y="978233"/>
                      <a:pt x="365166" y="977561"/>
                      <a:pt x="365151" y="976884"/>
                    </a:cubicBezTo>
                    <a:cubicBezTo>
                      <a:pt x="345664" y="944731"/>
                      <a:pt x="343201" y="905120"/>
                      <a:pt x="358415" y="868843"/>
                    </a:cubicBezTo>
                    <a:cubicBezTo>
                      <a:pt x="382459" y="811540"/>
                      <a:pt x="444957" y="774881"/>
                      <a:pt x="508550" y="780751"/>
                    </a:cubicBezTo>
                    <a:lnTo>
                      <a:pt x="508570" y="780700"/>
                    </a:lnTo>
                    <a:lnTo>
                      <a:pt x="526664" y="735044"/>
                    </a:lnTo>
                    <a:cubicBezTo>
                      <a:pt x="554901" y="695006"/>
                      <a:pt x="609934" y="674085"/>
                      <a:pt x="659651" y="691289"/>
                    </a:cubicBezTo>
                    <a:lnTo>
                      <a:pt x="659968" y="690440"/>
                    </a:lnTo>
                    <a:lnTo>
                      <a:pt x="673893" y="653115"/>
                    </a:lnTo>
                    <a:lnTo>
                      <a:pt x="703745" y="625527"/>
                    </a:lnTo>
                    <a:lnTo>
                      <a:pt x="701182" y="624759"/>
                    </a:lnTo>
                    <a:cubicBezTo>
                      <a:pt x="680308" y="615427"/>
                      <a:pt x="661304" y="600552"/>
                      <a:pt x="646318" y="581095"/>
                    </a:cubicBezTo>
                    <a:cubicBezTo>
                      <a:pt x="637489" y="569631"/>
                      <a:pt x="630476" y="557138"/>
                      <a:pt x="625328" y="544096"/>
                    </a:cubicBezTo>
                    <a:lnTo>
                      <a:pt x="624678" y="541424"/>
                    </a:lnTo>
                    <a:lnTo>
                      <a:pt x="623492" y="541338"/>
                    </a:lnTo>
                    <a:cubicBezTo>
                      <a:pt x="611308" y="538676"/>
                      <a:pt x="599450" y="534237"/>
                      <a:pt x="588394" y="527987"/>
                    </a:cubicBezTo>
                    <a:cubicBezTo>
                      <a:pt x="574091" y="570924"/>
                      <a:pt x="535793" y="603747"/>
                      <a:pt x="487803" y="614204"/>
                    </a:cubicBezTo>
                    <a:cubicBezTo>
                      <a:pt x="431251" y="626524"/>
                      <a:pt x="372229" y="605529"/>
                      <a:pt x="339899" y="561578"/>
                    </a:cubicBezTo>
                    <a:cubicBezTo>
                      <a:pt x="263591" y="603295"/>
                      <a:pt x="164481" y="579846"/>
                      <a:pt x="120194" y="509582"/>
                    </a:cubicBezTo>
                    <a:cubicBezTo>
                      <a:pt x="76690" y="514200"/>
                      <a:pt x="35840" y="489737"/>
                      <a:pt x="23595" y="451720"/>
                    </a:cubicBezTo>
                    <a:cubicBezTo>
                      <a:pt x="14725" y="424215"/>
                      <a:pt x="22566" y="394531"/>
                      <a:pt x="44236" y="373617"/>
                    </a:cubicBezTo>
                    <a:cubicBezTo>
                      <a:pt x="13491" y="357212"/>
                      <a:pt x="-3631" y="325733"/>
                      <a:pt x="649" y="293485"/>
                    </a:cubicBezTo>
                    <a:cubicBezTo>
                      <a:pt x="5670" y="255729"/>
                      <a:pt x="38721" y="226154"/>
                      <a:pt x="80250" y="222262"/>
                    </a:cubicBezTo>
                    <a:cubicBezTo>
                      <a:pt x="80497" y="221631"/>
                      <a:pt x="80764" y="221015"/>
                      <a:pt x="81011" y="220384"/>
                    </a:cubicBezTo>
                    <a:cubicBezTo>
                      <a:pt x="75434" y="183203"/>
                      <a:pt x="88440" y="145707"/>
                      <a:pt x="116469" y="118106"/>
                    </a:cubicBezTo>
                    <a:cubicBezTo>
                      <a:pt x="160756" y="74511"/>
                      <a:pt x="232557" y="64794"/>
                      <a:pt x="288965" y="94739"/>
                    </a:cubicBezTo>
                    <a:lnTo>
                      <a:pt x="289004" y="94700"/>
                    </a:lnTo>
                    <a:lnTo>
                      <a:pt x="323308" y="59556"/>
                    </a:lnTo>
                    <a:cubicBezTo>
                      <a:pt x="364803" y="33507"/>
                      <a:pt x="423646" y="35432"/>
                      <a:pt x="462881" y="70482"/>
                    </a:cubicBezTo>
                    <a:lnTo>
                      <a:pt x="463501" y="69821"/>
                    </a:lnTo>
                    <a:lnTo>
                      <a:pt x="490745" y="40754"/>
                    </a:lnTo>
                    <a:cubicBezTo>
                      <a:pt x="502383" y="33147"/>
                      <a:pt x="516027" y="28065"/>
                      <a:pt x="530649" y="26188"/>
                    </a:cubicBezTo>
                    <a:cubicBezTo>
                      <a:pt x="546741" y="24119"/>
                      <a:pt x="562824" y="26071"/>
                      <a:pt x="577348" y="31473"/>
                    </a:cubicBezTo>
                    <a:lnTo>
                      <a:pt x="613612" y="56695"/>
                    </a:lnTo>
                    <a:lnTo>
                      <a:pt x="614694" y="57448"/>
                    </a:lnTo>
                    <a:cubicBezTo>
                      <a:pt x="625359" y="46070"/>
                      <a:pt x="638641" y="37557"/>
                      <a:pt x="653206" y="32193"/>
                    </a:cubicBezTo>
                    <a:lnTo>
                      <a:pt x="694672" y="26477"/>
                    </a:lnTo>
                    <a:lnTo>
                      <a:pt x="706723" y="14388"/>
                    </a:lnTo>
                    <a:cubicBezTo>
                      <a:pt x="713088" y="9737"/>
                      <a:pt x="720218" y="6069"/>
                      <a:pt x="727963" y="3589"/>
                    </a:cubicBezTo>
                    <a:cubicBezTo>
                      <a:pt x="764242" y="-8014"/>
                      <a:pt x="805108" y="9219"/>
                      <a:pt x="826382" y="45097"/>
                    </a:cubicBezTo>
                    <a:cubicBezTo>
                      <a:pt x="827058" y="45050"/>
                      <a:pt x="827730" y="45028"/>
                      <a:pt x="828405" y="44982"/>
                    </a:cubicBezTo>
                    <a:cubicBezTo>
                      <a:pt x="859632" y="24044"/>
                      <a:pt x="899089" y="19770"/>
                      <a:pt x="936024" y="33307"/>
                    </a:cubicBezTo>
                    <a:cubicBezTo>
                      <a:pt x="994368" y="54703"/>
                      <a:pt x="1033850" y="115457"/>
                      <a:pt x="1030898" y="179251"/>
                    </a:cubicBezTo>
                    <a:lnTo>
                      <a:pt x="1030950" y="179269"/>
                    </a:lnTo>
                    <a:lnTo>
                      <a:pt x="1077386" y="195255"/>
                    </a:lnTo>
                    <a:cubicBezTo>
                      <a:pt x="1118675" y="221628"/>
                      <a:pt x="1142094" y="275646"/>
                      <a:pt x="1127183" y="326099"/>
                    </a:cubicBezTo>
                    <a:lnTo>
                      <a:pt x="1128046" y="326376"/>
                    </a:lnTo>
                    <a:lnTo>
                      <a:pt x="1165970" y="338578"/>
                    </a:lnTo>
                    <a:cubicBezTo>
                      <a:pt x="1177823" y="345846"/>
                      <a:pt x="1188250" y="356008"/>
                      <a:pt x="1196199" y="368423"/>
                    </a:cubicBezTo>
                    <a:cubicBezTo>
                      <a:pt x="1204950" y="382086"/>
                      <a:pt x="1210061" y="397460"/>
                      <a:pt x="1211387" y="412898"/>
                    </a:cubicBezTo>
                    <a:lnTo>
                      <a:pt x="1204091" y="456464"/>
                    </a:lnTo>
                    <a:lnTo>
                      <a:pt x="1203873" y="457765"/>
                    </a:lnTo>
                    <a:cubicBezTo>
                      <a:pt x="1233565" y="467318"/>
                      <a:pt x="1257368" y="491232"/>
                      <a:pt x="1268686" y="520833"/>
                    </a:cubicBezTo>
                    <a:close/>
                  </a:path>
                </a:pathLst>
              </a:custGeom>
              <a:solidFill>
                <a:srgbClr val="CC99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7" name="Oval 896">
                <a:extLst>
                  <a:ext uri="{FF2B5EF4-FFF2-40B4-BE49-F238E27FC236}">
                    <a16:creationId xmlns:a16="http://schemas.microsoft.com/office/drawing/2014/main" id="{3B221E0D-756C-D139-5F57-3A6CA81E31DE}"/>
                  </a:ext>
                </a:extLst>
              </p:cNvPr>
              <p:cNvSpPr/>
              <p:nvPr/>
            </p:nvSpPr>
            <p:spPr>
              <a:xfrm rot="19918352">
                <a:off x="6503902" y="4519263"/>
                <a:ext cx="268505" cy="50746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8" name="Oval 897">
                <a:extLst>
                  <a:ext uri="{FF2B5EF4-FFF2-40B4-BE49-F238E27FC236}">
                    <a16:creationId xmlns:a16="http://schemas.microsoft.com/office/drawing/2014/main" id="{EF5A2DB0-C980-BA66-C335-D835B22AE9DC}"/>
                  </a:ext>
                </a:extLst>
              </p:cNvPr>
              <p:cNvSpPr/>
              <p:nvPr/>
            </p:nvSpPr>
            <p:spPr>
              <a:xfrm rot="1342527">
                <a:off x="5429962" y="4574449"/>
                <a:ext cx="273547" cy="50746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Flowchart: Manual Operation 898">
                <a:extLst>
                  <a:ext uri="{FF2B5EF4-FFF2-40B4-BE49-F238E27FC236}">
                    <a16:creationId xmlns:a16="http://schemas.microsoft.com/office/drawing/2014/main" id="{1D214198-D687-AF98-FD6C-22A75E4D09D3}"/>
                  </a:ext>
                </a:extLst>
              </p:cNvPr>
              <p:cNvSpPr/>
              <p:nvPr/>
            </p:nvSpPr>
            <p:spPr>
              <a:xfrm rot="12124073">
                <a:off x="5543911" y="3753555"/>
                <a:ext cx="587195" cy="1184089"/>
              </a:xfrm>
              <a:prstGeom prst="flowChartManualOperation">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Flowchart: Manual Operation 899">
                <a:extLst>
                  <a:ext uri="{FF2B5EF4-FFF2-40B4-BE49-F238E27FC236}">
                    <a16:creationId xmlns:a16="http://schemas.microsoft.com/office/drawing/2014/main" id="{29B941CD-87F1-FCBE-6476-BD540A895577}"/>
                  </a:ext>
                </a:extLst>
              </p:cNvPr>
              <p:cNvSpPr/>
              <p:nvPr/>
            </p:nvSpPr>
            <p:spPr>
              <a:xfrm rot="9242925">
                <a:off x="6054875" y="3699836"/>
                <a:ext cx="627717" cy="1184089"/>
              </a:xfrm>
              <a:prstGeom prst="flowChartManualOperation">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 name="Oval 900">
                <a:extLst>
                  <a:ext uri="{FF2B5EF4-FFF2-40B4-BE49-F238E27FC236}">
                    <a16:creationId xmlns:a16="http://schemas.microsoft.com/office/drawing/2014/main" id="{65041A58-3AF9-C3D9-BAB2-2DE2E08BF23B}"/>
                  </a:ext>
                </a:extLst>
              </p:cNvPr>
              <p:cNvSpPr/>
              <p:nvPr/>
            </p:nvSpPr>
            <p:spPr>
              <a:xfrm rot="21061729">
                <a:off x="5532085" y="6145917"/>
                <a:ext cx="539979" cy="180692"/>
              </a:xfrm>
              <a:prstGeom prst="ellipse">
                <a:avLst/>
              </a:prstGeom>
              <a:solidFill>
                <a:srgbClr val="9966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2" name="Oval 901">
                <a:extLst>
                  <a:ext uri="{FF2B5EF4-FFF2-40B4-BE49-F238E27FC236}">
                    <a16:creationId xmlns:a16="http://schemas.microsoft.com/office/drawing/2014/main" id="{BE854712-AB79-DFA7-4DBD-B3665F4CDD14}"/>
                  </a:ext>
                </a:extLst>
              </p:cNvPr>
              <p:cNvSpPr/>
              <p:nvPr/>
            </p:nvSpPr>
            <p:spPr>
              <a:xfrm rot="1003864">
                <a:off x="6187689" y="6156586"/>
                <a:ext cx="464115" cy="192248"/>
              </a:xfrm>
              <a:prstGeom prst="ellipse">
                <a:avLst/>
              </a:prstGeom>
              <a:solidFill>
                <a:srgbClr val="9966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3" name="Trapezoid 902">
                <a:extLst>
                  <a:ext uri="{FF2B5EF4-FFF2-40B4-BE49-F238E27FC236}">
                    <a16:creationId xmlns:a16="http://schemas.microsoft.com/office/drawing/2014/main" id="{5B907A2A-EC21-BA59-033F-B53A1B507F0F}"/>
                  </a:ext>
                </a:extLst>
              </p:cNvPr>
              <p:cNvSpPr/>
              <p:nvPr/>
            </p:nvSpPr>
            <p:spPr>
              <a:xfrm rot="21165763">
                <a:off x="6026188" y="4843002"/>
                <a:ext cx="451014" cy="1353245"/>
              </a:xfrm>
              <a:prstGeom prst="trapezoid">
                <a:avLst>
                  <a:gd name="adj" fmla="val 6538"/>
                </a:avLst>
              </a:prstGeom>
              <a:solidFill>
                <a:schemeClr val="accent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4" name="Trapezoid 903">
                <a:extLst>
                  <a:ext uri="{FF2B5EF4-FFF2-40B4-BE49-F238E27FC236}">
                    <a16:creationId xmlns:a16="http://schemas.microsoft.com/office/drawing/2014/main" id="{4B3052C9-D42A-E9AD-1DAA-375077B18F99}"/>
                  </a:ext>
                </a:extLst>
              </p:cNvPr>
              <p:cNvSpPr/>
              <p:nvPr/>
            </p:nvSpPr>
            <p:spPr>
              <a:xfrm rot="11205670">
                <a:off x="5725872" y="4763273"/>
                <a:ext cx="469972" cy="1437823"/>
              </a:xfrm>
              <a:prstGeom prst="trapezoid">
                <a:avLst>
                  <a:gd name="adj" fmla="val 6538"/>
                </a:avLst>
              </a:prstGeom>
              <a:solidFill>
                <a:schemeClr val="accent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Trapezoid 904">
                <a:extLst>
                  <a:ext uri="{FF2B5EF4-FFF2-40B4-BE49-F238E27FC236}">
                    <a16:creationId xmlns:a16="http://schemas.microsoft.com/office/drawing/2014/main" id="{A97AFD52-FF91-DCEA-9E81-3BB61035F143}"/>
                  </a:ext>
                </a:extLst>
              </p:cNvPr>
              <p:cNvSpPr/>
              <p:nvPr/>
            </p:nvSpPr>
            <p:spPr>
              <a:xfrm>
                <a:off x="5657487" y="3748340"/>
                <a:ext cx="957413" cy="1437823"/>
              </a:xfrm>
              <a:prstGeom prst="trapezoid">
                <a:avLst>
                  <a:gd name="adj" fmla="val 31753"/>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6" name="Flowchart: Extract 905">
                <a:extLst>
                  <a:ext uri="{FF2B5EF4-FFF2-40B4-BE49-F238E27FC236}">
                    <a16:creationId xmlns:a16="http://schemas.microsoft.com/office/drawing/2014/main" id="{7162BBC8-B9B2-CDB2-01C6-7DB5177260D6}"/>
                  </a:ext>
                </a:extLst>
              </p:cNvPr>
              <p:cNvSpPr/>
              <p:nvPr/>
            </p:nvSpPr>
            <p:spPr>
              <a:xfrm rot="10800000">
                <a:off x="5925384" y="3610489"/>
                <a:ext cx="409495" cy="379887"/>
              </a:xfrm>
              <a:prstGeom prst="flowChartExtract">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Oval 906">
                <a:extLst>
                  <a:ext uri="{FF2B5EF4-FFF2-40B4-BE49-F238E27FC236}">
                    <a16:creationId xmlns:a16="http://schemas.microsoft.com/office/drawing/2014/main" id="{64FBA87C-1E61-5F41-BD3D-D6227DB2A22D}"/>
                  </a:ext>
                </a:extLst>
              </p:cNvPr>
              <p:cNvSpPr/>
              <p:nvPr/>
            </p:nvSpPr>
            <p:spPr>
              <a:xfrm>
                <a:off x="5725873" y="2479673"/>
                <a:ext cx="820640" cy="1353245"/>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8" name="Cloud 907">
                <a:extLst>
                  <a:ext uri="{FF2B5EF4-FFF2-40B4-BE49-F238E27FC236}">
                    <a16:creationId xmlns:a16="http://schemas.microsoft.com/office/drawing/2014/main" id="{C21E58CD-2ED3-95D2-86ED-A790687AEBDF}"/>
                  </a:ext>
                </a:extLst>
              </p:cNvPr>
              <p:cNvSpPr/>
              <p:nvPr/>
            </p:nvSpPr>
            <p:spPr>
              <a:xfrm>
                <a:off x="5657487" y="2395095"/>
                <a:ext cx="889026" cy="592045"/>
              </a:xfrm>
              <a:prstGeom prst="cloud">
                <a:avLst/>
              </a:prstGeom>
              <a:solidFill>
                <a:srgbClr val="CC99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8" name="Group 877">
              <a:extLst>
                <a:ext uri="{FF2B5EF4-FFF2-40B4-BE49-F238E27FC236}">
                  <a16:creationId xmlns:a16="http://schemas.microsoft.com/office/drawing/2014/main" id="{9CC14015-5507-AC52-6588-9AB5A0F307B2}"/>
                </a:ext>
              </a:extLst>
            </p:cNvPr>
            <p:cNvGrpSpPr/>
            <p:nvPr/>
          </p:nvGrpSpPr>
          <p:grpSpPr>
            <a:xfrm>
              <a:off x="4895828" y="3475069"/>
              <a:ext cx="848898" cy="1910149"/>
              <a:chOff x="6311911" y="1650184"/>
              <a:chExt cx="1408500" cy="3169339"/>
            </a:xfrm>
          </p:grpSpPr>
          <p:sp>
            <p:nvSpPr>
              <p:cNvPr id="879" name="Oval 878">
                <a:extLst>
                  <a:ext uri="{FF2B5EF4-FFF2-40B4-BE49-F238E27FC236}">
                    <a16:creationId xmlns:a16="http://schemas.microsoft.com/office/drawing/2014/main" id="{4E0B10E4-AEAF-B837-FA57-5B9177689A5D}"/>
                  </a:ext>
                </a:extLst>
              </p:cNvPr>
              <p:cNvSpPr/>
              <p:nvPr/>
            </p:nvSpPr>
            <p:spPr>
              <a:xfrm rot="1809822">
                <a:off x="6353097" y="3545675"/>
                <a:ext cx="192585" cy="387549"/>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Flowchart: Manual Operation 879">
                <a:extLst>
                  <a:ext uri="{FF2B5EF4-FFF2-40B4-BE49-F238E27FC236}">
                    <a16:creationId xmlns:a16="http://schemas.microsoft.com/office/drawing/2014/main" id="{0158F2FC-2A7B-E5BD-19AD-F23AB531C911}"/>
                  </a:ext>
                </a:extLst>
              </p:cNvPr>
              <p:cNvSpPr/>
              <p:nvPr/>
            </p:nvSpPr>
            <p:spPr>
              <a:xfrm rot="12880156">
                <a:off x="6485291" y="2835957"/>
                <a:ext cx="448558" cy="1001976"/>
              </a:xfrm>
              <a:prstGeom prst="flowChartManualOperation">
                <a:avLst/>
              </a:prstGeom>
              <a:solidFill>
                <a:srgbClr val="C73D6E"/>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Flowchart: Manual Operation 15">
                <a:extLst>
                  <a:ext uri="{FF2B5EF4-FFF2-40B4-BE49-F238E27FC236}">
                    <a16:creationId xmlns:a16="http://schemas.microsoft.com/office/drawing/2014/main" id="{7B61BF76-2208-9152-1A3D-EBBB711D8A08}"/>
                  </a:ext>
                </a:extLst>
              </p:cNvPr>
              <p:cNvSpPr/>
              <p:nvPr/>
            </p:nvSpPr>
            <p:spPr>
              <a:xfrm rot="12880156">
                <a:off x="6513399" y="2728493"/>
                <a:ext cx="542628" cy="1030293"/>
              </a:xfrm>
              <a:prstGeom prst="flowChartManualOperation">
                <a:avLst/>
              </a:prstGeom>
              <a:solidFill>
                <a:srgbClr val="FF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Oval 881">
                <a:extLst>
                  <a:ext uri="{FF2B5EF4-FFF2-40B4-BE49-F238E27FC236}">
                    <a16:creationId xmlns:a16="http://schemas.microsoft.com/office/drawing/2014/main" id="{E5C5C834-6149-99CD-7236-88DE0B77EEFC}"/>
                  </a:ext>
                </a:extLst>
              </p:cNvPr>
              <p:cNvSpPr/>
              <p:nvPr/>
            </p:nvSpPr>
            <p:spPr>
              <a:xfrm rot="19674871">
                <a:off x="7456968" y="3587445"/>
                <a:ext cx="201243" cy="387549"/>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Flowchart: Manual Operation 882">
                <a:extLst>
                  <a:ext uri="{FF2B5EF4-FFF2-40B4-BE49-F238E27FC236}">
                    <a16:creationId xmlns:a16="http://schemas.microsoft.com/office/drawing/2014/main" id="{6839A476-FE83-9A72-67CB-8519A9A0DEBE}"/>
                  </a:ext>
                </a:extLst>
              </p:cNvPr>
              <p:cNvSpPr/>
              <p:nvPr/>
            </p:nvSpPr>
            <p:spPr>
              <a:xfrm rot="8941098">
                <a:off x="7193048" y="3023780"/>
                <a:ext cx="414247" cy="792726"/>
              </a:xfrm>
              <a:prstGeom prst="flowChartManualOperation">
                <a:avLst/>
              </a:prstGeom>
              <a:solidFill>
                <a:srgbClr val="C73D6E"/>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4" name="Flowchart: Manual Operation 883">
                <a:extLst>
                  <a:ext uri="{FF2B5EF4-FFF2-40B4-BE49-F238E27FC236}">
                    <a16:creationId xmlns:a16="http://schemas.microsoft.com/office/drawing/2014/main" id="{67C4F796-A3B2-44A5-7388-2F801D5B48BE}"/>
                  </a:ext>
                </a:extLst>
              </p:cNvPr>
              <p:cNvSpPr/>
              <p:nvPr/>
            </p:nvSpPr>
            <p:spPr>
              <a:xfrm rot="8855319">
                <a:off x="7121365" y="2822249"/>
                <a:ext cx="448007" cy="904282"/>
              </a:xfrm>
              <a:prstGeom prst="flowChartManualOperation">
                <a:avLst/>
              </a:prstGeom>
              <a:solidFill>
                <a:srgbClr val="FF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5" name="Oval 884">
                <a:extLst>
                  <a:ext uri="{FF2B5EF4-FFF2-40B4-BE49-F238E27FC236}">
                    <a16:creationId xmlns:a16="http://schemas.microsoft.com/office/drawing/2014/main" id="{A6213C4D-029E-069F-6332-AF5B85A72363}"/>
                  </a:ext>
                </a:extLst>
              </p:cNvPr>
              <p:cNvSpPr/>
              <p:nvPr/>
            </p:nvSpPr>
            <p:spPr>
              <a:xfrm rot="1003864">
                <a:off x="7008688" y="4559542"/>
                <a:ext cx="521667" cy="258258"/>
              </a:xfrm>
              <a:prstGeom prst="ellipse">
                <a:avLst/>
              </a:prstGeom>
              <a:solidFill>
                <a:srgbClr val="9966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Oval 885">
                <a:extLst>
                  <a:ext uri="{FF2B5EF4-FFF2-40B4-BE49-F238E27FC236}">
                    <a16:creationId xmlns:a16="http://schemas.microsoft.com/office/drawing/2014/main" id="{3122B649-40D1-4F76-C086-3844D029C84E}"/>
                  </a:ext>
                </a:extLst>
              </p:cNvPr>
              <p:cNvSpPr/>
              <p:nvPr/>
            </p:nvSpPr>
            <p:spPr>
              <a:xfrm rot="21061729">
                <a:off x="6488962" y="4522906"/>
                <a:ext cx="521667" cy="296617"/>
              </a:xfrm>
              <a:prstGeom prst="ellipse">
                <a:avLst/>
              </a:prstGeom>
              <a:solidFill>
                <a:srgbClr val="9966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Flowchart: Extract 886">
                <a:extLst>
                  <a:ext uri="{FF2B5EF4-FFF2-40B4-BE49-F238E27FC236}">
                    <a16:creationId xmlns:a16="http://schemas.microsoft.com/office/drawing/2014/main" id="{7A79F599-4035-1D08-5452-87BD9F419019}"/>
                  </a:ext>
                </a:extLst>
              </p:cNvPr>
              <p:cNvSpPr/>
              <p:nvPr/>
            </p:nvSpPr>
            <p:spPr>
              <a:xfrm>
                <a:off x="6311911" y="2877424"/>
                <a:ext cx="1408500" cy="1808565"/>
              </a:xfrm>
              <a:prstGeom prst="flowChartExtract">
                <a:avLst/>
              </a:prstGeom>
              <a:solidFill>
                <a:srgbClr val="C73D6E"/>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Cloud 887">
                <a:extLst>
                  <a:ext uri="{FF2B5EF4-FFF2-40B4-BE49-F238E27FC236}">
                    <a16:creationId xmlns:a16="http://schemas.microsoft.com/office/drawing/2014/main" id="{BC3D25C8-93D5-3C16-5F8B-B27A72A1671D}"/>
                  </a:ext>
                </a:extLst>
              </p:cNvPr>
              <p:cNvSpPr/>
              <p:nvPr/>
            </p:nvSpPr>
            <p:spPr>
              <a:xfrm rot="17335182">
                <a:off x="6227732" y="2211370"/>
                <a:ext cx="904282" cy="417333"/>
              </a:xfrm>
              <a:prstGeom prst="cloud">
                <a:avLst/>
              </a:prstGeom>
              <a:solidFill>
                <a:srgbClr val="FFFF6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Cloud 888">
                <a:extLst>
                  <a:ext uri="{FF2B5EF4-FFF2-40B4-BE49-F238E27FC236}">
                    <a16:creationId xmlns:a16="http://schemas.microsoft.com/office/drawing/2014/main" id="{E23A9AF5-267E-5799-E188-171D87B66484}"/>
                  </a:ext>
                </a:extLst>
              </p:cNvPr>
              <p:cNvSpPr/>
              <p:nvPr/>
            </p:nvSpPr>
            <p:spPr>
              <a:xfrm rot="4935660">
                <a:off x="7002543" y="2247290"/>
                <a:ext cx="904282" cy="417333"/>
              </a:xfrm>
              <a:prstGeom prst="cloud">
                <a:avLst/>
              </a:prstGeom>
              <a:solidFill>
                <a:srgbClr val="FFFF6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Flowchart: Extract 889">
                <a:extLst>
                  <a:ext uri="{FF2B5EF4-FFF2-40B4-BE49-F238E27FC236}">
                    <a16:creationId xmlns:a16="http://schemas.microsoft.com/office/drawing/2014/main" id="{D7A19BEF-176C-E254-A597-E6345DB16782}"/>
                  </a:ext>
                </a:extLst>
              </p:cNvPr>
              <p:cNvSpPr/>
              <p:nvPr/>
            </p:nvSpPr>
            <p:spPr>
              <a:xfrm>
                <a:off x="6416244" y="2748241"/>
                <a:ext cx="1240836" cy="1679382"/>
              </a:xfrm>
              <a:prstGeom prst="flowChartExtract">
                <a:avLst/>
              </a:prstGeom>
              <a:solidFill>
                <a:srgbClr val="FF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Flowchart: Extract 890">
                <a:extLst>
                  <a:ext uri="{FF2B5EF4-FFF2-40B4-BE49-F238E27FC236}">
                    <a16:creationId xmlns:a16="http://schemas.microsoft.com/office/drawing/2014/main" id="{2B85ADD4-BA30-EFE3-A6E1-037E58AFADBF}"/>
                  </a:ext>
                </a:extLst>
              </p:cNvPr>
              <p:cNvSpPr/>
              <p:nvPr/>
            </p:nvSpPr>
            <p:spPr>
              <a:xfrm rot="10800000">
                <a:off x="6815587" y="2563328"/>
                <a:ext cx="417333" cy="581325"/>
              </a:xfrm>
              <a:prstGeom prst="flowChartExtract">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Oval 891">
                <a:extLst>
                  <a:ext uri="{FF2B5EF4-FFF2-40B4-BE49-F238E27FC236}">
                    <a16:creationId xmlns:a16="http://schemas.microsoft.com/office/drawing/2014/main" id="{6114F264-7A82-83C6-DEDF-0EC01CA0D752}"/>
                  </a:ext>
                </a:extLst>
              </p:cNvPr>
              <p:cNvSpPr/>
              <p:nvPr/>
            </p:nvSpPr>
            <p:spPr>
              <a:xfrm>
                <a:off x="6729244" y="1908550"/>
                <a:ext cx="626000" cy="1033465"/>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Cloud 892">
                <a:extLst>
                  <a:ext uri="{FF2B5EF4-FFF2-40B4-BE49-F238E27FC236}">
                    <a16:creationId xmlns:a16="http://schemas.microsoft.com/office/drawing/2014/main" id="{9A9CB3F8-EBB0-38A8-7041-895066DD4071}"/>
                  </a:ext>
                </a:extLst>
              </p:cNvPr>
              <p:cNvSpPr/>
              <p:nvPr/>
            </p:nvSpPr>
            <p:spPr>
              <a:xfrm>
                <a:off x="6677078" y="1650184"/>
                <a:ext cx="730333" cy="516732"/>
              </a:xfrm>
              <a:prstGeom prst="cloud">
                <a:avLst/>
              </a:prstGeom>
              <a:solidFill>
                <a:srgbClr val="FFFF6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Flowchart: Collate 893">
                <a:extLst>
                  <a:ext uri="{FF2B5EF4-FFF2-40B4-BE49-F238E27FC236}">
                    <a16:creationId xmlns:a16="http://schemas.microsoft.com/office/drawing/2014/main" id="{5C1DBB00-1BD0-746F-BA97-BC79A939AD6C}"/>
                  </a:ext>
                </a:extLst>
              </p:cNvPr>
              <p:cNvSpPr/>
              <p:nvPr/>
            </p:nvSpPr>
            <p:spPr>
              <a:xfrm rot="18055335">
                <a:off x="6531269" y="1897854"/>
                <a:ext cx="403454" cy="300038"/>
              </a:xfrm>
              <a:prstGeom prst="flowChartCollate">
                <a:avLst/>
              </a:prstGeom>
              <a:solidFill>
                <a:srgbClr val="C73D6E"/>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5" name="Flowchart: Collate 894">
                <a:extLst>
                  <a:ext uri="{FF2B5EF4-FFF2-40B4-BE49-F238E27FC236}">
                    <a16:creationId xmlns:a16="http://schemas.microsoft.com/office/drawing/2014/main" id="{38D130FA-FE72-237D-FC4F-E5B5F1D4AE58}"/>
                  </a:ext>
                </a:extLst>
              </p:cNvPr>
              <p:cNvSpPr/>
              <p:nvPr/>
            </p:nvSpPr>
            <p:spPr>
              <a:xfrm rot="3544665" flipH="1">
                <a:off x="7150919" y="1876944"/>
                <a:ext cx="465337" cy="205814"/>
              </a:xfrm>
              <a:prstGeom prst="flowChartCollate">
                <a:avLst/>
              </a:prstGeom>
              <a:solidFill>
                <a:srgbClr val="C73D6E"/>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307526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749"/>
                                        </p:tgtEl>
                                        <p:attrNameLst>
                                          <p:attrName>style.visibility</p:attrName>
                                        </p:attrNameLst>
                                      </p:cBhvr>
                                      <p:to>
                                        <p:strVal val="visible"/>
                                      </p:to>
                                    </p:set>
                                    <p:animEffect transition="in" filter="wipe(down)">
                                      <p:cBhvr>
                                        <p:cTn id="9" dur="580">
                                          <p:stCondLst>
                                            <p:cond delay="0"/>
                                          </p:stCondLst>
                                        </p:cTn>
                                        <p:tgtEl>
                                          <p:spTgt spid="749"/>
                                        </p:tgtEl>
                                      </p:cBhvr>
                                    </p:animEffect>
                                    <p:anim calcmode="lin" valueType="num">
                                      <p:cBhvr>
                                        <p:cTn id="10" dur="1822" tmFilter="0,0; 0.14,0.36; 0.43,0.73; 0.71,0.91; 1.0,1.0">
                                          <p:stCondLst>
                                            <p:cond delay="0"/>
                                          </p:stCondLst>
                                        </p:cTn>
                                        <p:tgtEl>
                                          <p:spTgt spid="74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4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4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4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49"/>
                                        </p:tgtEl>
                                        <p:attrNameLst>
                                          <p:attrName>ppt_y</p:attrName>
                                        </p:attrNameLst>
                                      </p:cBhvr>
                                      <p:tavLst>
                                        <p:tav tm="0" fmla="#ppt_y-sin(pi*$)/81">
                                          <p:val>
                                            <p:fltVal val="0"/>
                                          </p:val>
                                        </p:tav>
                                        <p:tav tm="100000">
                                          <p:val>
                                            <p:fltVal val="1"/>
                                          </p:val>
                                        </p:tav>
                                      </p:tavLst>
                                    </p:anim>
                                    <p:animScale>
                                      <p:cBhvr>
                                        <p:cTn id="15" dur="26">
                                          <p:stCondLst>
                                            <p:cond delay="650"/>
                                          </p:stCondLst>
                                        </p:cTn>
                                        <p:tgtEl>
                                          <p:spTgt spid="749"/>
                                        </p:tgtEl>
                                      </p:cBhvr>
                                      <p:to x="100000" y="60000"/>
                                    </p:animScale>
                                    <p:animScale>
                                      <p:cBhvr>
                                        <p:cTn id="16" dur="166" decel="50000">
                                          <p:stCondLst>
                                            <p:cond delay="676"/>
                                          </p:stCondLst>
                                        </p:cTn>
                                        <p:tgtEl>
                                          <p:spTgt spid="749"/>
                                        </p:tgtEl>
                                      </p:cBhvr>
                                      <p:to x="100000" y="100000"/>
                                    </p:animScale>
                                    <p:animScale>
                                      <p:cBhvr>
                                        <p:cTn id="17" dur="26">
                                          <p:stCondLst>
                                            <p:cond delay="1312"/>
                                          </p:stCondLst>
                                        </p:cTn>
                                        <p:tgtEl>
                                          <p:spTgt spid="749"/>
                                        </p:tgtEl>
                                      </p:cBhvr>
                                      <p:to x="100000" y="80000"/>
                                    </p:animScale>
                                    <p:animScale>
                                      <p:cBhvr>
                                        <p:cTn id="18" dur="166" decel="50000">
                                          <p:stCondLst>
                                            <p:cond delay="1338"/>
                                          </p:stCondLst>
                                        </p:cTn>
                                        <p:tgtEl>
                                          <p:spTgt spid="749"/>
                                        </p:tgtEl>
                                      </p:cBhvr>
                                      <p:to x="100000" y="100000"/>
                                    </p:animScale>
                                    <p:animScale>
                                      <p:cBhvr>
                                        <p:cTn id="19" dur="26">
                                          <p:stCondLst>
                                            <p:cond delay="1642"/>
                                          </p:stCondLst>
                                        </p:cTn>
                                        <p:tgtEl>
                                          <p:spTgt spid="749"/>
                                        </p:tgtEl>
                                      </p:cBhvr>
                                      <p:to x="100000" y="90000"/>
                                    </p:animScale>
                                    <p:animScale>
                                      <p:cBhvr>
                                        <p:cTn id="20" dur="166" decel="50000">
                                          <p:stCondLst>
                                            <p:cond delay="1668"/>
                                          </p:stCondLst>
                                        </p:cTn>
                                        <p:tgtEl>
                                          <p:spTgt spid="749"/>
                                        </p:tgtEl>
                                      </p:cBhvr>
                                      <p:to x="100000" y="100000"/>
                                    </p:animScale>
                                    <p:animScale>
                                      <p:cBhvr>
                                        <p:cTn id="21" dur="26">
                                          <p:stCondLst>
                                            <p:cond delay="1808"/>
                                          </p:stCondLst>
                                        </p:cTn>
                                        <p:tgtEl>
                                          <p:spTgt spid="749"/>
                                        </p:tgtEl>
                                      </p:cBhvr>
                                      <p:to x="100000" y="95000"/>
                                    </p:animScale>
                                    <p:animScale>
                                      <p:cBhvr>
                                        <p:cTn id="22" dur="166" decel="50000">
                                          <p:stCondLst>
                                            <p:cond delay="1834"/>
                                          </p:stCondLst>
                                        </p:cTn>
                                        <p:tgtEl>
                                          <p:spTgt spid="74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par>
                                <p:cTn id="27" presetID="26" presetClass="entr" presetSubtype="0" fill="hold" nodeType="withEffect">
                                  <p:stCondLst>
                                    <p:cond delay="0"/>
                                  </p:stCondLst>
                                  <p:childTnLst>
                                    <p:set>
                                      <p:cBhvr>
                                        <p:cTn id="28" dur="1" fill="hold">
                                          <p:stCondLst>
                                            <p:cond delay="0"/>
                                          </p:stCondLst>
                                        </p:cTn>
                                        <p:tgtEl>
                                          <p:spTgt spid="750"/>
                                        </p:tgtEl>
                                        <p:attrNameLst>
                                          <p:attrName>style.visibility</p:attrName>
                                        </p:attrNameLst>
                                      </p:cBhvr>
                                      <p:to>
                                        <p:strVal val="visible"/>
                                      </p:to>
                                    </p:set>
                                    <p:animEffect transition="in" filter="wipe(down)">
                                      <p:cBhvr>
                                        <p:cTn id="29" dur="580">
                                          <p:stCondLst>
                                            <p:cond delay="0"/>
                                          </p:stCondLst>
                                        </p:cTn>
                                        <p:tgtEl>
                                          <p:spTgt spid="750"/>
                                        </p:tgtEl>
                                      </p:cBhvr>
                                    </p:animEffect>
                                    <p:anim calcmode="lin" valueType="num">
                                      <p:cBhvr>
                                        <p:cTn id="30" dur="1822" tmFilter="0,0; 0.14,0.36; 0.43,0.73; 0.71,0.91; 1.0,1.0">
                                          <p:stCondLst>
                                            <p:cond delay="0"/>
                                          </p:stCondLst>
                                        </p:cTn>
                                        <p:tgtEl>
                                          <p:spTgt spid="750"/>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750"/>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750"/>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750"/>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750"/>
                                        </p:tgtEl>
                                        <p:attrNameLst>
                                          <p:attrName>ppt_y</p:attrName>
                                        </p:attrNameLst>
                                      </p:cBhvr>
                                      <p:tavLst>
                                        <p:tav tm="0" fmla="#ppt_y-sin(pi*$)/81">
                                          <p:val>
                                            <p:fltVal val="0"/>
                                          </p:val>
                                        </p:tav>
                                        <p:tav tm="100000">
                                          <p:val>
                                            <p:fltVal val="1"/>
                                          </p:val>
                                        </p:tav>
                                      </p:tavLst>
                                    </p:anim>
                                    <p:animScale>
                                      <p:cBhvr>
                                        <p:cTn id="35" dur="26">
                                          <p:stCondLst>
                                            <p:cond delay="650"/>
                                          </p:stCondLst>
                                        </p:cTn>
                                        <p:tgtEl>
                                          <p:spTgt spid="750"/>
                                        </p:tgtEl>
                                      </p:cBhvr>
                                      <p:to x="100000" y="60000"/>
                                    </p:animScale>
                                    <p:animScale>
                                      <p:cBhvr>
                                        <p:cTn id="36" dur="166" decel="50000">
                                          <p:stCondLst>
                                            <p:cond delay="676"/>
                                          </p:stCondLst>
                                        </p:cTn>
                                        <p:tgtEl>
                                          <p:spTgt spid="750"/>
                                        </p:tgtEl>
                                      </p:cBhvr>
                                      <p:to x="100000" y="100000"/>
                                    </p:animScale>
                                    <p:animScale>
                                      <p:cBhvr>
                                        <p:cTn id="37" dur="26">
                                          <p:stCondLst>
                                            <p:cond delay="1312"/>
                                          </p:stCondLst>
                                        </p:cTn>
                                        <p:tgtEl>
                                          <p:spTgt spid="750"/>
                                        </p:tgtEl>
                                      </p:cBhvr>
                                      <p:to x="100000" y="80000"/>
                                    </p:animScale>
                                    <p:animScale>
                                      <p:cBhvr>
                                        <p:cTn id="38" dur="166" decel="50000">
                                          <p:stCondLst>
                                            <p:cond delay="1338"/>
                                          </p:stCondLst>
                                        </p:cTn>
                                        <p:tgtEl>
                                          <p:spTgt spid="750"/>
                                        </p:tgtEl>
                                      </p:cBhvr>
                                      <p:to x="100000" y="100000"/>
                                    </p:animScale>
                                    <p:animScale>
                                      <p:cBhvr>
                                        <p:cTn id="39" dur="26">
                                          <p:stCondLst>
                                            <p:cond delay="1642"/>
                                          </p:stCondLst>
                                        </p:cTn>
                                        <p:tgtEl>
                                          <p:spTgt spid="750"/>
                                        </p:tgtEl>
                                      </p:cBhvr>
                                      <p:to x="100000" y="90000"/>
                                    </p:animScale>
                                    <p:animScale>
                                      <p:cBhvr>
                                        <p:cTn id="40" dur="166" decel="50000">
                                          <p:stCondLst>
                                            <p:cond delay="1668"/>
                                          </p:stCondLst>
                                        </p:cTn>
                                        <p:tgtEl>
                                          <p:spTgt spid="750"/>
                                        </p:tgtEl>
                                      </p:cBhvr>
                                      <p:to x="100000" y="100000"/>
                                    </p:animScale>
                                    <p:animScale>
                                      <p:cBhvr>
                                        <p:cTn id="41" dur="26">
                                          <p:stCondLst>
                                            <p:cond delay="1808"/>
                                          </p:stCondLst>
                                        </p:cTn>
                                        <p:tgtEl>
                                          <p:spTgt spid="750"/>
                                        </p:tgtEl>
                                      </p:cBhvr>
                                      <p:to x="100000" y="95000"/>
                                    </p:animScale>
                                    <p:animScale>
                                      <p:cBhvr>
                                        <p:cTn id="42" dur="166" decel="50000">
                                          <p:stCondLst>
                                            <p:cond delay="1834"/>
                                          </p:stCondLst>
                                        </p:cTn>
                                        <p:tgtEl>
                                          <p:spTgt spid="750"/>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childTnLst>
                                </p:cTn>
                              </p:par>
                              <p:par>
                                <p:cTn id="47" presetID="26" presetClass="entr" presetSubtype="0" fill="hold" nodeType="withEffect">
                                  <p:stCondLst>
                                    <p:cond delay="0"/>
                                  </p:stCondLst>
                                  <p:childTnLst>
                                    <p:set>
                                      <p:cBhvr>
                                        <p:cTn id="48" dur="1" fill="hold">
                                          <p:stCondLst>
                                            <p:cond delay="0"/>
                                          </p:stCondLst>
                                        </p:cTn>
                                        <p:tgtEl>
                                          <p:spTgt spid="868"/>
                                        </p:tgtEl>
                                        <p:attrNameLst>
                                          <p:attrName>style.visibility</p:attrName>
                                        </p:attrNameLst>
                                      </p:cBhvr>
                                      <p:to>
                                        <p:strVal val="visible"/>
                                      </p:to>
                                    </p:set>
                                    <p:animEffect transition="in" filter="wipe(down)">
                                      <p:cBhvr>
                                        <p:cTn id="49" dur="580">
                                          <p:stCondLst>
                                            <p:cond delay="0"/>
                                          </p:stCondLst>
                                        </p:cTn>
                                        <p:tgtEl>
                                          <p:spTgt spid="868"/>
                                        </p:tgtEl>
                                      </p:cBhvr>
                                    </p:animEffect>
                                    <p:anim calcmode="lin" valueType="num">
                                      <p:cBhvr>
                                        <p:cTn id="50" dur="1822" tmFilter="0,0; 0.14,0.36; 0.43,0.73; 0.71,0.91; 1.0,1.0">
                                          <p:stCondLst>
                                            <p:cond delay="0"/>
                                          </p:stCondLst>
                                        </p:cTn>
                                        <p:tgtEl>
                                          <p:spTgt spid="86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86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86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86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868"/>
                                        </p:tgtEl>
                                        <p:attrNameLst>
                                          <p:attrName>ppt_y</p:attrName>
                                        </p:attrNameLst>
                                      </p:cBhvr>
                                      <p:tavLst>
                                        <p:tav tm="0" fmla="#ppt_y-sin(pi*$)/81">
                                          <p:val>
                                            <p:fltVal val="0"/>
                                          </p:val>
                                        </p:tav>
                                        <p:tav tm="100000">
                                          <p:val>
                                            <p:fltVal val="1"/>
                                          </p:val>
                                        </p:tav>
                                      </p:tavLst>
                                    </p:anim>
                                    <p:animScale>
                                      <p:cBhvr>
                                        <p:cTn id="55" dur="26">
                                          <p:stCondLst>
                                            <p:cond delay="650"/>
                                          </p:stCondLst>
                                        </p:cTn>
                                        <p:tgtEl>
                                          <p:spTgt spid="868"/>
                                        </p:tgtEl>
                                      </p:cBhvr>
                                      <p:to x="100000" y="60000"/>
                                    </p:animScale>
                                    <p:animScale>
                                      <p:cBhvr>
                                        <p:cTn id="56" dur="166" decel="50000">
                                          <p:stCondLst>
                                            <p:cond delay="676"/>
                                          </p:stCondLst>
                                        </p:cTn>
                                        <p:tgtEl>
                                          <p:spTgt spid="868"/>
                                        </p:tgtEl>
                                      </p:cBhvr>
                                      <p:to x="100000" y="100000"/>
                                    </p:animScale>
                                    <p:animScale>
                                      <p:cBhvr>
                                        <p:cTn id="57" dur="26">
                                          <p:stCondLst>
                                            <p:cond delay="1312"/>
                                          </p:stCondLst>
                                        </p:cTn>
                                        <p:tgtEl>
                                          <p:spTgt spid="868"/>
                                        </p:tgtEl>
                                      </p:cBhvr>
                                      <p:to x="100000" y="80000"/>
                                    </p:animScale>
                                    <p:animScale>
                                      <p:cBhvr>
                                        <p:cTn id="58" dur="166" decel="50000">
                                          <p:stCondLst>
                                            <p:cond delay="1338"/>
                                          </p:stCondLst>
                                        </p:cTn>
                                        <p:tgtEl>
                                          <p:spTgt spid="868"/>
                                        </p:tgtEl>
                                      </p:cBhvr>
                                      <p:to x="100000" y="100000"/>
                                    </p:animScale>
                                    <p:animScale>
                                      <p:cBhvr>
                                        <p:cTn id="59" dur="26">
                                          <p:stCondLst>
                                            <p:cond delay="1642"/>
                                          </p:stCondLst>
                                        </p:cTn>
                                        <p:tgtEl>
                                          <p:spTgt spid="868"/>
                                        </p:tgtEl>
                                      </p:cBhvr>
                                      <p:to x="100000" y="90000"/>
                                    </p:animScale>
                                    <p:animScale>
                                      <p:cBhvr>
                                        <p:cTn id="60" dur="166" decel="50000">
                                          <p:stCondLst>
                                            <p:cond delay="1668"/>
                                          </p:stCondLst>
                                        </p:cTn>
                                        <p:tgtEl>
                                          <p:spTgt spid="868"/>
                                        </p:tgtEl>
                                      </p:cBhvr>
                                      <p:to x="100000" y="100000"/>
                                    </p:animScale>
                                    <p:animScale>
                                      <p:cBhvr>
                                        <p:cTn id="61" dur="26">
                                          <p:stCondLst>
                                            <p:cond delay="1808"/>
                                          </p:stCondLst>
                                        </p:cTn>
                                        <p:tgtEl>
                                          <p:spTgt spid="868"/>
                                        </p:tgtEl>
                                      </p:cBhvr>
                                      <p:to x="100000" y="95000"/>
                                    </p:animScale>
                                    <p:animScale>
                                      <p:cBhvr>
                                        <p:cTn id="62" dur="166" decel="50000">
                                          <p:stCondLst>
                                            <p:cond delay="1834"/>
                                          </p:stCondLst>
                                        </p:cTn>
                                        <p:tgtEl>
                                          <p:spTgt spid="86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9" name="TextBox 28"/>
          <p:cNvSpPr txBox="1"/>
          <p:nvPr/>
        </p:nvSpPr>
        <p:spPr>
          <a:xfrm>
            <a:off x="16764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Doctrinal Mastery </a:t>
            </a:r>
          </a:p>
        </p:txBody>
      </p:sp>
      <p:sp>
        <p:nvSpPr>
          <p:cNvPr id="14" name="TextBox 13"/>
          <p:cNvSpPr txBox="1"/>
          <p:nvPr/>
        </p:nvSpPr>
        <p:spPr>
          <a:xfrm>
            <a:off x="3962400" y="1066801"/>
            <a:ext cx="2362200" cy="461665"/>
          </a:xfrm>
          <a:prstGeom prst="rect">
            <a:avLst/>
          </a:prstGeom>
          <a:noFill/>
        </p:spPr>
        <p:txBody>
          <a:bodyPr wrap="square" rtlCol="0">
            <a:spAutoFit/>
          </a:bodyPr>
          <a:lstStyle/>
          <a:p>
            <a:r>
              <a:rPr lang="en-US" sz="2400" dirty="0">
                <a:solidFill>
                  <a:schemeClr val="bg2"/>
                </a:solidFill>
              </a:rPr>
              <a:t> </a:t>
            </a:r>
          </a:p>
        </p:txBody>
      </p:sp>
      <p:sp>
        <p:nvSpPr>
          <p:cNvPr id="15" name="TextBox 14"/>
          <p:cNvSpPr txBox="1"/>
          <p:nvPr/>
        </p:nvSpPr>
        <p:spPr>
          <a:xfrm>
            <a:off x="7848600" y="990601"/>
            <a:ext cx="2209800" cy="461665"/>
          </a:xfrm>
          <a:prstGeom prst="rect">
            <a:avLst/>
          </a:prstGeom>
          <a:noFill/>
        </p:spPr>
        <p:txBody>
          <a:bodyPr wrap="square" rtlCol="0">
            <a:spAutoFit/>
          </a:bodyPr>
          <a:lstStyle/>
          <a:p>
            <a:r>
              <a:rPr lang="en-US" sz="2400" dirty="0">
                <a:solidFill>
                  <a:schemeClr val="bg2"/>
                </a:solidFill>
              </a:rPr>
              <a:t> </a:t>
            </a:r>
          </a:p>
        </p:txBody>
      </p:sp>
      <p:sp>
        <p:nvSpPr>
          <p:cNvPr id="17" name="TextBox 16"/>
          <p:cNvSpPr txBox="1"/>
          <p:nvPr/>
        </p:nvSpPr>
        <p:spPr>
          <a:xfrm>
            <a:off x="6623954" y="2644359"/>
            <a:ext cx="4539257" cy="1384995"/>
          </a:xfrm>
          <a:prstGeom prst="rect">
            <a:avLst/>
          </a:prstGeom>
          <a:noFill/>
        </p:spPr>
        <p:txBody>
          <a:bodyPr wrap="square" rtlCol="0">
            <a:spAutoFit/>
          </a:bodyPr>
          <a:lstStyle/>
          <a:p>
            <a:pPr fontAlgn="base"/>
            <a:r>
              <a:rPr lang="en-US" sz="2800" dirty="0">
                <a:solidFill>
                  <a:schemeClr val="bg1"/>
                </a:solidFill>
                <a:latin typeface="Abadi" panose="020B0604020104020204" pitchFamily="34" charset="0"/>
              </a:rPr>
              <a:t>Adam fell that men might be; and men are, that they might have joy.</a:t>
            </a:r>
          </a:p>
        </p:txBody>
      </p:sp>
      <p:grpSp>
        <p:nvGrpSpPr>
          <p:cNvPr id="27" name="Group 3"/>
          <p:cNvGrpSpPr/>
          <p:nvPr/>
        </p:nvGrpSpPr>
        <p:grpSpPr>
          <a:xfrm>
            <a:off x="426027" y="1328604"/>
            <a:ext cx="3857679" cy="4401222"/>
            <a:chOff x="71718" y="1120588"/>
            <a:chExt cx="3048000" cy="4572000"/>
          </a:xfrm>
        </p:grpSpPr>
        <p:grpSp>
          <p:nvGrpSpPr>
            <p:cNvPr id="28" name="Group 13"/>
            <p:cNvGrpSpPr/>
            <p:nvPr/>
          </p:nvGrpSpPr>
          <p:grpSpPr>
            <a:xfrm>
              <a:off x="71718" y="1120588"/>
              <a:ext cx="3048000" cy="4572000"/>
              <a:chOff x="838200" y="1066800"/>
              <a:chExt cx="2438400" cy="3352800"/>
            </a:xfrm>
          </p:grpSpPr>
          <p:sp>
            <p:nvSpPr>
              <p:cNvPr id="31"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705127" y="2592651"/>
              <a:ext cx="2379655" cy="607466"/>
            </a:xfrm>
            <a:prstGeom prst="rect">
              <a:avLst/>
            </a:prstGeom>
            <a:noFill/>
          </p:spPr>
          <p:txBody>
            <a:bodyPr wrap="square" rtlCol="0">
              <a:spAutoFit/>
            </a:bodyPr>
            <a:lstStyle/>
            <a:p>
              <a:pPr algn="ctr"/>
              <a:r>
                <a:rPr lang="en-US" sz="3200" b="1" dirty="0">
                  <a:latin typeface="Castellar" panose="020A0402060406010301" pitchFamily="18" charset="0"/>
                </a:rPr>
                <a:t>2 Nephi 2:25</a:t>
              </a:r>
              <a:endParaRPr lang="en-US" sz="3200" b="1" dirty="0">
                <a:solidFill>
                  <a:schemeClr val="bg2">
                    <a:lumMod val="25000"/>
                  </a:schemeClr>
                </a:solidFill>
                <a:latin typeface="Castellar" panose="020A0402060406010301" pitchFamily="18" charset="0"/>
              </a:endParaRPr>
            </a:p>
          </p:txBody>
        </p:sp>
      </p:grpSp>
      <p:sp>
        <p:nvSpPr>
          <p:cNvPr id="6" name="Arrow: Right 5"/>
          <p:cNvSpPr/>
          <p:nvPr/>
        </p:nvSpPr>
        <p:spPr>
          <a:xfrm>
            <a:off x="4623955" y="2826327"/>
            <a:ext cx="1143000" cy="112221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3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0-#ppt_w/2"/>
                                          </p:val>
                                        </p:tav>
                                        <p:tav tm="100000">
                                          <p:val>
                                            <p:strVal val="#ppt_x"/>
                                          </p:val>
                                        </p:tav>
                                      </p:tavLst>
                                    </p:anim>
                                    <p:anim calcmode="lin" valueType="num">
                                      <p:cBhvr additive="base">
                                        <p:cTn id="16"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9" name="TextBox 28"/>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The Forbidden Fruit</a:t>
            </a:r>
          </a:p>
        </p:txBody>
      </p:sp>
      <p:sp>
        <p:nvSpPr>
          <p:cNvPr id="38" name="TextBox 37"/>
          <p:cNvSpPr txBox="1"/>
          <p:nvPr/>
        </p:nvSpPr>
        <p:spPr>
          <a:xfrm>
            <a:off x="2590800" y="2819401"/>
            <a:ext cx="5562600" cy="461665"/>
          </a:xfrm>
          <a:prstGeom prst="rect">
            <a:avLst/>
          </a:prstGeom>
          <a:noFill/>
        </p:spPr>
        <p:txBody>
          <a:bodyPr wrap="square" rtlCol="0">
            <a:spAutoFit/>
          </a:bodyPr>
          <a:lstStyle/>
          <a:p>
            <a:r>
              <a:rPr lang="en-US" sz="2400" dirty="0">
                <a:solidFill>
                  <a:schemeClr val="bg2"/>
                </a:solidFill>
              </a:rPr>
              <a:t> </a:t>
            </a:r>
          </a:p>
        </p:txBody>
      </p:sp>
      <p:sp>
        <p:nvSpPr>
          <p:cNvPr id="39" name="TextBox 38"/>
          <p:cNvSpPr txBox="1"/>
          <p:nvPr/>
        </p:nvSpPr>
        <p:spPr>
          <a:xfrm>
            <a:off x="100446" y="6457890"/>
            <a:ext cx="4800600" cy="400110"/>
          </a:xfrm>
          <a:prstGeom prst="rect">
            <a:avLst/>
          </a:prstGeom>
          <a:noFill/>
        </p:spPr>
        <p:txBody>
          <a:bodyPr wrap="square" rtlCol="0">
            <a:spAutoFit/>
          </a:bodyPr>
          <a:lstStyle/>
          <a:p>
            <a:r>
              <a:rPr lang="en-US" sz="2000" dirty="0">
                <a:solidFill>
                  <a:schemeClr val="bg2"/>
                </a:solidFill>
              </a:rPr>
              <a:t>2 Nephi 2:22-26; Genesis 2:17; Moses 3:17</a:t>
            </a:r>
          </a:p>
        </p:txBody>
      </p:sp>
      <p:sp>
        <p:nvSpPr>
          <p:cNvPr id="40" name="TextBox 39"/>
          <p:cNvSpPr txBox="1"/>
          <p:nvPr/>
        </p:nvSpPr>
        <p:spPr>
          <a:xfrm>
            <a:off x="3546764" y="1524000"/>
            <a:ext cx="7162800" cy="4708981"/>
          </a:xfrm>
          <a:prstGeom prst="rect">
            <a:avLst/>
          </a:prstGeom>
          <a:noFill/>
        </p:spPr>
        <p:txBody>
          <a:bodyPr wrap="square" rtlCol="0">
            <a:spAutoFit/>
          </a:bodyPr>
          <a:lstStyle/>
          <a:p>
            <a:pPr fontAlgn="base"/>
            <a:r>
              <a:rPr lang="en-US" sz="2000" dirty="0">
                <a:solidFill>
                  <a:schemeClr val="bg2"/>
                </a:solidFill>
              </a:rPr>
              <a:t>The Lord honored the agency of Adam and Eve after teaching them the consequences of partaking of the forbidden fruit. God said</a:t>
            </a:r>
            <a:r>
              <a:rPr lang="en-US" sz="2000" dirty="0">
                <a:solidFill>
                  <a:srgbClr val="FFFF00"/>
                </a:solidFill>
              </a:rPr>
              <a:t>, “Thou </a:t>
            </a:r>
            <a:r>
              <a:rPr lang="en-US" sz="2000" dirty="0" err="1">
                <a:solidFill>
                  <a:srgbClr val="FFFF00"/>
                </a:solidFill>
              </a:rPr>
              <a:t>mayest</a:t>
            </a:r>
            <a:r>
              <a:rPr lang="en-US" sz="2000" dirty="0">
                <a:solidFill>
                  <a:srgbClr val="FFFF00"/>
                </a:solidFill>
              </a:rPr>
              <a:t> choose for thyself” (Moses 3:17). </a:t>
            </a:r>
          </a:p>
          <a:p>
            <a:pPr fontAlgn="base"/>
            <a:endParaRPr lang="en-US" sz="2000" dirty="0">
              <a:solidFill>
                <a:srgbClr val="FFFF00"/>
              </a:solidFill>
            </a:endParaRPr>
          </a:p>
          <a:p>
            <a:pPr fontAlgn="base"/>
            <a:endParaRPr lang="en-US" sz="2000" dirty="0">
              <a:solidFill>
                <a:schemeClr val="bg2"/>
              </a:solidFill>
            </a:endParaRPr>
          </a:p>
          <a:p>
            <a:pPr fontAlgn="base"/>
            <a:r>
              <a:rPr lang="en-US" sz="2000" dirty="0">
                <a:solidFill>
                  <a:schemeClr val="bg2"/>
                </a:solidFill>
              </a:rPr>
              <a:t>“Just why the Lord would say to Adam that he forbade him to partake of the fruit of that tree is not made clear in the Bible account, but in the original as it comes to us in the Book of Moses it is made definitely clear. </a:t>
            </a:r>
          </a:p>
          <a:p>
            <a:pPr fontAlgn="base"/>
            <a:endParaRPr lang="en-US" sz="2000" dirty="0">
              <a:solidFill>
                <a:schemeClr val="bg2"/>
              </a:solidFill>
            </a:endParaRPr>
          </a:p>
          <a:p>
            <a:pPr fontAlgn="base"/>
            <a:r>
              <a:rPr lang="en-US" sz="2000" dirty="0">
                <a:solidFill>
                  <a:schemeClr val="bg2"/>
                </a:solidFill>
              </a:rPr>
              <a:t>It is that the Lord said to Adam that if he wished to remain as he was in the garden, then he was not to eat the fruit, but if he desired to eat it and partake of death he was at liberty to do so” </a:t>
            </a:r>
          </a:p>
          <a:p>
            <a:pPr fontAlgn="base"/>
            <a:r>
              <a:rPr lang="en-US" sz="2000" dirty="0">
                <a:solidFill>
                  <a:schemeClr val="bg2"/>
                </a:solidFill>
              </a:rPr>
              <a:t>Joseph Fielding Smith </a:t>
            </a:r>
          </a:p>
          <a:p>
            <a:endParaRPr lang="en-US" sz="2000" dirty="0">
              <a:solidFill>
                <a:schemeClr val="bg2"/>
              </a:solidFill>
            </a:endParaRPr>
          </a:p>
        </p:txBody>
      </p:sp>
      <p:grpSp>
        <p:nvGrpSpPr>
          <p:cNvPr id="6" name="Group 5"/>
          <p:cNvGrpSpPr/>
          <p:nvPr/>
        </p:nvGrpSpPr>
        <p:grpSpPr>
          <a:xfrm>
            <a:off x="571499" y="1381992"/>
            <a:ext cx="2005445" cy="3532119"/>
            <a:chOff x="1413163" y="2712027"/>
            <a:chExt cx="2005445" cy="3532119"/>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3273" t="35955" r="1005" b="4273"/>
            <a:stretch/>
          </p:blipFill>
          <p:spPr>
            <a:xfrm>
              <a:off x="1413163" y="2712027"/>
              <a:ext cx="2005445" cy="3276754"/>
            </a:xfrm>
            <a:prstGeom prst="rect">
              <a:avLst/>
            </a:prstGeom>
          </p:spPr>
        </p:pic>
        <p:sp>
          <p:nvSpPr>
            <p:cNvPr id="5" name="Rectangle 4"/>
            <p:cNvSpPr/>
            <p:nvPr/>
          </p:nvSpPr>
          <p:spPr>
            <a:xfrm>
              <a:off x="1482338" y="5997925"/>
              <a:ext cx="872355" cy="246221"/>
            </a:xfrm>
            <a:prstGeom prst="rect">
              <a:avLst/>
            </a:prstGeom>
          </p:spPr>
          <p:txBody>
            <a:bodyPr wrap="none">
              <a:spAutoFit/>
            </a:bodyPr>
            <a:lstStyle/>
            <a:p>
              <a:r>
                <a:rPr lang="en-US" sz="1000" dirty="0">
                  <a:solidFill>
                    <a:schemeClr val="bg2"/>
                  </a:solidFill>
                </a:rPr>
                <a:t>Delilah Smith</a:t>
              </a: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6274" y="5237451"/>
            <a:ext cx="1107113" cy="1433513"/>
          </a:xfrm>
          <a:prstGeom prst="rect">
            <a:avLst/>
          </a:prstGeom>
        </p:spPr>
      </p:pic>
    </p:spTree>
    <p:extLst>
      <p:ext uri="{BB962C8B-B14F-4D97-AF65-F5344CB8AC3E}">
        <p14:creationId xmlns:p14="http://schemas.microsoft.com/office/powerpoint/2010/main" val="32615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xEl>
                                              <p:pRg st="3" end="3"/>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0">
                                            <p:txEl>
                                              <p:pRg st="5" end="5"/>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9" name="TextBox 28"/>
          <p:cNvSpPr txBox="1"/>
          <p:nvPr/>
        </p:nvSpPr>
        <p:spPr>
          <a:xfrm>
            <a:off x="1752600" y="0"/>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The Three Pillars of Eternity</a:t>
            </a:r>
          </a:p>
        </p:txBody>
      </p:sp>
      <p:sp>
        <p:nvSpPr>
          <p:cNvPr id="38" name="TextBox 37"/>
          <p:cNvSpPr txBox="1"/>
          <p:nvPr/>
        </p:nvSpPr>
        <p:spPr>
          <a:xfrm>
            <a:off x="339436" y="768928"/>
            <a:ext cx="6840682" cy="2554545"/>
          </a:xfrm>
          <a:prstGeom prst="rect">
            <a:avLst/>
          </a:prstGeom>
          <a:noFill/>
        </p:spPr>
        <p:txBody>
          <a:bodyPr wrap="square" rtlCol="0">
            <a:spAutoFit/>
          </a:bodyPr>
          <a:lstStyle/>
          <a:p>
            <a:r>
              <a:rPr lang="en-US" sz="2000" dirty="0">
                <a:solidFill>
                  <a:schemeClr val="bg2"/>
                </a:solidFill>
              </a:rPr>
              <a:t>The most transcendent event in all history was the atoning sacrifice of Christ.</a:t>
            </a:r>
          </a:p>
          <a:p>
            <a:r>
              <a:rPr lang="en-US" sz="2000" dirty="0">
                <a:solidFill>
                  <a:srgbClr val="FFFF00"/>
                </a:solidFill>
              </a:rPr>
              <a:t>The Atonement </a:t>
            </a:r>
            <a:r>
              <a:rPr lang="en-US" sz="2000" dirty="0">
                <a:solidFill>
                  <a:schemeClr val="bg2"/>
                </a:solidFill>
              </a:rPr>
              <a:t>came in answer to the Fall.</a:t>
            </a:r>
          </a:p>
          <a:p>
            <a:r>
              <a:rPr lang="en-US" sz="2000" dirty="0">
                <a:solidFill>
                  <a:schemeClr val="bg2"/>
                </a:solidFill>
              </a:rPr>
              <a:t>Understanding </a:t>
            </a:r>
            <a:r>
              <a:rPr lang="en-US" sz="2000" dirty="0">
                <a:solidFill>
                  <a:srgbClr val="FFFF00"/>
                </a:solidFill>
              </a:rPr>
              <a:t>The Fall </a:t>
            </a:r>
            <a:r>
              <a:rPr lang="en-US" sz="2000" dirty="0">
                <a:solidFill>
                  <a:schemeClr val="bg2"/>
                </a:solidFill>
              </a:rPr>
              <a:t>one must understand the nature of </a:t>
            </a:r>
            <a:r>
              <a:rPr lang="en-US" sz="2000" dirty="0">
                <a:solidFill>
                  <a:srgbClr val="FFFF00"/>
                </a:solidFill>
              </a:rPr>
              <a:t>The Creation</a:t>
            </a:r>
            <a:r>
              <a:rPr lang="en-US" sz="2000" dirty="0">
                <a:solidFill>
                  <a:schemeClr val="bg2"/>
                </a:solidFill>
              </a:rPr>
              <a:t>, for it is from the original state in which things were created that they have fallen, and to which, through the Atonement, they are in large measure intended to return. </a:t>
            </a:r>
          </a:p>
          <a:p>
            <a:r>
              <a:rPr lang="en-US" sz="2000" dirty="0">
                <a:solidFill>
                  <a:schemeClr val="bg2"/>
                </a:solidFill>
              </a:rPr>
              <a:t> </a:t>
            </a:r>
          </a:p>
        </p:txBody>
      </p:sp>
      <p:sp>
        <p:nvSpPr>
          <p:cNvPr id="39" name="TextBox 38"/>
          <p:cNvSpPr txBox="1"/>
          <p:nvPr/>
        </p:nvSpPr>
        <p:spPr>
          <a:xfrm>
            <a:off x="193964" y="6457890"/>
            <a:ext cx="4800600" cy="400110"/>
          </a:xfrm>
          <a:prstGeom prst="rect">
            <a:avLst/>
          </a:prstGeom>
          <a:noFill/>
        </p:spPr>
        <p:txBody>
          <a:bodyPr wrap="square" rtlCol="0">
            <a:spAutoFit/>
          </a:bodyPr>
          <a:lstStyle/>
          <a:p>
            <a:r>
              <a:rPr lang="en-US" sz="2000" dirty="0">
                <a:solidFill>
                  <a:schemeClr val="bg2"/>
                </a:solidFill>
              </a:rPr>
              <a:t>2 Nephi 2:22-26</a:t>
            </a:r>
          </a:p>
        </p:txBody>
      </p:sp>
      <p:sp>
        <p:nvSpPr>
          <p:cNvPr id="43" name="TextBox 42"/>
          <p:cNvSpPr txBox="1"/>
          <p:nvPr/>
        </p:nvSpPr>
        <p:spPr>
          <a:xfrm>
            <a:off x="1894609" y="3438519"/>
            <a:ext cx="5562600" cy="3170099"/>
          </a:xfrm>
          <a:prstGeom prst="rect">
            <a:avLst/>
          </a:prstGeom>
          <a:noFill/>
        </p:spPr>
        <p:txBody>
          <a:bodyPr wrap="square" rtlCol="0">
            <a:spAutoFit/>
          </a:bodyPr>
          <a:lstStyle/>
          <a:p>
            <a:r>
              <a:rPr lang="en-US" sz="2000" dirty="0">
                <a:solidFill>
                  <a:srgbClr val="FFFF00"/>
                </a:solidFill>
              </a:rPr>
              <a:t>Important to understand:</a:t>
            </a:r>
          </a:p>
          <a:p>
            <a:endParaRPr lang="en-US" sz="2000" dirty="0">
              <a:solidFill>
                <a:srgbClr val="FFFF00"/>
              </a:solidFill>
            </a:endParaRPr>
          </a:p>
          <a:p>
            <a:r>
              <a:rPr lang="en-US" sz="2000" dirty="0">
                <a:solidFill>
                  <a:srgbClr val="FFFF00"/>
                </a:solidFill>
              </a:rPr>
              <a:t>Why things were created as they were</a:t>
            </a:r>
          </a:p>
          <a:p>
            <a:endParaRPr lang="en-US" sz="2000" dirty="0">
              <a:solidFill>
                <a:srgbClr val="FFFF00"/>
              </a:solidFill>
            </a:endParaRPr>
          </a:p>
          <a:p>
            <a:r>
              <a:rPr lang="en-US" sz="2000" dirty="0">
                <a:solidFill>
                  <a:srgbClr val="FFFF00"/>
                </a:solidFill>
              </a:rPr>
              <a:t>Why it was essential to the eternal plan for the salvation of man that Adam fall</a:t>
            </a:r>
          </a:p>
          <a:p>
            <a:endParaRPr lang="en-US" sz="2000" dirty="0">
              <a:solidFill>
                <a:srgbClr val="FFFF00"/>
              </a:solidFill>
            </a:endParaRPr>
          </a:p>
          <a:p>
            <a:r>
              <a:rPr lang="en-US" sz="2000" dirty="0">
                <a:solidFill>
                  <a:srgbClr val="FFFF00"/>
                </a:solidFill>
              </a:rPr>
              <a:t>Why the blood of Christ needed to be shed in an infinite sacrifice</a:t>
            </a:r>
          </a:p>
          <a:p>
            <a:r>
              <a:rPr lang="en-US" sz="2000" dirty="0">
                <a:solidFill>
                  <a:schemeClr val="bg2"/>
                </a:solidFill>
              </a:rPr>
              <a:t> </a:t>
            </a:r>
          </a:p>
        </p:txBody>
      </p:sp>
      <p:grpSp>
        <p:nvGrpSpPr>
          <p:cNvPr id="6" name="Group 5"/>
          <p:cNvGrpSpPr/>
          <p:nvPr/>
        </p:nvGrpSpPr>
        <p:grpSpPr>
          <a:xfrm>
            <a:off x="7491846" y="942108"/>
            <a:ext cx="3720377" cy="2031529"/>
            <a:chOff x="7096991" y="807026"/>
            <a:chExt cx="3720377" cy="2031529"/>
          </a:xfrm>
        </p:grpSpPr>
        <p:sp>
          <p:nvSpPr>
            <p:cNvPr id="2" name="Rectangle 1"/>
            <p:cNvSpPr/>
            <p:nvPr/>
          </p:nvSpPr>
          <p:spPr>
            <a:xfrm>
              <a:off x="8565572" y="2576945"/>
              <a:ext cx="1368136" cy="261610"/>
            </a:xfrm>
            <a:prstGeom prst="rect">
              <a:avLst/>
            </a:prstGeom>
          </p:spPr>
          <p:txBody>
            <a:bodyPr wrap="square">
              <a:spAutoFit/>
            </a:bodyPr>
            <a:lstStyle/>
            <a:p>
              <a:r>
                <a:rPr lang="en-US" sz="1100" dirty="0">
                  <a:solidFill>
                    <a:schemeClr val="bg2"/>
                  </a:solidFill>
                </a:rPr>
                <a:t>Kirk Richards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991" y="807026"/>
              <a:ext cx="3720377" cy="1878534"/>
            </a:xfrm>
            <a:prstGeom prst="ellipse">
              <a:avLst/>
            </a:prstGeom>
            <a:ln>
              <a:noFill/>
            </a:ln>
            <a:effectLst>
              <a:softEdge rad="112500"/>
            </a:effectLst>
          </p:spPr>
        </p:pic>
      </p:grpSp>
      <p:grpSp>
        <p:nvGrpSpPr>
          <p:cNvPr id="12" name="Group 11"/>
          <p:cNvGrpSpPr/>
          <p:nvPr/>
        </p:nvGrpSpPr>
        <p:grpSpPr>
          <a:xfrm>
            <a:off x="9154391" y="3221182"/>
            <a:ext cx="2514600" cy="2338744"/>
            <a:chOff x="8790709" y="3148446"/>
            <a:chExt cx="2514600" cy="2338744"/>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4798" b="15000"/>
            <a:stretch/>
          </p:blipFill>
          <p:spPr>
            <a:xfrm>
              <a:off x="8790709" y="3148446"/>
              <a:ext cx="2514600" cy="2245131"/>
            </a:xfrm>
            <a:prstGeom prst="ellipse">
              <a:avLst/>
            </a:prstGeom>
            <a:ln>
              <a:noFill/>
            </a:ln>
            <a:effectLst>
              <a:softEdge rad="112500"/>
            </a:effectLst>
          </p:spPr>
        </p:pic>
        <p:sp>
          <p:nvSpPr>
            <p:cNvPr id="11" name="Rectangle 10"/>
            <p:cNvSpPr/>
            <p:nvPr/>
          </p:nvSpPr>
          <p:spPr>
            <a:xfrm>
              <a:off x="9486901" y="5225580"/>
              <a:ext cx="1735282" cy="261610"/>
            </a:xfrm>
            <a:prstGeom prst="rect">
              <a:avLst/>
            </a:prstGeom>
          </p:spPr>
          <p:txBody>
            <a:bodyPr wrap="square">
              <a:spAutoFit/>
            </a:bodyPr>
            <a:lstStyle/>
            <a:p>
              <a:r>
                <a:rPr lang="en-US" sz="1100" dirty="0">
                  <a:solidFill>
                    <a:schemeClr val="bg2"/>
                  </a:solidFill>
                </a:rPr>
                <a:t>Elena </a:t>
              </a:r>
              <a:r>
                <a:rPr lang="en-US" sz="1100" dirty="0" err="1">
                  <a:solidFill>
                    <a:schemeClr val="bg2"/>
                  </a:solidFill>
                </a:rPr>
                <a:t>Hopsu</a:t>
              </a:r>
              <a:endParaRPr lang="en-US" sz="1100" dirty="0">
                <a:solidFill>
                  <a:schemeClr val="bg2"/>
                </a:solidFill>
              </a:endParaRPr>
            </a:p>
          </p:txBody>
        </p:sp>
      </p:grpSp>
      <p:grpSp>
        <p:nvGrpSpPr>
          <p:cNvPr id="14" name="Group 13"/>
          <p:cNvGrpSpPr/>
          <p:nvPr/>
        </p:nvGrpSpPr>
        <p:grpSpPr>
          <a:xfrm>
            <a:off x="6078682" y="2550301"/>
            <a:ext cx="2854119" cy="2192161"/>
            <a:chOff x="6161809" y="3007501"/>
            <a:chExt cx="2854119" cy="2192161"/>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1809" y="3007501"/>
              <a:ext cx="2854119" cy="2044976"/>
            </a:xfrm>
            <a:prstGeom prst="ellipse">
              <a:avLst/>
            </a:prstGeom>
            <a:ln>
              <a:noFill/>
            </a:ln>
            <a:effectLst>
              <a:softEdge rad="112500"/>
            </a:effectLst>
          </p:spPr>
        </p:pic>
        <p:sp>
          <p:nvSpPr>
            <p:cNvPr id="13" name="Rectangle 12"/>
            <p:cNvSpPr/>
            <p:nvPr/>
          </p:nvSpPr>
          <p:spPr>
            <a:xfrm>
              <a:off x="6958886" y="4938052"/>
              <a:ext cx="1229824" cy="261610"/>
            </a:xfrm>
            <a:prstGeom prst="rect">
              <a:avLst/>
            </a:prstGeom>
          </p:spPr>
          <p:txBody>
            <a:bodyPr wrap="none">
              <a:spAutoFit/>
            </a:bodyPr>
            <a:lstStyle/>
            <a:p>
              <a:r>
                <a:rPr lang="en-US" sz="1100" dirty="0" err="1">
                  <a:solidFill>
                    <a:schemeClr val="bg1"/>
                  </a:solidFill>
                  <a:latin typeface="Roboto"/>
                </a:rPr>
                <a:t>Rurouni</a:t>
              </a:r>
              <a:r>
                <a:rPr lang="en-US" sz="1100" dirty="0">
                  <a:solidFill>
                    <a:schemeClr val="bg1"/>
                  </a:solidFill>
                  <a:latin typeface="Roboto"/>
                </a:rPr>
                <a:t> </a:t>
              </a:r>
              <a:r>
                <a:rPr lang="en-US" sz="1100" dirty="0" err="1">
                  <a:solidFill>
                    <a:schemeClr val="bg1"/>
                  </a:solidFill>
                  <a:latin typeface="Roboto"/>
                </a:rPr>
                <a:t>Kenshin</a:t>
              </a:r>
              <a:endParaRPr lang="en-US" sz="1100" dirty="0">
                <a:solidFill>
                  <a:schemeClr val="bg1"/>
                </a:solidFill>
              </a:endParaRPr>
            </a:p>
          </p:txBody>
        </p:sp>
      </p:grpSp>
    </p:spTree>
    <p:extLst>
      <p:ext uri="{BB962C8B-B14F-4D97-AF65-F5344CB8AC3E}">
        <p14:creationId xmlns:p14="http://schemas.microsoft.com/office/powerpoint/2010/main" val="123251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 presetClass="entr" presetSubtype="0" fill="hold" nodeType="withEffect">
                                  <p:stCondLst>
                                    <p:cond delay="0"/>
                                  </p:stCondLst>
                                  <p:childTnLst>
                                    <p:set>
                                      <p:cBhvr>
                                        <p:cTn id="15" dur="1" fill="hold">
                                          <p:stCondLst>
                                            <p:cond delay="0"/>
                                          </p:stCondLst>
                                        </p:cTn>
                                        <p:tgtEl>
                                          <p:spTgt spid="38">
                                            <p:txEl>
                                              <p:pRg st="2" end="2"/>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43">
                                            <p:txEl>
                                              <p:pRg st="0" end="0"/>
                                            </p:txEl>
                                          </p:spTgt>
                                        </p:tgtEl>
                                        <p:attrNameLst>
                                          <p:attrName>style.visibility</p:attrName>
                                        </p:attrNameLst>
                                      </p:cBhvr>
                                      <p:to>
                                        <p:strVal val="visible"/>
                                      </p:to>
                                    </p:set>
                                    <p:animEffect transition="in" filter="fade">
                                      <p:cBhvr>
                                        <p:cTn id="26" dur="1000"/>
                                        <p:tgtEl>
                                          <p:spTgt spid="43">
                                            <p:txEl>
                                              <p:pRg st="0" end="0"/>
                                            </p:txEl>
                                          </p:spTgt>
                                        </p:tgtEl>
                                      </p:cBhvr>
                                    </p:animEffect>
                                    <p:anim calcmode="lin" valueType="num">
                                      <p:cBhvr>
                                        <p:cTn id="27" dur="10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43">
                                            <p:txEl>
                                              <p:pRg st="2" end="2"/>
                                            </p:txEl>
                                          </p:spTgt>
                                        </p:tgtEl>
                                        <p:attrNameLst>
                                          <p:attrName>style.visibility</p:attrName>
                                        </p:attrNameLst>
                                      </p:cBhvr>
                                      <p:to>
                                        <p:strVal val="visible"/>
                                      </p:to>
                                    </p:set>
                                    <p:animEffect transition="in" filter="fade">
                                      <p:cBhvr>
                                        <p:cTn id="33" dur="1000"/>
                                        <p:tgtEl>
                                          <p:spTgt spid="43">
                                            <p:txEl>
                                              <p:pRg st="2" end="2"/>
                                            </p:txEl>
                                          </p:spTgt>
                                        </p:tgtEl>
                                      </p:cBhvr>
                                    </p:animEffect>
                                    <p:anim calcmode="lin" valueType="num">
                                      <p:cBhvr>
                                        <p:cTn id="34" dur="1000" fill="hold"/>
                                        <p:tgtEl>
                                          <p:spTgt spid="4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43">
                                            <p:txEl>
                                              <p:pRg st="4" end="4"/>
                                            </p:txEl>
                                          </p:spTgt>
                                        </p:tgtEl>
                                        <p:attrNameLst>
                                          <p:attrName>style.visibility</p:attrName>
                                        </p:attrNameLst>
                                      </p:cBhvr>
                                      <p:to>
                                        <p:strVal val="visible"/>
                                      </p:to>
                                    </p:set>
                                    <p:animEffect transition="in" filter="fade">
                                      <p:cBhvr>
                                        <p:cTn id="40" dur="1000"/>
                                        <p:tgtEl>
                                          <p:spTgt spid="43">
                                            <p:txEl>
                                              <p:pRg st="4" end="4"/>
                                            </p:txEl>
                                          </p:spTgt>
                                        </p:tgtEl>
                                      </p:cBhvr>
                                    </p:animEffect>
                                    <p:anim calcmode="lin" valueType="num">
                                      <p:cBhvr>
                                        <p:cTn id="41" dur="1000" fill="hold"/>
                                        <p:tgtEl>
                                          <p:spTgt spid="4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4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43">
                                            <p:txEl>
                                              <p:pRg st="6" end="6"/>
                                            </p:txEl>
                                          </p:spTgt>
                                        </p:tgtEl>
                                        <p:attrNameLst>
                                          <p:attrName>style.visibility</p:attrName>
                                        </p:attrNameLst>
                                      </p:cBhvr>
                                      <p:to>
                                        <p:strVal val="visible"/>
                                      </p:to>
                                    </p:set>
                                    <p:animEffect transition="in" filter="fade">
                                      <p:cBhvr>
                                        <p:cTn id="47" dur="1000"/>
                                        <p:tgtEl>
                                          <p:spTgt spid="43">
                                            <p:txEl>
                                              <p:pRg st="6" end="6"/>
                                            </p:txEl>
                                          </p:spTgt>
                                        </p:tgtEl>
                                      </p:cBhvr>
                                    </p:animEffect>
                                    <p:anim calcmode="lin" valueType="num">
                                      <p:cBhvr>
                                        <p:cTn id="48" dur="1000" fill="hold"/>
                                        <p:tgtEl>
                                          <p:spTgt spid="4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4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9" name="TextBox 28"/>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The Need For Christ</a:t>
            </a:r>
          </a:p>
        </p:txBody>
      </p:sp>
      <p:sp>
        <p:nvSpPr>
          <p:cNvPr id="38" name="TextBox 37"/>
          <p:cNvSpPr txBox="1"/>
          <p:nvPr/>
        </p:nvSpPr>
        <p:spPr>
          <a:xfrm>
            <a:off x="550719" y="1312719"/>
            <a:ext cx="6324600" cy="4524315"/>
          </a:xfrm>
          <a:prstGeom prst="rect">
            <a:avLst/>
          </a:prstGeom>
          <a:noFill/>
        </p:spPr>
        <p:txBody>
          <a:bodyPr wrap="square" rtlCol="0">
            <a:spAutoFit/>
          </a:bodyPr>
          <a:lstStyle/>
          <a:p>
            <a:pPr fontAlgn="base"/>
            <a:r>
              <a:rPr lang="en-US" sz="2400" dirty="0">
                <a:solidFill>
                  <a:schemeClr val="bg2"/>
                </a:solidFill>
              </a:rPr>
              <a:t>“Just as a man does not really desire food until he is hungry, so he does not desire the salvation of Christ until he knows why he needs Christ.</a:t>
            </a:r>
          </a:p>
          <a:p>
            <a:pPr fontAlgn="base"/>
            <a:endParaRPr lang="en-US" sz="2400" dirty="0">
              <a:solidFill>
                <a:schemeClr val="bg2"/>
              </a:solidFill>
            </a:endParaRPr>
          </a:p>
          <a:p>
            <a:pPr fontAlgn="base"/>
            <a:r>
              <a:rPr lang="en-US" sz="2400" dirty="0">
                <a:solidFill>
                  <a:schemeClr val="bg2"/>
                </a:solidFill>
              </a:rPr>
              <a:t>“No one adequately and properly knows why he needs Christ until he understands and accepts the doctrine of the Fall and its effect upon all mankind. And no other book in the world explains this vital doctrine nearly as well as the Book of Mormon”</a:t>
            </a:r>
          </a:p>
          <a:p>
            <a:pPr fontAlgn="base"/>
            <a:r>
              <a:rPr lang="en-US" sz="2400" dirty="0">
                <a:solidFill>
                  <a:schemeClr val="bg2"/>
                </a:solidFill>
              </a:rPr>
              <a:t>Ezra Taft Benson</a:t>
            </a:r>
          </a:p>
          <a:p>
            <a:r>
              <a:rPr lang="en-US" sz="2400" dirty="0">
                <a:solidFill>
                  <a:schemeClr val="bg2"/>
                </a:solidFill>
              </a:rPr>
              <a:t> </a:t>
            </a:r>
          </a:p>
        </p:txBody>
      </p:sp>
      <p:sp>
        <p:nvSpPr>
          <p:cNvPr id="39" name="TextBox 38"/>
          <p:cNvSpPr txBox="1"/>
          <p:nvPr/>
        </p:nvSpPr>
        <p:spPr>
          <a:xfrm>
            <a:off x="100445" y="6457890"/>
            <a:ext cx="4800600" cy="400110"/>
          </a:xfrm>
          <a:prstGeom prst="rect">
            <a:avLst/>
          </a:prstGeom>
          <a:noFill/>
        </p:spPr>
        <p:txBody>
          <a:bodyPr wrap="square" rtlCol="0">
            <a:spAutoFit/>
          </a:bodyPr>
          <a:lstStyle/>
          <a:p>
            <a:r>
              <a:rPr lang="en-US" sz="2000" dirty="0">
                <a:solidFill>
                  <a:schemeClr val="bg2"/>
                </a:solidFill>
              </a:rPr>
              <a:t>2 Nephi 2:22-26</a:t>
            </a:r>
          </a:p>
        </p:txBody>
      </p:sp>
      <p:pic>
        <p:nvPicPr>
          <p:cNvPr id="32" name="Picture 31" descr="Ezra t benson.jpg"/>
          <p:cNvPicPr>
            <a:picLocks noChangeAspect="1"/>
          </p:cNvPicPr>
          <p:nvPr/>
        </p:nvPicPr>
        <p:blipFill>
          <a:blip r:embed="rId3" cstate="print"/>
          <a:stretch>
            <a:fillRect/>
          </a:stretch>
        </p:blipFill>
        <p:spPr>
          <a:xfrm>
            <a:off x="7768936" y="1787237"/>
            <a:ext cx="1514856" cy="2143205"/>
          </a:xfrm>
          <a:prstGeom prst="rect">
            <a:avLst/>
          </a:prstGeom>
        </p:spPr>
      </p:pic>
    </p:spTree>
    <p:extLst>
      <p:ext uri="{BB962C8B-B14F-4D97-AF65-F5344CB8AC3E}">
        <p14:creationId xmlns:p14="http://schemas.microsoft.com/office/powerpoint/2010/main" val="240847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14" name="TextBox 13"/>
          <p:cNvSpPr txBox="1"/>
          <p:nvPr/>
        </p:nvSpPr>
        <p:spPr>
          <a:xfrm>
            <a:off x="2133600" y="381001"/>
            <a:ext cx="7010400" cy="461665"/>
          </a:xfrm>
          <a:prstGeom prst="rect">
            <a:avLst/>
          </a:prstGeom>
          <a:noFill/>
        </p:spPr>
        <p:txBody>
          <a:bodyPr wrap="square" rtlCol="0">
            <a:spAutoFit/>
          </a:bodyPr>
          <a:lstStyle/>
          <a:p>
            <a:r>
              <a:rPr lang="en-US" sz="2400" dirty="0">
                <a:solidFill>
                  <a:schemeClr val="bg2"/>
                </a:solidFill>
              </a:rPr>
              <a:t> </a:t>
            </a:r>
          </a:p>
        </p:txBody>
      </p:sp>
      <p:sp>
        <p:nvSpPr>
          <p:cNvPr id="26" name="TextBox 25"/>
          <p:cNvSpPr txBox="1"/>
          <p:nvPr/>
        </p:nvSpPr>
        <p:spPr>
          <a:xfrm>
            <a:off x="1524000" y="152400"/>
            <a:ext cx="8382000" cy="707886"/>
          </a:xfrm>
          <a:prstGeom prst="rect">
            <a:avLst/>
          </a:prstGeom>
          <a:noFill/>
        </p:spPr>
        <p:txBody>
          <a:bodyPr wrap="square" rtlCol="0">
            <a:spAutoFit/>
          </a:bodyPr>
          <a:lstStyle/>
          <a:p>
            <a:pPr algn="ctr"/>
            <a:r>
              <a:rPr lang="en-US" sz="4000" dirty="0">
                <a:solidFill>
                  <a:schemeClr val="bg2"/>
                </a:solidFill>
                <a:latin typeface="Abadi" panose="020B0604020104020204" pitchFamily="34" charset="0"/>
              </a:rPr>
              <a:t>The Atonement</a:t>
            </a:r>
          </a:p>
        </p:txBody>
      </p:sp>
      <p:sp>
        <p:nvSpPr>
          <p:cNvPr id="28" name="TextBox 27"/>
          <p:cNvSpPr txBox="1"/>
          <p:nvPr/>
        </p:nvSpPr>
        <p:spPr>
          <a:xfrm>
            <a:off x="540327" y="741219"/>
            <a:ext cx="7772400" cy="6001643"/>
          </a:xfrm>
          <a:prstGeom prst="rect">
            <a:avLst/>
          </a:prstGeom>
          <a:noFill/>
        </p:spPr>
        <p:txBody>
          <a:bodyPr wrap="square" rtlCol="0">
            <a:spAutoFit/>
          </a:bodyPr>
          <a:lstStyle/>
          <a:p>
            <a:r>
              <a:rPr lang="en-US" sz="3200" dirty="0">
                <a:solidFill>
                  <a:schemeClr val="bg2"/>
                </a:solidFill>
              </a:rPr>
              <a:t>Adam and Eve’s choice allowed us to come to earth </a:t>
            </a:r>
            <a:r>
              <a:rPr lang="en-US" sz="3200" dirty="0">
                <a:solidFill>
                  <a:srgbClr val="00B0F0"/>
                </a:solidFill>
              </a:rPr>
              <a:t>(see 2 Nephi 2:25), </a:t>
            </a:r>
            <a:r>
              <a:rPr lang="en-US" sz="3200" dirty="0">
                <a:solidFill>
                  <a:schemeClr val="bg2"/>
                </a:solidFill>
              </a:rPr>
              <a:t>where we experience sorrow, pain, and death. </a:t>
            </a:r>
          </a:p>
          <a:p>
            <a:endParaRPr lang="en-US" sz="3200" dirty="0">
              <a:solidFill>
                <a:schemeClr val="bg2"/>
              </a:solidFill>
            </a:endParaRPr>
          </a:p>
          <a:p>
            <a:r>
              <a:rPr lang="en-US" sz="3200" b="1" dirty="0">
                <a:solidFill>
                  <a:srgbClr val="FFFF00"/>
                </a:solidFill>
              </a:rPr>
              <a:t>Through the Atonement, Jesus </a:t>
            </a:r>
          </a:p>
          <a:p>
            <a:r>
              <a:rPr lang="en-US" sz="3200" b="1" dirty="0">
                <a:solidFill>
                  <a:srgbClr val="FFFF00"/>
                </a:solidFill>
              </a:rPr>
              <a:t>Christ redeems us from the Fall </a:t>
            </a:r>
          </a:p>
          <a:p>
            <a:r>
              <a:rPr lang="en-US" sz="3200" b="1" dirty="0">
                <a:solidFill>
                  <a:srgbClr val="FFFF00"/>
                </a:solidFill>
              </a:rPr>
              <a:t>and offers redemption from our sins</a:t>
            </a:r>
            <a:r>
              <a:rPr lang="en-US" sz="3200" dirty="0">
                <a:solidFill>
                  <a:schemeClr val="bg2"/>
                </a:solidFill>
              </a:rPr>
              <a:t> </a:t>
            </a:r>
            <a:r>
              <a:rPr lang="en-US" sz="3200" dirty="0">
                <a:solidFill>
                  <a:srgbClr val="00B0F0"/>
                </a:solidFill>
              </a:rPr>
              <a:t>(see 2 Nephi 2:26).</a:t>
            </a:r>
          </a:p>
          <a:p>
            <a:endParaRPr lang="en-US" sz="3200" dirty="0">
              <a:solidFill>
                <a:schemeClr val="bg2"/>
              </a:solidFill>
            </a:endParaRPr>
          </a:p>
          <a:p>
            <a:r>
              <a:rPr lang="en-US" sz="3200" dirty="0">
                <a:solidFill>
                  <a:schemeClr val="bg2"/>
                </a:solidFill>
              </a:rPr>
              <a:t>Because of the Atonement, </a:t>
            </a:r>
            <a:r>
              <a:rPr lang="en-US" sz="3200" b="1" dirty="0">
                <a:solidFill>
                  <a:srgbClr val="FFFF00"/>
                </a:solidFill>
              </a:rPr>
              <a:t>we are free to choose liberty and eternal life or captivity and death</a:t>
            </a:r>
            <a:r>
              <a:rPr lang="en-US" sz="3200" dirty="0">
                <a:solidFill>
                  <a:srgbClr val="FFFF00"/>
                </a:solidFill>
              </a:rPr>
              <a:t> </a:t>
            </a:r>
            <a:r>
              <a:rPr lang="en-US" sz="3200" dirty="0">
                <a:solidFill>
                  <a:srgbClr val="00B0F0"/>
                </a:solidFill>
              </a:rPr>
              <a:t>(see 2 Nephi 2:27).</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9735" y="2264352"/>
            <a:ext cx="3113991" cy="2318038"/>
          </a:xfrm>
          <a:prstGeom prst="rect">
            <a:avLst/>
          </a:prstGeom>
        </p:spPr>
      </p:pic>
    </p:spTree>
    <p:extLst>
      <p:ext uri="{BB962C8B-B14F-4D97-AF65-F5344CB8AC3E}">
        <p14:creationId xmlns:p14="http://schemas.microsoft.com/office/powerpoint/2010/main" val="205679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1000"/>
                                        <p:tgtEl>
                                          <p:spTgt spid="28">
                                            <p:txEl>
                                              <p:pRg st="0" end="0"/>
                                            </p:txEl>
                                          </p:spTgt>
                                        </p:tgtEl>
                                      </p:cBhvr>
                                    </p:animEffect>
                                    <p:anim calcmode="lin" valueType="num">
                                      <p:cBhvr>
                                        <p:cTn id="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8">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 presetClass="entr" presetSubtype="0" fill="hold" nodeType="with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14" name="TextBox 13"/>
          <p:cNvSpPr txBox="1"/>
          <p:nvPr/>
        </p:nvSpPr>
        <p:spPr>
          <a:xfrm>
            <a:off x="2133600" y="381001"/>
            <a:ext cx="7010400" cy="461665"/>
          </a:xfrm>
          <a:prstGeom prst="rect">
            <a:avLst/>
          </a:prstGeom>
          <a:noFill/>
        </p:spPr>
        <p:txBody>
          <a:bodyPr wrap="square" rtlCol="0">
            <a:spAutoFit/>
          </a:bodyPr>
          <a:lstStyle/>
          <a:p>
            <a:r>
              <a:rPr lang="en-US" sz="2400" dirty="0">
                <a:solidFill>
                  <a:schemeClr val="bg2"/>
                </a:solidFill>
              </a:rPr>
              <a:t> </a:t>
            </a:r>
          </a:p>
        </p:txBody>
      </p:sp>
      <p:sp>
        <p:nvSpPr>
          <p:cNvPr id="26" name="TextBox 25"/>
          <p:cNvSpPr txBox="1"/>
          <p:nvPr/>
        </p:nvSpPr>
        <p:spPr>
          <a:xfrm>
            <a:off x="2154381" y="0"/>
            <a:ext cx="7772400" cy="6186309"/>
          </a:xfrm>
          <a:prstGeom prst="rect">
            <a:avLst/>
          </a:prstGeom>
          <a:noFill/>
        </p:spPr>
        <p:txBody>
          <a:bodyPr wrap="square" rtlCol="0">
            <a:spAutoFit/>
          </a:bodyPr>
          <a:lstStyle/>
          <a:p>
            <a:pPr algn="ctr"/>
            <a:r>
              <a:rPr lang="en-US" sz="4000" dirty="0">
                <a:solidFill>
                  <a:schemeClr val="bg2"/>
                </a:solidFill>
                <a:latin typeface="Abadi" panose="020B0604020104020204" pitchFamily="34" charset="0"/>
              </a:rPr>
              <a:t>Not to Be Acted Upon</a:t>
            </a:r>
          </a:p>
          <a:p>
            <a:endParaRPr lang="en-US" dirty="0">
              <a:solidFill>
                <a:schemeClr val="bg2"/>
              </a:solidFill>
            </a:endParaRPr>
          </a:p>
          <a:p>
            <a:r>
              <a:rPr lang="en-US" sz="2000" dirty="0">
                <a:solidFill>
                  <a:schemeClr val="bg2"/>
                </a:solidFill>
              </a:rPr>
              <a:t>“Being acted upon means somebody else is pulling the string…Many of you worry about your future…After a lifetime of dealing with human affairs, I am persuaded that your future will be beyond your dreams if you observe the following:</a:t>
            </a:r>
          </a:p>
          <a:p>
            <a:endParaRPr lang="en-US" sz="2000" dirty="0">
              <a:solidFill>
                <a:schemeClr val="bg2"/>
              </a:solidFill>
            </a:endParaRPr>
          </a:p>
          <a:p>
            <a:pPr marL="342900" indent="-342900">
              <a:buAutoNum type="arabicPeriod"/>
            </a:pPr>
            <a:r>
              <a:rPr lang="en-US" sz="2000" dirty="0">
                <a:solidFill>
                  <a:schemeClr val="bg2"/>
                </a:solidFill>
              </a:rPr>
              <a:t>Do not live on the edge.</a:t>
            </a:r>
          </a:p>
          <a:p>
            <a:pPr marL="342900" indent="-342900">
              <a:buAutoNum type="arabicPeriod"/>
            </a:pPr>
            <a:endParaRPr lang="en-US" sz="2000" dirty="0">
              <a:solidFill>
                <a:schemeClr val="bg2"/>
              </a:solidFill>
            </a:endParaRPr>
          </a:p>
          <a:p>
            <a:pPr marL="342900" indent="-342900">
              <a:buAutoNum type="arabicPeriod"/>
            </a:pPr>
            <a:r>
              <a:rPr lang="en-US" sz="2000" dirty="0">
                <a:solidFill>
                  <a:schemeClr val="bg2"/>
                </a:solidFill>
              </a:rPr>
              <a:t>Avoid not only evil, but even the appearance of evil</a:t>
            </a:r>
          </a:p>
          <a:p>
            <a:pPr marL="342900" indent="-342900">
              <a:buAutoNum type="arabicPeriod"/>
            </a:pPr>
            <a:endParaRPr lang="en-US" sz="2000" dirty="0">
              <a:solidFill>
                <a:schemeClr val="bg2"/>
              </a:solidFill>
            </a:endParaRPr>
          </a:p>
          <a:p>
            <a:pPr marL="342900" indent="-342900">
              <a:buAutoNum type="arabicPeriod"/>
            </a:pPr>
            <a:r>
              <a:rPr lang="en-US" sz="2000" dirty="0">
                <a:solidFill>
                  <a:schemeClr val="bg2"/>
                </a:solidFill>
              </a:rPr>
              <a:t>Follow the counsel of Nephi to act for yourselves and not be acted upon.</a:t>
            </a:r>
          </a:p>
          <a:p>
            <a:pPr marL="342900" indent="-342900">
              <a:buAutoNum type="arabicPeriod"/>
            </a:pPr>
            <a:endParaRPr lang="en-US" sz="2000" dirty="0">
              <a:solidFill>
                <a:schemeClr val="bg2"/>
              </a:solidFill>
            </a:endParaRPr>
          </a:p>
          <a:p>
            <a:pPr marL="342900" indent="-342900">
              <a:buAutoNum type="arabicPeriod"/>
            </a:pPr>
            <a:r>
              <a:rPr lang="en-US" sz="2000" dirty="0">
                <a:solidFill>
                  <a:schemeClr val="bg2"/>
                </a:solidFill>
              </a:rPr>
              <a:t>Seek first the kingdom of God and receive the great promise that all else will be added upon you.</a:t>
            </a:r>
          </a:p>
          <a:p>
            <a:pPr marL="342900" indent="-342900">
              <a:buAutoNum type="arabicPeriod"/>
            </a:pPr>
            <a:endParaRPr lang="en-US" sz="2000" dirty="0">
              <a:solidFill>
                <a:schemeClr val="bg2"/>
              </a:solidFill>
            </a:endParaRPr>
          </a:p>
          <a:p>
            <a:pPr marL="342900" indent="-342900">
              <a:buAutoNum type="arabicPeriod"/>
            </a:pPr>
            <a:r>
              <a:rPr lang="en-US" sz="2000" dirty="0">
                <a:solidFill>
                  <a:schemeClr val="bg2"/>
                </a:solidFill>
              </a:rPr>
              <a:t>Follow the counsel of Church leaders.”</a:t>
            </a:r>
          </a:p>
          <a:p>
            <a:pPr marL="342900" indent="-342900"/>
            <a:r>
              <a:rPr lang="en-US" dirty="0">
                <a:solidFill>
                  <a:schemeClr val="bg2"/>
                </a:solidFill>
              </a:rPr>
              <a:t>James E. Faust</a:t>
            </a:r>
          </a:p>
        </p:txBody>
      </p:sp>
      <p:pic>
        <p:nvPicPr>
          <p:cNvPr id="27" name="Picture 26" descr="james e faust.jpg"/>
          <p:cNvPicPr>
            <a:picLocks noChangeAspect="1"/>
          </p:cNvPicPr>
          <p:nvPr/>
        </p:nvPicPr>
        <p:blipFill>
          <a:blip r:embed="rId3" cstate="print"/>
          <a:stretch>
            <a:fillRect/>
          </a:stretch>
        </p:blipFill>
        <p:spPr>
          <a:xfrm>
            <a:off x="10051473" y="4682836"/>
            <a:ext cx="1581150" cy="1905000"/>
          </a:xfrm>
          <a:prstGeom prst="rect">
            <a:avLst/>
          </a:prstGeom>
        </p:spPr>
      </p:pic>
    </p:spTree>
    <p:extLst>
      <p:ext uri="{BB962C8B-B14F-4D97-AF65-F5344CB8AC3E}">
        <p14:creationId xmlns:p14="http://schemas.microsoft.com/office/powerpoint/2010/main" val="110750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6">
                                            <p:txEl>
                                              <p:pRg st="4" end="4"/>
                                            </p:txEl>
                                          </p:spTgt>
                                        </p:tgtEl>
                                        <p:attrNameLst>
                                          <p:attrName>style.visibility</p:attrName>
                                        </p:attrNameLst>
                                      </p:cBhvr>
                                      <p:to>
                                        <p:strVal val="visible"/>
                                      </p:to>
                                    </p:set>
                                    <p:animEffect transition="in" filter="fade">
                                      <p:cBhvr>
                                        <p:cTn id="7" dur="1000"/>
                                        <p:tgtEl>
                                          <p:spTgt spid="26">
                                            <p:txEl>
                                              <p:pRg st="4" end="4"/>
                                            </p:txEl>
                                          </p:spTgt>
                                        </p:tgtEl>
                                      </p:cBhvr>
                                    </p:animEffect>
                                    <p:anim calcmode="lin" valueType="num">
                                      <p:cBhvr>
                                        <p:cTn id="8" dur="1000" fill="hold"/>
                                        <p:tgtEl>
                                          <p:spTgt spid="26">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6">
                                            <p:txEl>
                                              <p:pRg st="6" end="6"/>
                                            </p:txEl>
                                          </p:spTgt>
                                        </p:tgtEl>
                                        <p:attrNameLst>
                                          <p:attrName>style.visibility</p:attrName>
                                        </p:attrNameLst>
                                      </p:cBhvr>
                                      <p:to>
                                        <p:strVal val="visible"/>
                                      </p:to>
                                    </p:set>
                                    <p:animEffect transition="in" filter="fade">
                                      <p:cBhvr>
                                        <p:cTn id="14" dur="1000"/>
                                        <p:tgtEl>
                                          <p:spTgt spid="26">
                                            <p:txEl>
                                              <p:pRg st="6" end="6"/>
                                            </p:txEl>
                                          </p:spTgt>
                                        </p:tgtEl>
                                      </p:cBhvr>
                                    </p:animEffect>
                                    <p:anim calcmode="lin" valueType="num">
                                      <p:cBhvr>
                                        <p:cTn id="15" dur="1000" fill="hold"/>
                                        <p:tgtEl>
                                          <p:spTgt spid="26">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6">
                                            <p:txEl>
                                              <p:pRg st="8" end="8"/>
                                            </p:txEl>
                                          </p:spTgt>
                                        </p:tgtEl>
                                        <p:attrNameLst>
                                          <p:attrName>style.visibility</p:attrName>
                                        </p:attrNameLst>
                                      </p:cBhvr>
                                      <p:to>
                                        <p:strVal val="visible"/>
                                      </p:to>
                                    </p:set>
                                    <p:animEffect transition="in" filter="fade">
                                      <p:cBhvr>
                                        <p:cTn id="21" dur="1000"/>
                                        <p:tgtEl>
                                          <p:spTgt spid="26">
                                            <p:txEl>
                                              <p:pRg st="8" end="8"/>
                                            </p:txEl>
                                          </p:spTgt>
                                        </p:tgtEl>
                                      </p:cBhvr>
                                    </p:animEffect>
                                    <p:anim calcmode="lin" valueType="num">
                                      <p:cBhvr>
                                        <p:cTn id="22" dur="1000" fill="hold"/>
                                        <p:tgtEl>
                                          <p:spTgt spid="26">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2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6">
                                            <p:txEl>
                                              <p:pRg st="10" end="10"/>
                                            </p:txEl>
                                          </p:spTgt>
                                        </p:tgtEl>
                                        <p:attrNameLst>
                                          <p:attrName>style.visibility</p:attrName>
                                        </p:attrNameLst>
                                      </p:cBhvr>
                                      <p:to>
                                        <p:strVal val="visible"/>
                                      </p:to>
                                    </p:set>
                                    <p:animEffect transition="in" filter="fade">
                                      <p:cBhvr>
                                        <p:cTn id="28" dur="1000"/>
                                        <p:tgtEl>
                                          <p:spTgt spid="26">
                                            <p:txEl>
                                              <p:pRg st="10" end="10"/>
                                            </p:txEl>
                                          </p:spTgt>
                                        </p:tgtEl>
                                      </p:cBhvr>
                                    </p:animEffect>
                                    <p:anim calcmode="lin" valueType="num">
                                      <p:cBhvr>
                                        <p:cTn id="29" dur="1000" fill="hold"/>
                                        <p:tgtEl>
                                          <p:spTgt spid="26">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26">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26">
                                            <p:txEl>
                                              <p:pRg st="12" end="12"/>
                                            </p:txEl>
                                          </p:spTgt>
                                        </p:tgtEl>
                                        <p:attrNameLst>
                                          <p:attrName>style.visibility</p:attrName>
                                        </p:attrNameLst>
                                      </p:cBhvr>
                                      <p:to>
                                        <p:strVal val="visible"/>
                                      </p:to>
                                    </p:set>
                                    <p:animEffect transition="in" filter="fade">
                                      <p:cBhvr>
                                        <p:cTn id="35" dur="1000"/>
                                        <p:tgtEl>
                                          <p:spTgt spid="26">
                                            <p:txEl>
                                              <p:pRg st="12" end="12"/>
                                            </p:txEl>
                                          </p:spTgt>
                                        </p:tgtEl>
                                      </p:cBhvr>
                                    </p:animEffect>
                                    <p:anim calcmode="lin" valueType="num">
                                      <p:cBhvr>
                                        <p:cTn id="36" dur="1000" fill="hold"/>
                                        <p:tgtEl>
                                          <p:spTgt spid="26">
                                            <p:txEl>
                                              <p:pRg st="12" end="12"/>
                                            </p:txEl>
                                          </p:spTgt>
                                        </p:tgtEl>
                                        <p:attrNameLst>
                                          <p:attrName>ppt_x</p:attrName>
                                        </p:attrNameLst>
                                      </p:cBhvr>
                                      <p:tavLst>
                                        <p:tav tm="0">
                                          <p:val>
                                            <p:strVal val="#ppt_x"/>
                                          </p:val>
                                        </p:tav>
                                        <p:tav tm="100000">
                                          <p:val>
                                            <p:strVal val="#ppt_x"/>
                                          </p:val>
                                        </p:tav>
                                      </p:tavLst>
                                    </p:anim>
                                    <p:anim calcmode="lin" valueType="num">
                                      <p:cBhvr>
                                        <p:cTn id="37" dur="1000" fill="hold"/>
                                        <p:tgtEl>
                                          <p:spTgt spid="26">
                                            <p:txEl>
                                              <p:pRg st="12" end="12"/>
                                            </p:txEl>
                                          </p:spTgt>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26">
                                            <p:txEl>
                                              <p:pRg st="13" end="13"/>
                                            </p:txEl>
                                          </p:spTgt>
                                        </p:tgtEl>
                                        <p:attrNameLst>
                                          <p:attrName>style.visibility</p:attrName>
                                        </p:attrNameLst>
                                      </p:cBhvr>
                                      <p:to>
                                        <p:strVal val="visible"/>
                                      </p:to>
                                    </p:set>
                                    <p:animEffect transition="in" filter="fade">
                                      <p:cBhvr>
                                        <p:cTn id="40" dur="1000"/>
                                        <p:tgtEl>
                                          <p:spTgt spid="26">
                                            <p:txEl>
                                              <p:pRg st="13" end="13"/>
                                            </p:txEl>
                                          </p:spTgt>
                                        </p:tgtEl>
                                      </p:cBhvr>
                                    </p:animEffect>
                                    <p:anim calcmode="lin" valueType="num">
                                      <p:cBhvr>
                                        <p:cTn id="41" dur="1000" fill="hold"/>
                                        <p:tgtEl>
                                          <p:spTgt spid="26">
                                            <p:txEl>
                                              <p:pRg st="13" end="13"/>
                                            </p:txEl>
                                          </p:spTgt>
                                        </p:tgtEl>
                                        <p:attrNameLst>
                                          <p:attrName>ppt_x</p:attrName>
                                        </p:attrNameLst>
                                      </p:cBhvr>
                                      <p:tavLst>
                                        <p:tav tm="0">
                                          <p:val>
                                            <p:strVal val="#ppt_x"/>
                                          </p:val>
                                        </p:tav>
                                        <p:tav tm="100000">
                                          <p:val>
                                            <p:strVal val="#ppt_x"/>
                                          </p:val>
                                        </p:tav>
                                      </p:tavLst>
                                    </p:anim>
                                    <p:anim calcmode="lin" valueType="num">
                                      <p:cBhvr>
                                        <p:cTn id="42" dur="1000" fill="hold"/>
                                        <p:tgtEl>
                                          <p:spTgt spid="26">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9" name="TextBox 28"/>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Agency</a:t>
            </a:r>
          </a:p>
        </p:txBody>
      </p:sp>
      <p:sp>
        <p:nvSpPr>
          <p:cNvPr id="39" name="TextBox 38"/>
          <p:cNvSpPr txBox="1"/>
          <p:nvPr/>
        </p:nvSpPr>
        <p:spPr>
          <a:xfrm>
            <a:off x="0" y="6457890"/>
            <a:ext cx="4800600" cy="400110"/>
          </a:xfrm>
          <a:prstGeom prst="rect">
            <a:avLst/>
          </a:prstGeom>
          <a:noFill/>
        </p:spPr>
        <p:txBody>
          <a:bodyPr wrap="square" rtlCol="0">
            <a:spAutoFit/>
          </a:bodyPr>
          <a:lstStyle/>
          <a:p>
            <a:r>
              <a:rPr lang="en-US" sz="2000" dirty="0">
                <a:solidFill>
                  <a:schemeClr val="bg2"/>
                </a:solidFill>
              </a:rPr>
              <a:t>2 Nephi 2:27-30</a:t>
            </a:r>
          </a:p>
        </p:txBody>
      </p:sp>
      <p:grpSp>
        <p:nvGrpSpPr>
          <p:cNvPr id="7" name="Group 4"/>
          <p:cNvGrpSpPr/>
          <p:nvPr/>
        </p:nvGrpSpPr>
        <p:grpSpPr>
          <a:xfrm>
            <a:off x="436418" y="121227"/>
            <a:ext cx="1752600" cy="2259932"/>
            <a:chOff x="533400" y="1143000"/>
            <a:chExt cx="2895600" cy="3429000"/>
          </a:xfrm>
          <a:solidFill>
            <a:schemeClr val="bg1">
              <a:lumMod val="50000"/>
            </a:schemeClr>
          </a:solidFill>
        </p:grpSpPr>
        <p:sp>
          <p:nvSpPr>
            <p:cNvPr id="8" name="Flowchart: Manual Operation 7"/>
            <p:cNvSpPr/>
            <p:nvPr/>
          </p:nvSpPr>
          <p:spPr>
            <a:xfrm>
              <a:off x="609600" y="2133600"/>
              <a:ext cx="2743200" cy="2438400"/>
            </a:xfrm>
            <a:prstGeom prst="flowChartManualOpera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nut 8"/>
            <p:cNvSpPr/>
            <p:nvPr/>
          </p:nvSpPr>
          <p:spPr>
            <a:xfrm>
              <a:off x="533400" y="1524000"/>
              <a:ext cx="2895600" cy="914400"/>
            </a:xfrm>
            <a:prstGeom prst="donut">
              <a:avLst>
                <a:gd name="adj" fmla="val 1323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685800" y="1676400"/>
              <a:ext cx="25908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lock Arc 10"/>
            <p:cNvSpPr/>
            <p:nvPr/>
          </p:nvSpPr>
          <p:spPr>
            <a:xfrm rot="10800000">
              <a:off x="609600" y="1143000"/>
              <a:ext cx="2743200" cy="2743200"/>
            </a:xfrm>
            <a:prstGeom prst="blockArc">
              <a:avLst>
                <a:gd name="adj1" fmla="val 9960476"/>
                <a:gd name="adj2" fmla="val 888336"/>
                <a:gd name="adj3" fmla="val 363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5334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1242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p:cNvSpPr txBox="1"/>
          <p:nvPr/>
        </p:nvSpPr>
        <p:spPr>
          <a:xfrm>
            <a:off x="512618" y="502227"/>
            <a:ext cx="1600200" cy="1569660"/>
          </a:xfrm>
          <a:prstGeom prst="rect">
            <a:avLst/>
          </a:prstGeom>
          <a:noFill/>
        </p:spPr>
        <p:txBody>
          <a:bodyPr wrap="square" rtlCol="0">
            <a:spAutoFit/>
          </a:bodyPr>
          <a:lstStyle/>
          <a:p>
            <a:pPr algn="ctr" fontAlgn="base"/>
            <a:r>
              <a:rPr lang="en-US" sz="2400" dirty="0">
                <a:solidFill>
                  <a:schemeClr val="bg2"/>
                </a:solidFill>
              </a:rPr>
              <a:t>Men are free to choose</a:t>
            </a:r>
          </a:p>
          <a:p>
            <a:pPr algn="ctr"/>
            <a:r>
              <a:rPr lang="en-US" sz="2400" dirty="0">
                <a:solidFill>
                  <a:schemeClr val="bg2"/>
                </a:solidFill>
              </a:rPr>
              <a:t> </a:t>
            </a:r>
          </a:p>
        </p:txBody>
      </p:sp>
      <p:sp>
        <p:nvSpPr>
          <p:cNvPr id="14" name="TextBox 13"/>
          <p:cNvSpPr txBox="1"/>
          <p:nvPr/>
        </p:nvSpPr>
        <p:spPr>
          <a:xfrm>
            <a:off x="2871355" y="1035628"/>
            <a:ext cx="2760518" cy="1569660"/>
          </a:xfrm>
          <a:prstGeom prst="rect">
            <a:avLst/>
          </a:prstGeom>
          <a:noFill/>
        </p:spPr>
        <p:txBody>
          <a:bodyPr wrap="square" rtlCol="0">
            <a:spAutoFit/>
          </a:bodyPr>
          <a:lstStyle/>
          <a:p>
            <a:pPr fontAlgn="base"/>
            <a:r>
              <a:rPr lang="en-US" sz="2400" dirty="0">
                <a:solidFill>
                  <a:schemeClr val="bg2"/>
                </a:solidFill>
              </a:rPr>
              <a:t>Liberty and eternal life—through the Mediator of all men</a:t>
            </a:r>
          </a:p>
          <a:p>
            <a:r>
              <a:rPr lang="en-US" sz="2400" dirty="0">
                <a:solidFill>
                  <a:schemeClr val="bg2"/>
                </a:solidFill>
              </a:rPr>
              <a:t> </a:t>
            </a:r>
          </a:p>
        </p:txBody>
      </p:sp>
      <p:sp>
        <p:nvSpPr>
          <p:cNvPr id="15" name="TextBox 14"/>
          <p:cNvSpPr txBox="1"/>
          <p:nvPr/>
        </p:nvSpPr>
        <p:spPr>
          <a:xfrm>
            <a:off x="7297881" y="1032164"/>
            <a:ext cx="3269673" cy="1569660"/>
          </a:xfrm>
          <a:prstGeom prst="rect">
            <a:avLst/>
          </a:prstGeom>
          <a:noFill/>
        </p:spPr>
        <p:txBody>
          <a:bodyPr wrap="square" rtlCol="0">
            <a:spAutoFit/>
          </a:bodyPr>
          <a:lstStyle/>
          <a:p>
            <a:pPr fontAlgn="base"/>
            <a:r>
              <a:rPr lang="en-US" sz="2400" dirty="0">
                <a:solidFill>
                  <a:schemeClr val="bg2"/>
                </a:solidFill>
              </a:rPr>
              <a:t>Captivity and death—according to the power of the devil</a:t>
            </a:r>
          </a:p>
          <a:p>
            <a:r>
              <a:rPr lang="en-US" sz="2400" dirty="0">
                <a:solidFill>
                  <a:schemeClr val="bg2"/>
                </a:solidFill>
              </a:rPr>
              <a:t> </a:t>
            </a:r>
          </a:p>
        </p:txBody>
      </p:sp>
      <p:sp>
        <p:nvSpPr>
          <p:cNvPr id="16" name="TextBox 15"/>
          <p:cNvSpPr txBox="1"/>
          <p:nvPr/>
        </p:nvSpPr>
        <p:spPr>
          <a:xfrm>
            <a:off x="5555672" y="1025237"/>
            <a:ext cx="1600200" cy="2554545"/>
          </a:xfrm>
          <a:prstGeom prst="rect">
            <a:avLst/>
          </a:prstGeom>
          <a:noFill/>
        </p:spPr>
        <p:txBody>
          <a:bodyPr wrap="square" rtlCol="0">
            <a:spAutoFit/>
          </a:bodyPr>
          <a:lstStyle/>
          <a:p>
            <a:pPr fontAlgn="base"/>
            <a:r>
              <a:rPr lang="en-US" sz="8000" dirty="0">
                <a:solidFill>
                  <a:srgbClr val="FFFF00"/>
                </a:solidFill>
              </a:rPr>
              <a:t>Or</a:t>
            </a:r>
          </a:p>
          <a:p>
            <a:r>
              <a:rPr lang="en-US" sz="8000" dirty="0">
                <a:solidFill>
                  <a:srgbClr val="FFFF00"/>
                </a:solidFill>
              </a:rPr>
              <a:t> </a:t>
            </a:r>
          </a:p>
        </p:txBody>
      </p:sp>
      <p:sp>
        <p:nvSpPr>
          <p:cNvPr id="17" name="TextBox 16"/>
          <p:cNvSpPr txBox="1"/>
          <p:nvPr/>
        </p:nvSpPr>
        <p:spPr>
          <a:xfrm>
            <a:off x="6553200" y="3810000"/>
            <a:ext cx="3200400" cy="2123658"/>
          </a:xfrm>
          <a:prstGeom prst="rect">
            <a:avLst/>
          </a:prstGeom>
          <a:noFill/>
        </p:spPr>
        <p:txBody>
          <a:bodyPr wrap="square" rtlCol="0">
            <a:spAutoFit/>
          </a:bodyPr>
          <a:lstStyle/>
          <a:p>
            <a:pPr fontAlgn="base"/>
            <a:r>
              <a:rPr lang="en-US" sz="2800" dirty="0">
                <a:solidFill>
                  <a:schemeClr val="bg2"/>
                </a:solidFill>
              </a:rPr>
              <a:t>“Our destiny is not based on </a:t>
            </a:r>
            <a:r>
              <a:rPr lang="en-US" sz="2800" i="1" dirty="0">
                <a:solidFill>
                  <a:schemeClr val="bg2"/>
                </a:solidFill>
              </a:rPr>
              <a:t>chance</a:t>
            </a:r>
            <a:r>
              <a:rPr lang="en-US" sz="2800" dirty="0">
                <a:solidFill>
                  <a:schemeClr val="bg2"/>
                </a:solidFill>
              </a:rPr>
              <a:t>. It is based on </a:t>
            </a:r>
            <a:r>
              <a:rPr lang="en-US" sz="2800" i="1" dirty="0">
                <a:solidFill>
                  <a:schemeClr val="bg2"/>
                </a:solidFill>
              </a:rPr>
              <a:t>choice</a:t>
            </a:r>
            <a:r>
              <a:rPr lang="en-US" sz="2800" dirty="0">
                <a:solidFill>
                  <a:schemeClr val="bg2"/>
                </a:solidFill>
              </a:rPr>
              <a:t>!”</a:t>
            </a:r>
          </a:p>
          <a:p>
            <a:pPr fontAlgn="base"/>
            <a:r>
              <a:rPr lang="en-US" sz="2000" dirty="0">
                <a:solidFill>
                  <a:schemeClr val="bg2"/>
                </a:solidFill>
              </a:rPr>
              <a:t>Boyd K. Packer</a:t>
            </a:r>
          </a:p>
          <a:p>
            <a:r>
              <a:rPr lang="en-US" sz="2800" dirty="0">
                <a:solidFill>
                  <a:schemeClr val="bg2"/>
                </a:solidFill>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382" y="3254521"/>
            <a:ext cx="3988810" cy="27928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8627" y="4021715"/>
            <a:ext cx="1046451" cy="1304198"/>
          </a:xfrm>
          <a:prstGeom prst="rect">
            <a:avLst/>
          </a:prstGeom>
        </p:spPr>
      </p:pic>
      <p:sp>
        <p:nvSpPr>
          <p:cNvPr id="2" name="TextBox 1">
            <a:extLst>
              <a:ext uri="{FF2B5EF4-FFF2-40B4-BE49-F238E27FC236}">
                <a16:creationId xmlns:a16="http://schemas.microsoft.com/office/drawing/2014/main" id="{225EF6F7-B1AA-2E0B-64B5-1FB2546D9625}"/>
              </a:ext>
            </a:extLst>
          </p:cNvPr>
          <p:cNvSpPr txBox="1"/>
          <p:nvPr/>
        </p:nvSpPr>
        <p:spPr>
          <a:xfrm>
            <a:off x="3024821" y="798975"/>
            <a:ext cx="6097772" cy="369332"/>
          </a:xfrm>
          <a:prstGeom prst="rect">
            <a:avLst/>
          </a:prstGeom>
          <a:noFill/>
        </p:spPr>
        <p:txBody>
          <a:bodyPr wrap="square">
            <a:spAutoFit/>
          </a:bodyPr>
          <a:lstStyle/>
          <a:p>
            <a:pPr algn="ctr"/>
            <a:r>
              <a:rPr lang="en-US" b="1" dirty="0">
                <a:solidFill>
                  <a:srgbClr val="FFFF00"/>
                </a:solidFill>
                <a:latin typeface="Abadi" panose="020B0604020104020204" pitchFamily="34" charset="0"/>
              </a:rPr>
              <a:t>P</a:t>
            </a:r>
            <a:r>
              <a:rPr lang="en-US" b="1" i="0" dirty="0">
                <a:solidFill>
                  <a:srgbClr val="FFFF00"/>
                </a:solidFill>
                <a:effectLst/>
                <a:latin typeface="Abadi" panose="020B0604020104020204" pitchFamily="34" charset="0"/>
              </a:rPr>
              <a:t>ower to act for ourselves</a:t>
            </a:r>
            <a:endParaRPr lang="en-US" dirty="0">
              <a:solidFill>
                <a:srgbClr val="FFFF00"/>
              </a:solidFill>
              <a:latin typeface="Abadi" panose="020B0604020104020204" pitchFamily="34" charset="0"/>
            </a:endParaRPr>
          </a:p>
        </p:txBody>
      </p:sp>
    </p:spTree>
    <p:extLst>
      <p:ext uri="{BB962C8B-B14F-4D97-AF65-F5344CB8AC3E}">
        <p14:creationId xmlns:p14="http://schemas.microsoft.com/office/powerpoint/2010/main" val="9134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 calcmode="lin" valueType="num">
                                      <p:cBhvr>
                                        <p:cTn id="16" dur="500" fill="hold"/>
                                        <p:tgtEl>
                                          <p:spTgt spid="16"/>
                                        </p:tgtEl>
                                        <p:attrNameLst>
                                          <p:attrName>style.rotation</p:attrName>
                                        </p:attrNameLst>
                                      </p:cBhvr>
                                      <p:tavLst>
                                        <p:tav tm="0">
                                          <p:val>
                                            <p:fltVal val="360"/>
                                          </p:val>
                                        </p:tav>
                                        <p:tav tm="100000">
                                          <p:val>
                                            <p:fltVal val="0"/>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9" name="TextBox 28"/>
          <p:cNvSpPr txBox="1"/>
          <p:nvPr/>
        </p:nvSpPr>
        <p:spPr>
          <a:xfrm>
            <a:off x="16764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Agency</a:t>
            </a:r>
          </a:p>
        </p:txBody>
      </p:sp>
      <p:sp>
        <p:nvSpPr>
          <p:cNvPr id="14" name="TextBox 13"/>
          <p:cNvSpPr txBox="1"/>
          <p:nvPr/>
        </p:nvSpPr>
        <p:spPr>
          <a:xfrm>
            <a:off x="3962400" y="1066801"/>
            <a:ext cx="2362200" cy="461665"/>
          </a:xfrm>
          <a:prstGeom prst="rect">
            <a:avLst/>
          </a:prstGeom>
          <a:noFill/>
        </p:spPr>
        <p:txBody>
          <a:bodyPr wrap="square" rtlCol="0">
            <a:spAutoFit/>
          </a:bodyPr>
          <a:lstStyle/>
          <a:p>
            <a:r>
              <a:rPr lang="en-US" sz="2400" dirty="0">
                <a:solidFill>
                  <a:schemeClr val="bg2"/>
                </a:solidFill>
              </a:rPr>
              <a:t> </a:t>
            </a:r>
          </a:p>
        </p:txBody>
      </p:sp>
      <p:sp>
        <p:nvSpPr>
          <p:cNvPr id="15" name="TextBox 14"/>
          <p:cNvSpPr txBox="1"/>
          <p:nvPr/>
        </p:nvSpPr>
        <p:spPr>
          <a:xfrm>
            <a:off x="7848600" y="990601"/>
            <a:ext cx="2209800" cy="461665"/>
          </a:xfrm>
          <a:prstGeom prst="rect">
            <a:avLst/>
          </a:prstGeom>
          <a:noFill/>
        </p:spPr>
        <p:txBody>
          <a:bodyPr wrap="square" rtlCol="0">
            <a:spAutoFit/>
          </a:bodyPr>
          <a:lstStyle/>
          <a:p>
            <a:r>
              <a:rPr lang="en-US" sz="2400" dirty="0">
                <a:solidFill>
                  <a:schemeClr val="bg2"/>
                </a:solidFill>
              </a:rPr>
              <a:t> </a:t>
            </a:r>
          </a:p>
        </p:txBody>
      </p:sp>
      <p:sp>
        <p:nvSpPr>
          <p:cNvPr id="26" name="TextBox 25"/>
          <p:cNvSpPr txBox="1"/>
          <p:nvPr/>
        </p:nvSpPr>
        <p:spPr>
          <a:xfrm>
            <a:off x="5559136" y="1375708"/>
            <a:ext cx="5638800" cy="2416046"/>
          </a:xfrm>
          <a:prstGeom prst="rect">
            <a:avLst/>
          </a:prstGeom>
          <a:noFill/>
        </p:spPr>
        <p:txBody>
          <a:bodyPr wrap="square" rtlCol="0">
            <a:spAutoFit/>
          </a:bodyPr>
          <a:lstStyle/>
          <a:p>
            <a:pPr fontAlgn="base"/>
            <a:r>
              <a:rPr lang="en-US" sz="2000" dirty="0">
                <a:solidFill>
                  <a:srgbClr val="FFFF00"/>
                </a:solidFill>
              </a:rPr>
              <a:t>We have enough knowledge of the mysteries of heaven to save ourselves, yet not enough to deny mortality as a time and place of trial and testing. </a:t>
            </a:r>
          </a:p>
          <a:p>
            <a:pPr fontAlgn="base"/>
            <a:endParaRPr lang="en-US" sz="2000" dirty="0">
              <a:solidFill>
                <a:srgbClr val="FFFF00"/>
              </a:solidFill>
            </a:endParaRPr>
          </a:p>
          <a:p>
            <a:pPr fontAlgn="base"/>
            <a:r>
              <a:rPr lang="en-US" sz="2000" dirty="0">
                <a:solidFill>
                  <a:srgbClr val="FFFF00"/>
                </a:solidFill>
              </a:rPr>
              <a:t>It is not necessary to have all the answers to all things or to be able to see the end from the beginning. </a:t>
            </a:r>
          </a:p>
          <a:p>
            <a:pPr fontAlgn="base"/>
            <a:r>
              <a:rPr lang="en-US" sz="1100" dirty="0">
                <a:solidFill>
                  <a:srgbClr val="FFFF00"/>
                </a:solidFill>
              </a:rPr>
              <a:t>Student Manual</a:t>
            </a:r>
          </a:p>
        </p:txBody>
      </p:sp>
      <p:grpSp>
        <p:nvGrpSpPr>
          <p:cNvPr id="2" name="Group 1"/>
          <p:cNvGrpSpPr/>
          <p:nvPr/>
        </p:nvGrpSpPr>
        <p:grpSpPr>
          <a:xfrm>
            <a:off x="419100" y="1143000"/>
            <a:ext cx="4627418" cy="4811781"/>
            <a:chOff x="419100" y="1143000"/>
            <a:chExt cx="4627418" cy="4811781"/>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518" y="1143000"/>
              <a:ext cx="4572000" cy="4572000"/>
            </a:xfrm>
            <a:prstGeom prst="rect">
              <a:avLst/>
            </a:prstGeom>
          </p:spPr>
        </p:pic>
        <p:sp>
          <p:nvSpPr>
            <p:cNvPr id="5" name="Rectangle 4"/>
            <p:cNvSpPr/>
            <p:nvPr/>
          </p:nvSpPr>
          <p:spPr>
            <a:xfrm>
              <a:off x="419100" y="5693171"/>
              <a:ext cx="1139536" cy="261610"/>
            </a:xfrm>
            <a:prstGeom prst="rect">
              <a:avLst/>
            </a:prstGeom>
          </p:spPr>
          <p:txBody>
            <a:bodyPr wrap="square">
              <a:spAutoFit/>
            </a:bodyPr>
            <a:lstStyle/>
            <a:p>
              <a:r>
                <a:rPr lang="en-US" sz="1100" dirty="0" err="1">
                  <a:solidFill>
                    <a:schemeClr val="bg2"/>
                  </a:solidFill>
                </a:rPr>
                <a:t>Yongsung</a:t>
              </a:r>
              <a:r>
                <a:rPr lang="en-US" sz="1100" dirty="0">
                  <a:solidFill>
                    <a:schemeClr val="bg2"/>
                  </a:solidFill>
                </a:rPr>
                <a:t> Kim</a:t>
              </a:r>
            </a:p>
          </p:txBody>
        </p:sp>
      </p:grpSp>
      <p:grpSp>
        <p:nvGrpSpPr>
          <p:cNvPr id="27" name="Group 3"/>
          <p:cNvGrpSpPr/>
          <p:nvPr/>
        </p:nvGrpSpPr>
        <p:grpSpPr>
          <a:xfrm>
            <a:off x="9144000" y="4009457"/>
            <a:ext cx="2017059" cy="2301261"/>
            <a:chOff x="71718" y="1120588"/>
            <a:chExt cx="3048000" cy="4572000"/>
          </a:xfrm>
        </p:grpSpPr>
        <p:grpSp>
          <p:nvGrpSpPr>
            <p:cNvPr id="28" name="Group 13"/>
            <p:cNvGrpSpPr/>
            <p:nvPr/>
          </p:nvGrpSpPr>
          <p:grpSpPr>
            <a:xfrm>
              <a:off x="71718" y="1120588"/>
              <a:ext cx="3048000" cy="4572000"/>
              <a:chOff x="838200" y="1066800"/>
              <a:chExt cx="2438400" cy="3352800"/>
            </a:xfrm>
          </p:grpSpPr>
          <p:sp>
            <p:nvSpPr>
              <p:cNvPr id="31"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782676" y="1681666"/>
              <a:ext cx="2197584" cy="3179649"/>
            </a:xfrm>
            <a:prstGeom prst="rect">
              <a:avLst/>
            </a:prstGeom>
            <a:noFill/>
          </p:spPr>
          <p:txBody>
            <a:bodyPr wrap="square" rtlCol="0">
              <a:spAutoFit/>
            </a:bodyPr>
            <a:lstStyle/>
            <a:p>
              <a:pPr algn="ctr"/>
              <a:r>
                <a:rPr lang="en-US" sz="1400" b="1" i="0" dirty="0">
                  <a:solidFill>
                    <a:srgbClr val="000000"/>
                  </a:solidFill>
                  <a:effectLst/>
                  <a:latin typeface="Calibri" panose="020F0502020204030204" pitchFamily="34" charset="0"/>
                </a:rPr>
                <a:t>We are free to choose liberty and eternal life through Jesus Christ or to choose captivity and death</a:t>
              </a:r>
              <a:r>
                <a:rPr lang="en-US" sz="1400" b="0" i="0" dirty="0">
                  <a:solidFill>
                    <a:srgbClr val="000000"/>
                  </a:solidFill>
                  <a:effectLst/>
                  <a:latin typeface="Calibri" panose="020F0502020204030204" pitchFamily="34" charset="0"/>
                </a:rPr>
                <a:t>.</a:t>
              </a:r>
              <a:endParaRPr lang="en-US" sz="1400" b="1" dirty="0">
                <a:solidFill>
                  <a:schemeClr val="bg2">
                    <a:lumMod val="25000"/>
                  </a:schemeClr>
                </a:solidFill>
                <a:latin typeface="Tempus Sans ITC" pitchFamily="82" charset="0"/>
              </a:endParaRPr>
            </a:p>
          </p:txBody>
        </p:sp>
      </p:grpSp>
      <p:pic>
        <p:nvPicPr>
          <p:cNvPr id="6" name="Picture 5">
            <a:extLst>
              <a:ext uri="{FF2B5EF4-FFF2-40B4-BE49-F238E27FC236}">
                <a16:creationId xmlns:a16="http://schemas.microsoft.com/office/drawing/2014/main" id="{CEEE24E2-F3DA-46C1-7E54-B6A59CCECD74}"/>
              </a:ext>
            </a:extLst>
          </p:cNvPr>
          <p:cNvPicPr>
            <a:picLocks noChangeAspect="1"/>
          </p:cNvPicPr>
          <p:nvPr/>
        </p:nvPicPr>
        <p:blipFill>
          <a:blip r:embed="rId4"/>
          <a:stretch>
            <a:fillRect/>
          </a:stretch>
        </p:blipFill>
        <p:spPr>
          <a:xfrm>
            <a:off x="5512448" y="3975734"/>
            <a:ext cx="2800741" cy="2495898"/>
          </a:xfrm>
          <a:prstGeom prst="rect">
            <a:avLst/>
          </a:prstGeom>
        </p:spPr>
      </p:pic>
      <p:sp>
        <p:nvSpPr>
          <p:cNvPr id="7" name="Rectangle 6">
            <a:extLst>
              <a:ext uri="{FF2B5EF4-FFF2-40B4-BE49-F238E27FC236}">
                <a16:creationId xmlns:a16="http://schemas.microsoft.com/office/drawing/2014/main" id="{0DB352DC-0B59-7599-0DDF-146286BF41CB}"/>
              </a:ext>
            </a:extLst>
          </p:cNvPr>
          <p:cNvSpPr/>
          <p:nvPr/>
        </p:nvSpPr>
        <p:spPr>
          <a:xfrm>
            <a:off x="100446" y="6488668"/>
            <a:ext cx="4572000" cy="369332"/>
          </a:xfrm>
          <a:prstGeom prst="rect">
            <a:avLst/>
          </a:prstGeom>
        </p:spPr>
        <p:txBody>
          <a:bodyPr>
            <a:spAutoFit/>
          </a:bodyPr>
          <a:lstStyle/>
          <a:p>
            <a:pPr fontAlgn="base"/>
            <a:r>
              <a:rPr lang="en-US" dirty="0">
                <a:solidFill>
                  <a:schemeClr val="bg2"/>
                </a:solidFill>
              </a:rPr>
              <a:t>2 Nephi 2:27</a:t>
            </a:r>
          </a:p>
        </p:txBody>
      </p:sp>
    </p:spTree>
    <p:extLst>
      <p:ext uri="{BB962C8B-B14F-4D97-AF65-F5344CB8AC3E}">
        <p14:creationId xmlns:p14="http://schemas.microsoft.com/office/powerpoint/2010/main" val="198215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14" name="TextBox 13"/>
          <p:cNvSpPr txBox="1"/>
          <p:nvPr/>
        </p:nvSpPr>
        <p:spPr>
          <a:xfrm>
            <a:off x="450273" y="432955"/>
            <a:ext cx="10402110" cy="6001643"/>
          </a:xfrm>
          <a:prstGeom prst="rect">
            <a:avLst/>
          </a:prstGeom>
          <a:noFill/>
        </p:spPr>
        <p:txBody>
          <a:bodyPr wrap="square" rtlCol="0">
            <a:spAutoFit/>
          </a:bodyPr>
          <a:lstStyle/>
          <a:p>
            <a:pPr fontAlgn="base"/>
            <a:r>
              <a:rPr lang="en-US" sz="2400" dirty="0">
                <a:solidFill>
                  <a:schemeClr val="bg2"/>
                </a:solidFill>
              </a:rPr>
              <a:t>“Difficulty comes when agency is used to make choices that are inconsistent with …covenants. </a:t>
            </a:r>
          </a:p>
          <a:p>
            <a:pPr fontAlgn="base"/>
            <a:endParaRPr lang="en-US" sz="2400" dirty="0">
              <a:solidFill>
                <a:schemeClr val="bg2"/>
              </a:solidFill>
            </a:endParaRPr>
          </a:p>
          <a:p>
            <a:pPr fontAlgn="base"/>
            <a:r>
              <a:rPr lang="en-US" sz="2400" dirty="0">
                <a:solidFill>
                  <a:schemeClr val="bg2"/>
                </a:solidFill>
              </a:rPr>
              <a:t>Study the things you do in your discretionary time, that time that you are free to control.</a:t>
            </a:r>
          </a:p>
          <a:p>
            <a:pPr fontAlgn="base"/>
            <a:r>
              <a:rPr lang="en-US" sz="2400" dirty="0">
                <a:solidFill>
                  <a:schemeClr val="bg2"/>
                </a:solidFill>
              </a:rPr>
              <a:t> </a:t>
            </a:r>
          </a:p>
          <a:p>
            <a:pPr fontAlgn="base"/>
            <a:r>
              <a:rPr lang="en-US" sz="2400" dirty="0">
                <a:solidFill>
                  <a:srgbClr val="FFFF00"/>
                </a:solidFill>
              </a:rPr>
              <a:t>Do you find it is centered in those things that are of highest priority and of greatest importance?</a:t>
            </a:r>
          </a:p>
          <a:p>
            <a:pPr fontAlgn="base"/>
            <a:endParaRPr lang="en-US" sz="2400" dirty="0">
              <a:solidFill>
                <a:srgbClr val="FFFF00"/>
              </a:solidFill>
            </a:endParaRPr>
          </a:p>
          <a:p>
            <a:pPr fontAlgn="base"/>
            <a:r>
              <a:rPr lang="en-US" sz="2400" dirty="0">
                <a:solidFill>
                  <a:srgbClr val="FFFF00"/>
                </a:solidFill>
              </a:rPr>
              <a:t>Or do you unconsciously, consistently fill it with trivia and activities that are not of enduring value nor help you accomplish the purpose for which you came to earth? </a:t>
            </a:r>
          </a:p>
          <a:p>
            <a:pPr fontAlgn="base"/>
            <a:endParaRPr lang="en-US" sz="2400" dirty="0">
              <a:solidFill>
                <a:srgbClr val="FFFF00"/>
              </a:solidFill>
            </a:endParaRPr>
          </a:p>
          <a:p>
            <a:pPr fontAlgn="base"/>
            <a:r>
              <a:rPr lang="en-US" sz="2400" dirty="0">
                <a:solidFill>
                  <a:schemeClr val="bg2"/>
                </a:solidFill>
              </a:rPr>
              <a:t>Think of the long view of life, not just what’s going to happen today or tomorrow.</a:t>
            </a:r>
          </a:p>
          <a:p>
            <a:pPr fontAlgn="base"/>
            <a:r>
              <a:rPr lang="en-US" sz="2400" i="1" dirty="0">
                <a:solidFill>
                  <a:schemeClr val="bg2"/>
                </a:solidFill>
              </a:rPr>
              <a:t>Don’t give up what you most want in life for something you think you want now</a:t>
            </a:r>
            <a:r>
              <a:rPr lang="en-US" sz="2400" dirty="0">
                <a:solidFill>
                  <a:schemeClr val="bg2"/>
                </a:solidFill>
              </a:rPr>
              <a:t>.”</a:t>
            </a:r>
          </a:p>
          <a:p>
            <a:pPr fontAlgn="base"/>
            <a:r>
              <a:rPr lang="en-US" sz="2400" dirty="0">
                <a:solidFill>
                  <a:schemeClr val="bg2"/>
                </a:solidFill>
              </a:rPr>
              <a:t>Richard G. Scott</a:t>
            </a:r>
          </a:p>
          <a:p>
            <a:r>
              <a:rPr lang="en-US" sz="2400" dirty="0">
                <a:solidFill>
                  <a:schemeClr val="bg2"/>
                </a:solidFill>
              </a:rPr>
              <a:t> </a:t>
            </a:r>
          </a:p>
        </p:txBody>
      </p:sp>
      <p:pic>
        <p:nvPicPr>
          <p:cNvPr id="34818" name="Picture 2" descr="http://www.lds.org/bc/content/shared/content/images/leaders/richard-g-scott-large.jpg"/>
          <p:cNvPicPr>
            <a:picLocks noChangeAspect="1" noChangeArrowheads="1"/>
          </p:cNvPicPr>
          <p:nvPr/>
        </p:nvPicPr>
        <p:blipFill>
          <a:blip r:embed="rId3" cstate="print"/>
          <a:srcRect/>
          <a:stretch>
            <a:fillRect/>
          </a:stretch>
        </p:blipFill>
        <p:spPr bwMode="auto">
          <a:xfrm>
            <a:off x="10852383" y="5365173"/>
            <a:ext cx="1018163" cy="1274618"/>
          </a:xfrm>
          <a:prstGeom prst="rect">
            <a:avLst/>
          </a:prstGeom>
          <a:noFill/>
        </p:spPr>
      </p:pic>
    </p:spTree>
    <p:extLst>
      <p:ext uri="{BB962C8B-B14F-4D97-AF65-F5344CB8AC3E}">
        <p14:creationId xmlns:p14="http://schemas.microsoft.com/office/powerpoint/2010/main" val="3221587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39" name="TextBox 38"/>
          <p:cNvSpPr txBox="1"/>
          <p:nvPr/>
        </p:nvSpPr>
        <p:spPr>
          <a:xfrm>
            <a:off x="0" y="6530626"/>
            <a:ext cx="4800600" cy="400110"/>
          </a:xfrm>
          <a:prstGeom prst="rect">
            <a:avLst/>
          </a:prstGeom>
          <a:noFill/>
        </p:spPr>
        <p:txBody>
          <a:bodyPr wrap="square" rtlCol="0">
            <a:spAutoFit/>
          </a:bodyPr>
          <a:lstStyle/>
          <a:p>
            <a:r>
              <a:rPr lang="en-US" sz="2000" dirty="0">
                <a:solidFill>
                  <a:schemeClr val="bg2"/>
                </a:solidFill>
              </a:rPr>
              <a:t>2 Nephi 2:27</a:t>
            </a:r>
          </a:p>
        </p:txBody>
      </p:sp>
      <p:sp>
        <p:nvSpPr>
          <p:cNvPr id="14" name="TextBox 13"/>
          <p:cNvSpPr txBox="1"/>
          <p:nvPr/>
        </p:nvSpPr>
        <p:spPr>
          <a:xfrm>
            <a:off x="2400300" y="1534391"/>
            <a:ext cx="2743200" cy="3785652"/>
          </a:xfrm>
          <a:prstGeom prst="rect">
            <a:avLst/>
          </a:prstGeom>
          <a:noFill/>
        </p:spPr>
        <p:txBody>
          <a:bodyPr wrap="square" rtlCol="0">
            <a:spAutoFit/>
          </a:bodyPr>
          <a:lstStyle/>
          <a:p>
            <a:pPr fontAlgn="base"/>
            <a:r>
              <a:rPr lang="en-US" sz="2400" dirty="0">
                <a:solidFill>
                  <a:schemeClr val="bg2"/>
                </a:solidFill>
              </a:rPr>
              <a:t>Godly:</a:t>
            </a:r>
          </a:p>
          <a:p>
            <a:pPr fontAlgn="base"/>
            <a:r>
              <a:rPr lang="en-US" sz="2400" dirty="0">
                <a:solidFill>
                  <a:schemeClr val="bg2"/>
                </a:solidFill>
              </a:rPr>
              <a:t>Intelligence</a:t>
            </a:r>
          </a:p>
          <a:p>
            <a:pPr fontAlgn="base"/>
            <a:r>
              <a:rPr lang="en-US" sz="2400" dirty="0">
                <a:solidFill>
                  <a:schemeClr val="bg2"/>
                </a:solidFill>
              </a:rPr>
              <a:t>Wisdom</a:t>
            </a:r>
          </a:p>
          <a:p>
            <a:pPr fontAlgn="base"/>
            <a:r>
              <a:rPr lang="en-US" sz="2400" dirty="0">
                <a:solidFill>
                  <a:schemeClr val="bg2"/>
                </a:solidFill>
              </a:rPr>
              <a:t>Truth</a:t>
            </a:r>
          </a:p>
          <a:p>
            <a:pPr fontAlgn="base"/>
            <a:r>
              <a:rPr lang="en-US" sz="2400" dirty="0">
                <a:solidFill>
                  <a:schemeClr val="bg2"/>
                </a:solidFill>
              </a:rPr>
              <a:t>Virtue</a:t>
            </a:r>
          </a:p>
          <a:p>
            <a:pPr fontAlgn="base"/>
            <a:r>
              <a:rPr lang="en-US" sz="2400" dirty="0">
                <a:solidFill>
                  <a:schemeClr val="bg2"/>
                </a:solidFill>
              </a:rPr>
              <a:t>Light</a:t>
            </a:r>
          </a:p>
          <a:p>
            <a:pPr fontAlgn="base"/>
            <a:endParaRPr lang="en-US" sz="2400" dirty="0">
              <a:solidFill>
                <a:schemeClr val="bg2"/>
              </a:solidFill>
            </a:endParaRPr>
          </a:p>
          <a:p>
            <a:pPr fontAlgn="base"/>
            <a:r>
              <a:rPr lang="en-US" sz="2400" dirty="0">
                <a:solidFill>
                  <a:srgbClr val="FFFF00"/>
                </a:solidFill>
              </a:rPr>
              <a:t>That which is of God exalts</a:t>
            </a:r>
          </a:p>
          <a:p>
            <a:r>
              <a:rPr lang="en-US" sz="2400" dirty="0">
                <a:solidFill>
                  <a:schemeClr val="bg2"/>
                </a:solidFill>
              </a:rPr>
              <a:t> </a:t>
            </a:r>
          </a:p>
        </p:txBody>
      </p:sp>
      <p:sp>
        <p:nvSpPr>
          <p:cNvPr id="6" name="TextBox 5"/>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Men Might Be Miserable</a:t>
            </a:r>
          </a:p>
        </p:txBody>
      </p:sp>
      <p:grpSp>
        <p:nvGrpSpPr>
          <p:cNvPr id="2" name="Group 1"/>
          <p:cNvGrpSpPr/>
          <p:nvPr/>
        </p:nvGrpSpPr>
        <p:grpSpPr>
          <a:xfrm>
            <a:off x="270164" y="0"/>
            <a:ext cx="1752600" cy="2259932"/>
            <a:chOff x="1828800" y="762000"/>
            <a:chExt cx="1752600" cy="2259932"/>
          </a:xfrm>
        </p:grpSpPr>
        <p:grpSp>
          <p:nvGrpSpPr>
            <p:cNvPr id="7" name="Group 4"/>
            <p:cNvGrpSpPr/>
            <p:nvPr/>
          </p:nvGrpSpPr>
          <p:grpSpPr>
            <a:xfrm>
              <a:off x="1828800" y="762000"/>
              <a:ext cx="1752600" cy="2259932"/>
              <a:chOff x="533400" y="1143000"/>
              <a:chExt cx="2895600" cy="3429000"/>
            </a:xfrm>
            <a:solidFill>
              <a:schemeClr val="bg1">
                <a:lumMod val="50000"/>
              </a:schemeClr>
            </a:solidFill>
          </p:grpSpPr>
          <p:sp>
            <p:nvSpPr>
              <p:cNvPr id="8" name="Flowchart: Manual Operation 7"/>
              <p:cNvSpPr/>
              <p:nvPr/>
            </p:nvSpPr>
            <p:spPr>
              <a:xfrm>
                <a:off x="609600" y="2133600"/>
                <a:ext cx="2743200" cy="2438400"/>
              </a:xfrm>
              <a:prstGeom prst="flowChartManualOpera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nut 8"/>
              <p:cNvSpPr/>
              <p:nvPr/>
            </p:nvSpPr>
            <p:spPr>
              <a:xfrm>
                <a:off x="533400" y="1524000"/>
                <a:ext cx="2895600" cy="914400"/>
              </a:xfrm>
              <a:prstGeom prst="donut">
                <a:avLst>
                  <a:gd name="adj" fmla="val 1323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685800" y="1676400"/>
                <a:ext cx="25908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lock Arc 10"/>
              <p:cNvSpPr/>
              <p:nvPr/>
            </p:nvSpPr>
            <p:spPr>
              <a:xfrm rot="10800000">
                <a:off x="609600" y="1143000"/>
                <a:ext cx="2743200" cy="2743200"/>
              </a:xfrm>
              <a:prstGeom prst="blockArc">
                <a:avLst>
                  <a:gd name="adj1" fmla="val 9960476"/>
                  <a:gd name="adj2" fmla="val 888336"/>
                  <a:gd name="adj3" fmla="val 363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5334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1242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1981200" y="1143001"/>
              <a:ext cx="1600200" cy="830997"/>
            </a:xfrm>
            <a:prstGeom prst="rect">
              <a:avLst/>
            </a:prstGeom>
            <a:noFill/>
          </p:spPr>
          <p:txBody>
            <a:bodyPr wrap="square" rtlCol="0">
              <a:spAutoFit/>
            </a:bodyPr>
            <a:lstStyle/>
            <a:p>
              <a:pPr algn="ctr" fontAlgn="base"/>
              <a:r>
                <a:rPr lang="en-US" sz="2400" dirty="0">
                  <a:solidFill>
                    <a:schemeClr val="bg2"/>
                  </a:solidFill>
                </a:rPr>
                <a:t>Like unto themselves</a:t>
              </a:r>
            </a:p>
          </p:txBody>
        </p:sp>
      </p:grpSp>
      <p:sp>
        <p:nvSpPr>
          <p:cNvPr id="48" name="TextBox 47"/>
          <p:cNvSpPr txBox="1"/>
          <p:nvPr/>
        </p:nvSpPr>
        <p:spPr>
          <a:xfrm>
            <a:off x="6861463" y="2286000"/>
            <a:ext cx="2590800" cy="3046988"/>
          </a:xfrm>
          <a:prstGeom prst="rect">
            <a:avLst/>
          </a:prstGeom>
          <a:noFill/>
        </p:spPr>
        <p:txBody>
          <a:bodyPr wrap="square" rtlCol="0">
            <a:spAutoFit/>
          </a:bodyPr>
          <a:lstStyle/>
          <a:p>
            <a:pPr fontAlgn="base"/>
            <a:r>
              <a:rPr lang="en-US" sz="2400" dirty="0">
                <a:solidFill>
                  <a:schemeClr val="bg2"/>
                </a:solidFill>
              </a:rPr>
              <a:t>Ungodly:</a:t>
            </a:r>
          </a:p>
          <a:p>
            <a:pPr fontAlgn="base"/>
            <a:r>
              <a:rPr lang="en-US" sz="2400" dirty="0">
                <a:solidFill>
                  <a:schemeClr val="bg2"/>
                </a:solidFill>
              </a:rPr>
              <a:t>Foolishness</a:t>
            </a:r>
          </a:p>
          <a:p>
            <a:pPr fontAlgn="base"/>
            <a:r>
              <a:rPr lang="en-US" sz="2400" dirty="0">
                <a:solidFill>
                  <a:schemeClr val="bg2"/>
                </a:solidFill>
              </a:rPr>
              <a:t>Carnality</a:t>
            </a:r>
          </a:p>
          <a:p>
            <a:pPr fontAlgn="base"/>
            <a:r>
              <a:rPr lang="en-US" sz="2400" dirty="0">
                <a:solidFill>
                  <a:schemeClr val="bg2"/>
                </a:solidFill>
              </a:rPr>
              <a:t>Darkness</a:t>
            </a:r>
          </a:p>
          <a:p>
            <a:pPr fontAlgn="base"/>
            <a:endParaRPr lang="en-US" sz="2400" dirty="0">
              <a:solidFill>
                <a:schemeClr val="bg2"/>
              </a:solidFill>
            </a:endParaRPr>
          </a:p>
          <a:p>
            <a:pPr fontAlgn="base"/>
            <a:r>
              <a:rPr lang="en-US" sz="2400" dirty="0">
                <a:solidFill>
                  <a:srgbClr val="FFFF00"/>
                </a:solidFill>
              </a:rPr>
              <a:t>That which of Satan corrupts</a:t>
            </a:r>
          </a:p>
          <a:p>
            <a:r>
              <a:rPr lang="en-US" sz="2400" dirty="0">
                <a:solidFill>
                  <a:schemeClr val="bg2"/>
                </a:solidFill>
              </a:rPr>
              <a:t> </a:t>
            </a:r>
          </a:p>
        </p:txBody>
      </p:sp>
    </p:spTree>
    <p:extLst>
      <p:ext uri="{BB962C8B-B14F-4D97-AF65-F5344CB8AC3E}">
        <p14:creationId xmlns:p14="http://schemas.microsoft.com/office/powerpoint/2010/main" val="364418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0" cy="6858000"/>
            <a:chOff x="0" y="0"/>
            <a:chExt cx="12192000" cy="685800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rame 7"/>
            <p:cNvSpPr/>
            <p:nvPr/>
          </p:nvSpPr>
          <p:spPr>
            <a:xfrm>
              <a:off x="0" y="0"/>
              <a:ext cx="12192000" cy="6858000"/>
            </a:xfrm>
            <a:prstGeom prst="frame">
              <a:avLst>
                <a:gd name="adj1" fmla="val 8539"/>
              </a:avLst>
            </a:prstGeom>
            <a:solidFill>
              <a:schemeClr val="tx1">
                <a:lumMod val="65000"/>
                <a:lumOff val="35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TextBox 4"/>
          <p:cNvSpPr txBox="1"/>
          <p:nvPr/>
        </p:nvSpPr>
        <p:spPr>
          <a:xfrm>
            <a:off x="869132" y="1128666"/>
            <a:ext cx="9269240" cy="4708981"/>
          </a:xfrm>
          <a:prstGeom prst="rect">
            <a:avLst/>
          </a:prstGeom>
          <a:noFill/>
        </p:spPr>
        <p:txBody>
          <a:bodyPr wrap="square" rtlCol="0">
            <a:spAutoFit/>
          </a:bodyPr>
          <a:lstStyle/>
          <a:p>
            <a:pPr fontAlgn="base"/>
            <a:r>
              <a:rPr lang="en-US" sz="2000" dirty="0"/>
              <a:t>Designated by the Lord to be a record of the “ministry and the prophecies” of Nephi and his descendants (1 Nephi 19:3–5). </a:t>
            </a:r>
          </a:p>
          <a:p>
            <a:pPr fontAlgn="base"/>
            <a:endParaRPr lang="en-US" sz="2000" dirty="0"/>
          </a:p>
          <a:p>
            <a:pPr fontAlgn="base"/>
            <a:r>
              <a:rPr lang="en-US" sz="2000" dirty="0"/>
              <a:t>On these plates, Nephi recorded “</a:t>
            </a:r>
            <a:r>
              <a:rPr lang="en-US" sz="2000" b="1" dirty="0"/>
              <a:t>the things of [his] soul</a:t>
            </a:r>
            <a:r>
              <a:rPr lang="en-US" sz="2000" dirty="0"/>
              <a:t>, and many of the scriptures which [were] </a:t>
            </a:r>
            <a:r>
              <a:rPr lang="en-US" sz="2000" dirty="0" err="1"/>
              <a:t>engraven</a:t>
            </a:r>
            <a:r>
              <a:rPr lang="en-US" sz="2000" dirty="0"/>
              <a:t> upon the plates of brass.” </a:t>
            </a:r>
          </a:p>
          <a:p>
            <a:pPr fontAlgn="base"/>
            <a:endParaRPr lang="en-US" sz="2000" dirty="0"/>
          </a:p>
          <a:p>
            <a:pPr fontAlgn="base"/>
            <a:r>
              <a:rPr lang="en-US" sz="2000" dirty="0"/>
              <a:t>He explained that he wrote “for the learning and the profit of [his] children” (2 Nephi 4:15).</a:t>
            </a:r>
          </a:p>
          <a:p>
            <a:pPr fontAlgn="base"/>
            <a:endParaRPr lang="en-US" sz="2000" dirty="0"/>
          </a:p>
          <a:p>
            <a:pPr fontAlgn="base"/>
            <a:r>
              <a:rPr lang="en-US" sz="2000" dirty="0"/>
              <a:t>He declared, “We talk of Christ, we rejoice in Christ, we preach of Christ, we prophesy of Christ, and we write according to our prophecies, that our children may know to what source they may look for a remission of their sins” (2 Nephi 25:26). </a:t>
            </a:r>
          </a:p>
          <a:p>
            <a:pPr fontAlgn="base"/>
            <a:endParaRPr lang="en-US" sz="2000" dirty="0"/>
          </a:p>
          <a:p>
            <a:pPr fontAlgn="base"/>
            <a:r>
              <a:rPr lang="en-US" sz="2000" dirty="0"/>
              <a:t>He concluded his record by inviting all people to “</a:t>
            </a:r>
            <a:r>
              <a:rPr lang="en-US" sz="2000" b="1" dirty="0"/>
              <a:t>hearken unto [his] words </a:t>
            </a:r>
            <a:r>
              <a:rPr lang="en-US" sz="2000" dirty="0"/>
              <a:t>and believe in Christ” (2 Nephi 33:10).</a:t>
            </a:r>
          </a:p>
        </p:txBody>
      </p:sp>
      <p:sp>
        <p:nvSpPr>
          <p:cNvPr id="2" name="Rectangle 1"/>
          <p:cNvSpPr/>
          <p:nvPr/>
        </p:nvSpPr>
        <p:spPr>
          <a:xfrm>
            <a:off x="3075160" y="0"/>
            <a:ext cx="6096000" cy="646331"/>
          </a:xfrm>
          <a:prstGeom prst="rect">
            <a:avLst/>
          </a:prstGeom>
        </p:spPr>
        <p:txBody>
          <a:bodyPr>
            <a:spAutoFit/>
          </a:bodyPr>
          <a:lstStyle/>
          <a:p>
            <a:pPr algn="ctr" fontAlgn="base"/>
            <a:r>
              <a:rPr lang="en-US" b="1" dirty="0">
                <a:solidFill>
                  <a:srgbClr val="00B0F0"/>
                </a:solidFill>
                <a:latin typeface="Castellar" pitchFamily="18" charset="0"/>
              </a:rPr>
              <a:t>The Book of 2 Nephi was written on the small plates of Nephi</a:t>
            </a:r>
          </a:p>
        </p:txBody>
      </p:sp>
      <p:grpSp>
        <p:nvGrpSpPr>
          <p:cNvPr id="9" name="Group 37"/>
          <p:cNvGrpSpPr/>
          <p:nvPr/>
        </p:nvGrpSpPr>
        <p:grpSpPr>
          <a:xfrm rot="915472">
            <a:off x="10164778" y="260287"/>
            <a:ext cx="1066800" cy="1295400"/>
            <a:chOff x="152400" y="381000"/>
            <a:chExt cx="3849028" cy="5410199"/>
          </a:xfrm>
        </p:grpSpPr>
        <p:grpSp>
          <p:nvGrpSpPr>
            <p:cNvPr id="10" name="Group 1"/>
            <p:cNvGrpSpPr/>
            <p:nvPr/>
          </p:nvGrpSpPr>
          <p:grpSpPr>
            <a:xfrm>
              <a:off x="533400" y="381000"/>
              <a:ext cx="3468028" cy="5410199"/>
              <a:chOff x="357468" y="1120587"/>
              <a:chExt cx="2788222" cy="4572001"/>
            </a:xfrm>
          </p:grpSpPr>
          <p:grpSp>
            <p:nvGrpSpPr>
              <p:cNvPr id="15" name="Group 13"/>
              <p:cNvGrpSpPr/>
              <p:nvPr/>
            </p:nvGrpSpPr>
            <p:grpSpPr>
              <a:xfrm>
                <a:off x="357468" y="1120587"/>
                <a:ext cx="2788222" cy="4572001"/>
                <a:chOff x="1066800" y="1066799"/>
                <a:chExt cx="2230577" cy="3352801"/>
              </a:xfrm>
            </p:grpSpPr>
            <p:sp>
              <p:nvSpPr>
                <p:cNvPr id="17" name="Rounded Rectangle 94"/>
                <p:cNvSpPr/>
                <p:nvPr/>
              </p:nvSpPr>
              <p:spPr>
                <a:xfrm>
                  <a:off x="1066800" y="12954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2"/>
                <p:cNvSpPr/>
                <p:nvPr/>
              </p:nvSpPr>
              <p:spPr>
                <a:xfrm>
                  <a:off x="1143000" y="12192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3"/>
                <p:cNvSpPr/>
                <p:nvPr/>
              </p:nvSpPr>
              <p:spPr>
                <a:xfrm>
                  <a:off x="1219200" y="11430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4"/>
                <p:cNvSpPr/>
                <p:nvPr/>
              </p:nvSpPr>
              <p:spPr>
                <a:xfrm>
                  <a:off x="1316177" y="1066799"/>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1086770" y="1491459"/>
                <a:ext cx="1676400" cy="141411"/>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Small Plates of Nephi</a:t>
                </a:r>
              </a:p>
            </p:txBody>
          </p:sp>
        </p:grpSp>
        <p:sp>
          <p:nvSpPr>
            <p:cNvPr id="11" name="Chevron 88"/>
            <p:cNvSpPr/>
            <p:nvPr/>
          </p:nvSpPr>
          <p:spPr>
            <a:xfrm rot="10800000">
              <a:off x="152400" y="1143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89"/>
            <p:cNvSpPr/>
            <p:nvPr/>
          </p:nvSpPr>
          <p:spPr>
            <a:xfrm rot="10800000">
              <a:off x="152400" y="2286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90"/>
            <p:cNvSpPr/>
            <p:nvPr/>
          </p:nvSpPr>
          <p:spPr>
            <a:xfrm rot="10800000">
              <a:off x="152400" y="3429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685800" y="914400"/>
              <a:ext cx="228600" cy="41910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3067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Rectangle 1"/>
          <p:cNvSpPr/>
          <p:nvPr/>
        </p:nvSpPr>
        <p:spPr>
          <a:xfrm>
            <a:off x="464127" y="890155"/>
            <a:ext cx="4572000" cy="3508653"/>
          </a:xfrm>
          <a:prstGeom prst="rect">
            <a:avLst/>
          </a:prstGeom>
        </p:spPr>
        <p:txBody>
          <a:bodyPr>
            <a:spAutoFit/>
          </a:bodyPr>
          <a:lstStyle/>
          <a:p>
            <a:pPr fontAlgn="base"/>
            <a:r>
              <a:rPr lang="en-US" sz="2400" dirty="0">
                <a:solidFill>
                  <a:schemeClr val="bg2"/>
                </a:solidFill>
              </a:rPr>
              <a:t>Our fallen condition</a:t>
            </a:r>
          </a:p>
          <a:p>
            <a:pPr fontAlgn="base"/>
            <a:r>
              <a:rPr lang="en-US" dirty="0">
                <a:solidFill>
                  <a:schemeClr val="bg2"/>
                </a:solidFill>
              </a:rPr>
              <a:t>“In this fallen condition, we have a conflict within us. We are spirit children of God, with the potential to be ‘partakers of the divine nature’</a:t>
            </a:r>
          </a:p>
          <a:p>
            <a:pPr fontAlgn="base"/>
            <a:endParaRPr lang="en-US" dirty="0">
              <a:solidFill>
                <a:schemeClr val="bg2"/>
              </a:solidFill>
            </a:endParaRPr>
          </a:p>
          <a:p>
            <a:pPr fontAlgn="base"/>
            <a:r>
              <a:rPr lang="en-US" dirty="0">
                <a:solidFill>
                  <a:schemeClr val="bg2"/>
                </a:solidFill>
              </a:rPr>
              <a:t>However, ‘we are unworthy before [God]; because of the fall our natures have become evil continually’ (Ether 3:2). </a:t>
            </a:r>
          </a:p>
          <a:p>
            <a:pPr fontAlgn="base"/>
            <a:r>
              <a:rPr lang="en-US" dirty="0">
                <a:solidFill>
                  <a:schemeClr val="bg2"/>
                </a:solidFill>
              </a:rPr>
              <a:t>We need to strive continually to overcome unrighteous passions and desires” </a:t>
            </a:r>
          </a:p>
          <a:p>
            <a:pPr fontAlgn="base"/>
            <a:r>
              <a:rPr lang="en-US" i="1" dirty="0">
                <a:solidFill>
                  <a:schemeClr val="bg2"/>
                </a:solidFill>
              </a:rPr>
              <a:t>True to the Faith</a:t>
            </a:r>
            <a:endParaRPr lang="en-US" dirty="0">
              <a:solidFill>
                <a:schemeClr val="bg2"/>
              </a:solidFill>
            </a:endParaRPr>
          </a:p>
        </p:txBody>
      </p:sp>
      <p:sp>
        <p:nvSpPr>
          <p:cNvPr id="4" name="TextBox 3"/>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The Will of the Flesh</a:t>
            </a:r>
          </a:p>
        </p:txBody>
      </p:sp>
      <p:sp>
        <p:nvSpPr>
          <p:cNvPr id="5" name="Rectangle 4"/>
          <p:cNvSpPr/>
          <p:nvPr/>
        </p:nvSpPr>
        <p:spPr>
          <a:xfrm>
            <a:off x="100446" y="6488668"/>
            <a:ext cx="4572000" cy="369332"/>
          </a:xfrm>
          <a:prstGeom prst="rect">
            <a:avLst/>
          </a:prstGeom>
        </p:spPr>
        <p:txBody>
          <a:bodyPr>
            <a:spAutoFit/>
          </a:bodyPr>
          <a:lstStyle/>
          <a:p>
            <a:pPr fontAlgn="base"/>
            <a:r>
              <a:rPr lang="en-US" dirty="0">
                <a:solidFill>
                  <a:schemeClr val="bg2"/>
                </a:solidFill>
              </a:rPr>
              <a:t>2 Nephi 2:29</a:t>
            </a:r>
          </a:p>
        </p:txBody>
      </p:sp>
      <p:sp>
        <p:nvSpPr>
          <p:cNvPr id="6" name="TextBox 5"/>
          <p:cNvSpPr txBox="1"/>
          <p:nvPr/>
        </p:nvSpPr>
        <p:spPr>
          <a:xfrm>
            <a:off x="7467600" y="1143000"/>
            <a:ext cx="3048000" cy="2308324"/>
          </a:xfrm>
          <a:prstGeom prst="rect">
            <a:avLst/>
          </a:prstGeom>
          <a:noFill/>
        </p:spPr>
        <p:txBody>
          <a:bodyPr wrap="square" rtlCol="0">
            <a:spAutoFit/>
          </a:bodyPr>
          <a:lstStyle/>
          <a:p>
            <a:r>
              <a:rPr lang="en-US" dirty="0">
                <a:solidFill>
                  <a:srgbClr val="FFFF00"/>
                </a:solidFill>
              </a:rPr>
              <a:t>“Whereby are given unto us exceeding great and precious</a:t>
            </a:r>
            <a:r>
              <a:rPr lang="en-US" baseline="30000" dirty="0">
                <a:solidFill>
                  <a:srgbClr val="FFFF00"/>
                </a:solidFill>
              </a:rPr>
              <a:t> </a:t>
            </a:r>
            <a:r>
              <a:rPr lang="en-US" dirty="0">
                <a:solidFill>
                  <a:srgbClr val="FFFF00"/>
                </a:solidFill>
              </a:rPr>
              <a:t>promises: that by these ye might be </a:t>
            </a:r>
            <a:r>
              <a:rPr lang="en-US" baseline="30000" dirty="0">
                <a:solidFill>
                  <a:srgbClr val="FFFF00"/>
                </a:solidFill>
              </a:rPr>
              <a:t> </a:t>
            </a:r>
            <a:r>
              <a:rPr lang="en-US" dirty="0">
                <a:solidFill>
                  <a:srgbClr val="FFFF00"/>
                </a:solidFill>
              </a:rPr>
              <a:t>partakers of the </a:t>
            </a:r>
            <a:r>
              <a:rPr lang="en-US" baseline="30000" dirty="0">
                <a:solidFill>
                  <a:srgbClr val="FFFF00"/>
                </a:solidFill>
              </a:rPr>
              <a:t> </a:t>
            </a:r>
            <a:r>
              <a:rPr lang="en-US" dirty="0">
                <a:solidFill>
                  <a:srgbClr val="FFFF00"/>
                </a:solidFill>
              </a:rPr>
              <a:t>divine</a:t>
            </a:r>
            <a:r>
              <a:rPr lang="en-US" baseline="30000" dirty="0">
                <a:solidFill>
                  <a:srgbClr val="FFFF00"/>
                </a:solidFill>
              </a:rPr>
              <a:t> </a:t>
            </a:r>
            <a:r>
              <a:rPr lang="en-US" dirty="0">
                <a:solidFill>
                  <a:srgbClr val="FFFF00"/>
                </a:solidFill>
              </a:rPr>
              <a:t>nature, having escaped the corruption that is in the world through lust.” (2 Peter 1:4)</a:t>
            </a:r>
          </a:p>
        </p:txBody>
      </p:sp>
      <p:sp>
        <p:nvSpPr>
          <p:cNvPr id="34" name="TextBox 33"/>
          <p:cNvSpPr txBox="1"/>
          <p:nvPr/>
        </p:nvSpPr>
        <p:spPr>
          <a:xfrm>
            <a:off x="4572000" y="5029200"/>
            <a:ext cx="6096000" cy="1477328"/>
          </a:xfrm>
          <a:prstGeom prst="rect">
            <a:avLst/>
          </a:prstGeom>
          <a:noFill/>
        </p:spPr>
        <p:txBody>
          <a:bodyPr wrap="square" rtlCol="0">
            <a:spAutoFit/>
          </a:bodyPr>
          <a:lstStyle/>
          <a:p>
            <a:r>
              <a:rPr lang="en-US" dirty="0">
                <a:solidFill>
                  <a:srgbClr val="FFFF00"/>
                </a:solidFill>
              </a:rPr>
              <a:t>“…and that we are</a:t>
            </a:r>
            <a:r>
              <a:rPr lang="en-US" baseline="30000" dirty="0">
                <a:solidFill>
                  <a:srgbClr val="FFFF00"/>
                </a:solidFill>
              </a:rPr>
              <a:t> </a:t>
            </a:r>
            <a:r>
              <a:rPr lang="en-US" dirty="0">
                <a:solidFill>
                  <a:srgbClr val="FFFF00"/>
                </a:solidFill>
              </a:rPr>
              <a:t>unworthy before thee; because of the </a:t>
            </a:r>
            <a:r>
              <a:rPr lang="en-US" baseline="30000" dirty="0">
                <a:solidFill>
                  <a:srgbClr val="FFFF00"/>
                </a:solidFill>
              </a:rPr>
              <a:t> </a:t>
            </a:r>
            <a:r>
              <a:rPr lang="en-US" dirty="0">
                <a:solidFill>
                  <a:srgbClr val="FFFF00"/>
                </a:solidFill>
              </a:rPr>
              <a:t>fall  our natures have become evil continually; nevertheless, O Lord, thou hast given us a commandment that we must call upon thee, that from thee we may receive according to our desires.”</a:t>
            </a:r>
          </a:p>
        </p:txBody>
      </p:sp>
      <p:grpSp>
        <p:nvGrpSpPr>
          <p:cNvPr id="3" name="Group 2">
            <a:extLst>
              <a:ext uri="{FF2B5EF4-FFF2-40B4-BE49-F238E27FC236}">
                <a16:creationId xmlns:a16="http://schemas.microsoft.com/office/drawing/2014/main" id="{D1B87FC7-2FA1-ADC8-4768-1D4B4F0835A4}"/>
              </a:ext>
            </a:extLst>
          </p:cNvPr>
          <p:cNvGrpSpPr/>
          <p:nvPr/>
        </p:nvGrpSpPr>
        <p:grpSpPr>
          <a:xfrm>
            <a:off x="6178824" y="995199"/>
            <a:ext cx="1064693" cy="2433801"/>
            <a:chOff x="782565" y="1101398"/>
            <a:chExt cx="1893267" cy="4327852"/>
          </a:xfrm>
        </p:grpSpPr>
        <p:sp>
          <p:nvSpPr>
            <p:cNvPr id="57" name="Round Diagonal Corner Rectangle 94">
              <a:extLst>
                <a:ext uri="{FF2B5EF4-FFF2-40B4-BE49-F238E27FC236}">
                  <a16:creationId xmlns:a16="http://schemas.microsoft.com/office/drawing/2014/main" id="{BA9EF77E-8954-A40C-9919-E2F74DE39A30}"/>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8" name="Round Diagonal Corner Rectangle 95">
              <a:extLst>
                <a:ext uri="{FF2B5EF4-FFF2-40B4-BE49-F238E27FC236}">
                  <a16:creationId xmlns:a16="http://schemas.microsoft.com/office/drawing/2014/main" id="{06626FFE-2D6E-CBFD-A620-A5C1F64D7D56}"/>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9" name="Oval 58">
              <a:extLst>
                <a:ext uri="{FF2B5EF4-FFF2-40B4-BE49-F238E27FC236}">
                  <a16:creationId xmlns:a16="http://schemas.microsoft.com/office/drawing/2014/main" id="{18D11592-6F8D-6527-8BCD-C2C077BC5753}"/>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60" name="Group 59">
              <a:extLst>
                <a:ext uri="{FF2B5EF4-FFF2-40B4-BE49-F238E27FC236}">
                  <a16:creationId xmlns:a16="http://schemas.microsoft.com/office/drawing/2014/main" id="{370A50C1-A534-FFCC-6D81-37A4374E6839}"/>
                </a:ext>
              </a:extLst>
            </p:cNvPr>
            <p:cNvGrpSpPr/>
            <p:nvPr/>
          </p:nvGrpSpPr>
          <p:grpSpPr>
            <a:xfrm rot="2754858">
              <a:off x="1292245" y="4851434"/>
              <a:ext cx="418271" cy="737362"/>
              <a:chOff x="1676400" y="2133600"/>
              <a:chExt cx="1447800" cy="2088845"/>
            </a:xfrm>
          </p:grpSpPr>
          <p:sp>
            <p:nvSpPr>
              <p:cNvPr id="79" name="Oval 78">
                <a:extLst>
                  <a:ext uri="{FF2B5EF4-FFF2-40B4-BE49-F238E27FC236}">
                    <a16:creationId xmlns:a16="http://schemas.microsoft.com/office/drawing/2014/main" id="{05EC1F7B-0638-2235-76BA-B9AED529A854}"/>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80" name="Moon 79">
                <a:extLst>
                  <a:ext uri="{FF2B5EF4-FFF2-40B4-BE49-F238E27FC236}">
                    <a16:creationId xmlns:a16="http://schemas.microsoft.com/office/drawing/2014/main" id="{2229DC6E-CBFC-1457-5AB7-2174C4A1BEDE}"/>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81" name="Moon 80">
                <a:extLst>
                  <a:ext uri="{FF2B5EF4-FFF2-40B4-BE49-F238E27FC236}">
                    <a16:creationId xmlns:a16="http://schemas.microsoft.com/office/drawing/2014/main" id="{080E9BD4-54B1-589E-B8C1-ACB467A005A1}"/>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61" name="Group 60">
              <a:extLst>
                <a:ext uri="{FF2B5EF4-FFF2-40B4-BE49-F238E27FC236}">
                  <a16:creationId xmlns:a16="http://schemas.microsoft.com/office/drawing/2014/main" id="{1E16D8F5-6FC4-EA7F-4454-35F5AF48A205}"/>
                </a:ext>
              </a:extLst>
            </p:cNvPr>
            <p:cNvGrpSpPr/>
            <p:nvPr/>
          </p:nvGrpSpPr>
          <p:grpSpPr>
            <a:xfrm rot="18845142" flipH="1">
              <a:off x="1670777" y="4757861"/>
              <a:ext cx="454896" cy="743939"/>
              <a:chOff x="1676400" y="2133600"/>
              <a:chExt cx="1447800" cy="2088845"/>
            </a:xfrm>
          </p:grpSpPr>
          <p:sp>
            <p:nvSpPr>
              <p:cNvPr id="76" name="Oval 75">
                <a:extLst>
                  <a:ext uri="{FF2B5EF4-FFF2-40B4-BE49-F238E27FC236}">
                    <a16:creationId xmlns:a16="http://schemas.microsoft.com/office/drawing/2014/main" id="{A9D79C28-69A0-F158-ACCC-BE03F1E3A5BE}"/>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7" name="Moon 76">
                <a:extLst>
                  <a:ext uri="{FF2B5EF4-FFF2-40B4-BE49-F238E27FC236}">
                    <a16:creationId xmlns:a16="http://schemas.microsoft.com/office/drawing/2014/main" id="{F255C725-F9BD-4D7C-32BB-EE41860B90B3}"/>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8" name="Moon 77">
                <a:extLst>
                  <a:ext uri="{FF2B5EF4-FFF2-40B4-BE49-F238E27FC236}">
                    <a16:creationId xmlns:a16="http://schemas.microsoft.com/office/drawing/2014/main" id="{291AF8B2-E7B1-0093-88AC-BC40F1907529}"/>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62" name="Group 61">
              <a:extLst>
                <a:ext uri="{FF2B5EF4-FFF2-40B4-BE49-F238E27FC236}">
                  <a16:creationId xmlns:a16="http://schemas.microsoft.com/office/drawing/2014/main" id="{1DBF1CDA-905E-DA55-4170-B1D0F28F1177}"/>
                </a:ext>
              </a:extLst>
            </p:cNvPr>
            <p:cNvGrpSpPr/>
            <p:nvPr/>
          </p:nvGrpSpPr>
          <p:grpSpPr>
            <a:xfrm>
              <a:off x="810561" y="2772737"/>
              <a:ext cx="1865271" cy="2320328"/>
              <a:chOff x="4419600" y="2060454"/>
              <a:chExt cx="3045502" cy="4187946"/>
            </a:xfrm>
          </p:grpSpPr>
          <p:sp>
            <p:nvSpPr>
              <p:cNvPr id="67" name="Oval 66">
                <a:extLst>
                  <a:ext uri="{FF2B5EF4-FFF2-40B4-BE49-F238E27FC236}">
                    <a16:creationId xmlns:a16="http://schemas.microsoft.com/office/drawing/2014/main" id="{1F012926-5628-6F50-09E1-5B6BFDD091C9}"/>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8" name="Oval 67">
                <a:extLst>
                  <a:ext uri="{FF2B5EF4-FFF2-40B4-BE49-F238E27FC236}">
                    <a16:creationId xmlns:a16="http://schemas.microsoft.com/office/drawing/2014/main" id="{C104C180-8232-0539-EF48-7E8AC99A0916}"/>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9" name="Trapezoid 68">
                <a:extLst>
                  <a:ext uri="{FF2B5EF4-FFF2-40B4-BE49-F238E27FC236}">
                    <a16:creationId xmlns:a16="http://schemas.microsoft.com/office/drawing/2014/main" id="{51271110-2A3F-FAD3-C151-2F32EB7BF8D8}"/>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0" name="Trapezoid 69">
                <a:extLst>
                  <a:ext uri="{FF2B5EF4-FFF2-40B4-BE49-F238E27FC236}">
                    <a16:creationId xmlns:a16="http://schemas.microsoft.com/office/drawing/2014/main" id="{8FCE718F-CBCB-F169-47B7-212B4660EA9A}"/>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1" name="Trapezoid 70">
                <a:extLst>
                  <a:ext uri="{FF2B5EF4-FFF2-40B4-BE49-F238E27FC236}">
                    <a16:creationId xmlns:a16="http://schemas.microsoft.com/office/drawing/2014/main" id="{84D1B7D3-60AC-8BEF-0057-131E508C4117}"/>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2" name="Isosceles Triangle 71">
                <a:extLst>
                  <a:ext uri="{FF2B5EF4-FFF2-40B4-BE49-F238E27FC236}">
                    <a16:creationId xmlns:a16="http://schemas.microsoft.com/office/drawing/2014/main" id="{A8C9E8CA-6DBA-6536-77A8-ED6FD41DA2E5}"/>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3" name="Rectangle 72">
                <a:extLst>
                  <a:ext uri="{FF2B5EF4-FFF2-40B4-BE49-F238E27FC236}">
                    <a16:creationId xmlns:a16="http://schemas.microsoft.com/office/drawing/2014/main" id="{7165B64E-9CEA-AC20-06DC-30CFD4B01D48}"/>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4" name="Trapezoid 73">
                <a:extLst>
                  <a:ext uri="{FF2B5EF4-FFF2-40B4-BE49-F238E27FC236}">
                    <a16:creationId xmlns:a16="http://schemas.microsoft.com/office/drawing/2014/main" id="{76F1C73A-A6FD-7D68-899C-7631E16B4D43}"/>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5" name="Trapezoid 74">
                <a:extLst>
                  <a:ext uri="{FF2B5EF4-FFF2-40B4-BE49-F238E27FC236}">
                    <a16:creationId xmlns:a16="http://schemas.microsoft.com/office/drawing/2014/main" id="{C2BC9D50-9E92-3430-67DC-AB3BAD8000B0}"/>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63" name="Round Diagonal Corner Rectangle 102">
              <a:extLst>
                <a:ext uri="{FF2B5EF4-FFF2-40B4-BE49-F238E27FC236}">
                  <a16:creationId xmlns:a16="http://schemas.microsoft.com/office/drawing/2014/main" id="{7BB7EB17-6413-CC3F-1250-F9B4C369D310}"/>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4" name="Oval 63">
              <a:extLst>
                <a:ext uri="{FF2B5EF4-FFF2-40B4-BE49-F238E27FC236}">
                  <a16:creationId xmlns:a16="http://schemas.microsoft.com/office/drawing/2014/main" id="{26C18590-8979-5007-BC3D-BEBCBA353E88}"/>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5" name="Rectangle 64">
              <a:extLst>
                <a:ext uri="{FF2B5EF4-FFF2-40B4-BE49-F238E27FC236}">
                  <a16:creationId xmlns:a16="http://schemas.microsoft.com/office/drawing/2014/main" id="{85DA838A-AD54-6288-AC03-134C2AB9628F}"/>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6" name="Freeform: Shape 65">
              <a:extLst>
                <a:ext uri="{FF2B5EF4-FFF2-40B4-BE49-F238E27FC236}">
                  <a16:creationId xmlns:a16="http://schemas.microsoft.com/office/drawing/2014/main" id="{1BE6B00B-BB8E-9EE7-F269-954DB95C09FF}"/>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82" name="Group 81">
            <a:extLst>
              <a:ext uri="{FF2B5EF4-FFF2-40B4-BE49-F238E27FC236}">
                <a16:creationId xmlns:a16="http://schemas.microsoft.com/office/drawing/2014/main" id="{396CDB0C-20C0-DA13-D203-17AC9416ACFA}"/>
              </a:ext>
            </a:extLst>
          </p:cNvPr>
          <p:cNvGrpSpPr/>
          <p:nvPr/>
        </p:nvGrpSpPr>
        <p:grpSpPr>
          <a:xfrm>
            <a:off x="3334327" y="4561087"/>
            <a:ext cx="950115" cy="1945441"/>
            <a:chOff x="4728617" y="556734"/>
            <a:chExt cx="2698842" cy="5879910"/>
          </a:xfrm>
        </p:grpSpPr>
        <p:sp>
          <p:nvSpPr>
            <p:cNvPr id="83" name="Oval 82">
              <a:extLst>
                <a:ext uri="{FF2B5EF4-FFF2-40B4-BE49-F238E27FC236}">
                  <a16:creationId xmlns:a16="http://schemas.microsoft.com/office/drawing/2014/main" id="{D7306917-4CD4-DFE0-8BFA-C9B86A40850C}"/>
                </a:ext>
              </a:extLst>
            </p:cNvPr>
            <p:cNvSpPr/>
            <p:nvPr/>
          </p:nvSpPr>
          <p:spPr>
            <a:xfrm rot="19429142">
              <a:off x="7065431" y="4183843"/>
              <a:ext cx="362028" cy="5476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 name="Oval 83">
              <a:extLst>
                <a:ext uri="{FF2B5EF4-FFF2-40B4-BE49-F238E27FC236}">
                  <a16:creationId xmlns:a16="http://schemas.microsoft.com/office/drawing/2014/main" id="{218A84ED-688F-7A50-CA9D-C53192AADE0F}"/>
                </a:ext>
              </a:extLst>
            </p:cNvPr>
            <p:cNvSpPr/>
            <p:nvPr/>
          </p:nvSpPr>
          <p:spPr>
            <a:xfrm rot="1398635">
              <a:off x="4728617" y="4128677"/>
              <a:ext cx="385391" cy="6579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 name="Flowchart: Manual Operation 84">
              <a:extLst>
                <a:ext uri="{FF2B5EF4-FFF2-40B4-BE49-F238E27FC236}">
                  <a16:creationId xmlns:a16="http://schemas.microsoft.com/office/drawing/2014/main" id="{AFF28C8E-7F00-C815-32A2-85BFA075F79E}"/>
                </a:ext>
              </a:extLst>
            </p:cNvPr>
            <p:cNvSpPr/>
            <p:nvPr/>
          </p:nvSpPr>
          <p:spPr>
            <a:xfrm rot="12217775">
              <a:off x="4947275" y="2513025"/>
              <a:ext cx="796721" cy="1991486"/>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Flowchart: Manual Operation 85">
              <a:extLst>
                <a:ext uri="{FF2B5EF4-FFF2-40B4-BE49-F238E27FC236}">
                  <a16:creationId xmlns:a16="http://schemas.microsoft.com/office/drawing/2014/main" id="{D993E345-C34C-EFBB-C652-354037A1A2FC}"/>
                </a:ext>
              </a:extLst>
            </p:cNvPr>
            <p:cNvSpPr/>
            <p:nvPr/>
          </p:nvSpPr>
          <p:spPr>
            <a:xfrm rot="9181948" flipH="1">
              <a:off x="6376128" y="2517184"/>
              <a:ext cx="801857" cy="1991486"/>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 name="Oval 86">
              <a:extLst>
                <a:ext uri="{FF2B5EF4-FFF2-40B4-BE49-F238E27FC236}">
                  <a16:creationId xmlns:a16="http://schemas.microsoft.com/office/drawing/2014/main" id="{BFBBBEFC-8563-6663-6495-62A6DB8A8ADD}"/>
                </a:ext>
              </a:extLst>
            </p:cNvPr>
            <p:cNvSpPr/>
            <p:nvPr/>
          </p:nvSpPr>
          <p:spPr>
            <a:xfrm>
              <a:off x="5288608" y="5966652"/>
              <a:ext cx="770778" cy="46999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 name="Oval 87">
              <a:extLst>
                <a:ext uri="{FF2B5EF4-FFF2-40B4-BE49-F238E27FC236}">
                  <a16:creationId xmlns:a16="http://schemas.microsoft.com/office/drawing/2014/main" id="{70A259A5-8E10-43EF-0092-BEE6CEE6C7FA}"/>
                </a:ext>
              </a:extLst>
            </p:cNvPr>
            <p:cNvSpPr/>
            <p:nvPr/>
          </p:nvSpPr>
          <p:spPr>
            <a:xfrm>
              <a:off x="5988597" y="5966652"/>
              <a:ext cx="770778" cy="46999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 name="Cloud 88">
              <a:extLst>
                <a:ext uri="{FF2B5EF4-FFF2-40B4-BE49-F238E27FC236}">
                  <a16:creationId xmlns:a16="http://schemas.microsoft.com/office/drawing/2014/main" id="{DA570BF8-1A15-AA99-6304-83328D6604C8}"/>
                </a:ext>
              </a:extLst>
            </p:cNvPr>
            <p:cNvSpPr/>
            <p:nvPr/>
          </p:nvSpPr>
          <p:spPr>
            <a:xfrm rot="20835976" flipH="1">
              <a:off x="6276361" y="1024313"/>
              <a:ext cx="1075823" cy="1973969"/>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 name="Flowchart: Manual Operation 89">
              <a:extLst>
                <a:ext uri="{FF2B5EF4-FFF2-40B4-BE49-F238E27FC236}">
                  <a16:creationId xmlns:a16="http://schemas.microsoft.com/office/drawing/2014/main" id="{C5FD0871-DFFE-4C63-30FC-02BB5A466EC3}"/>
                </a:ext>
              </a:extLst>
            </p:cNvPr>
            <p:cNvSpPr/>
            <p:nvPr/>
          </p:nvSpPr>
          <p:spPr>
            <a:xfrm rot="10800000">
              <a:off x="5275522" y="2482053"/>
              <a:ext cx="1538391" cy="3338597"/>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Rectangle 90">
              <a:extLst>
                <a:ext uri="{FF2B5EF4-FFF2-40B4-BE49-F238E27FC236}">
                  <a16:creationId xmlns:a16="http://schemas.microsoft.com/office/drawing/2014/main" id="{1689C0DE-5B05-247A-EF72-9ECBFA1EE7A8}"/>
                </a:ext>
              </a:extLst>
            </p:cNvPr>
            <p:cNvSpPr/>
            <p:nvPr/>
          </p:nvSpPr>
          <p:spPr>
            <a:xfrm>
              <a:off x="5275523" y="5768601"/>
              <a:ext cx="1528971" cy="316255"/>
            </a:xfrm>
            <a:prstGeom prst="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 name="Flowchart: Extract 91">
              <a:extLst>
                <a:ext uri="{FF2B5EF4-FFF2-40B4-BE49-F238E27FC236}">
                  <a16:creationId xmlns:a16="http://schemas.microsoft.com/office/drawing/2014/main" id="{84E23C9B-D6FE-B1DE-3BF0-BE117374420D}"/>
                </a:ext>
              </a:extLst>
            </p:cNvPr>
            <p:cNvSpPr/>
            <p:nvPr/>
          </p:nvSpPr>
          <p:spPr>
            <a:xfrm rot="10800000">
              <a:off x="5692088" y="2624701"/>
              <a:ext cx="674432" cy="725356"/>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93" name="Cloud 92">
              <a:extLst>
                <a:ext uri="{FF2B5EF4-FFF2-40B4-BE49-F238E27FC236}">
                  <a16:creationId xmlns:a16="http://schemas.microsoft.com/office/drawing/2014/main" id="{A8A88481-F668-DBAF-AC4A-E58FACA3C18A}"/>
                </a:ext>
              </a:extLst>
            </p:cNvPr>
            <p:cNvSpPr/>
            <p:nvPr/>
          </p:nvSpPr>
          <p:spPr>
            <a:xfrm rot="764024">
              <a:off x="4744580" y="1034403"/>
              <a:ext cx="1165310" cy="1973969"/>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 name="Oval 93">
              <a:extLst>
                <a:ext uri="{FF2B5EF4-FFF2-40B4-BE49-F238E27FC236}">
                  <a16:creationId xmlns:a16="http://schemas.microsoft.com/office/drawing/2014/main" id="{F66250B6-00D4-AF63-98FD-A06E278F41A6}"/>
                </a:ext>
              </a:extLst>
            </p:cNvPr>
            <p:cNvSpPr/>
            <p:nvPr/>
          </p:nvSpPr>
          <p:spPr>
            <a:xfrm>
              <a:off x="5403049" y="1026729"/>
              <a:ext cx="1252512" cy="18658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 name="Cloud 94">
              <a:extLst>
                <a:ext uri="{FF2B5EF4-FFF2-40B4-BE49-F238E27FC236}">
                  <a16:creationId xmlns:a16="http://schemas.microsoft.com/office/drawing/2014/main" id="{13A8BEF8-DD0C-AC9D-213C-5BC53C7B0561}"/>
                </a:ext>
              </a:extLst>
            </p:cNvPr>
            <p:cNvSpPr/>
            <p:nvPr/>
          </p:nvSpPr>
          <p:spPr>
            <a:xfrm rot="16200000" flipH="1">
              <a:off x="5607483" y="63253"/>
              <a:ext cx="939984" cy="1926945"/>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 name="Rounded Rectangle 146">
              <a:extLst>
                <a:ext uri="{FF2B5EF4-FFF2-40B4-BE49-F238E27FC236}">
                  <a16:creationId xmlns:a16="http://schemas.microsoft.com/office/drawing/2014/main" id="{2862C1A2-6DD8-23F7-6B90-F27E18D7FC6F}"/>
                </a:ext>
              </a:extLst>
            </p:cNvPr>
            <p:cNvSpPr/>
            <p:nvPr/>
          </p:nvSpPr>
          <p:spPr>
            <a:xfrm>
              <a:off x="5017658" y="1026726"/>
              <a:ext cx="2023292" cy="281994"/>
            </a:xfrm>
            <a:prstGeom prst="round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 name="Rounded Rectangle 147">
              <a:extLst>
                <a:ext uri="{FF2B5EF4-FFF2-40B4-BE49-F238E27FC236}">
                  <a16:creationId xmlns:a16="http://schemas.microsoft.com/office/drawing/2014/main" id="{FA54F629-B5AE-38A0-D090-8C87A4D7CD2A}"/>
                </a:ext>
              </a:extLst>
            </p:cNvPr>
            <p:cNvSpPr/>
            <p:nvPr/>
          </p:nvSpPr>
          <p:spPr>
            <a:xfrm>
              <a:off x="5313581" y="4264976"/>
              <a:ext cx="1403917" cy="228729"/>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98" name="Group 97">
              <a:extLst>
                <a:ext uri="{FF2B5EF4-FFF2-40B4-BE49-F238E27FC236}">
                  <a16:creationId xmlns:a16="http://schemas.microsoft.com/office/drawing/2014/main" id="{A715F151-30C0-DA55-B87E-01F7DB5E1F0D}"/>
                </a:ext>
              </a:extLst>
            </p:cNvPr>
            <p:cNvGrpSpPr/>
            <p:nvPr/>
          </p:nvGrpSpPr>
          <p:grpSpPr>
            <a:xfrm>
              <a:off x="6366534" y="4150613"/>
              <a:ext cx="837628" cy="2001179"/>
              <a:chOff x="5029205" y="1676401"/>
              <a:chExt cx="982013" cy="1407436"/>
            </a:xfrm>
            <a:solidFill>
              <a:srgbClr val="996633"/>
            </a:solidFill>
          </p:grpSpPr>
          <p:sp>
            <p:nvSpPr>
              <p:cNvPr id="99" name="Diagonal Stripe 98">
                <a:extLst>
                  <a:ext uri="{FF2B5EF4-FFF2-40B4-BE49-F238E27FC236}">
                    <a16:creationId xmlns:a16="http://schemas.microsoft.com/office/drawing/2014/main" id="{1D212F1B-B5AE-3BE2-CC81-C8A3B7A88883}"/>
                  </a:ext>
                </a:extLst>
              </p:cNvPr>
              <p:cNvSpPr/>
              <p:nvPr/>
            </p:nvSpPr>
            <p:spPr>
              <a:xfrm rot="19468279">
                <a:off x="5401618" y="1834736"/>
                <a:ext cx="609600" cy="1143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00" name="Diagonal Stripe 99">
                <a:extLst>
                  <a:ext uri="{FF2B5EF4-FFF2-40B4-BE49-F238E27FC236}">
                    <a16:creationId xmlns:a16="http://schemas.microsoft.com/office/drawing/2014/main" id="{5A2CB6CF-1004-F4DE-8CA2-C7DCF52E6413}"/>
                  </a:ext>
                </a:extLst>
              </p:cNvPr>
              <p:cNvSpPr/>
              <p:nvPr/>
            </p:nvSpPr>
            <p:spPr>
              <a:xfrm rot="20963615">
                <a:off x="5066204" y="1940837"/>
                <a:ext cx="609600" cy="1143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01" name="Rounded Rectangle 151">
                <a:extLst>
                  <a:ext uri="{FF2B5EF4-FFF2-40B4-BE49-F238E27FC236}">
                    <a16:creationId xmlns:a16="http://schemas.microsoft.com/office/drawing/2014/main" id="{8818723F-2AED-E7BB-8982-F37A0E1D4D97}"/>
                  </a:ext>
                </a:extLst>
              </p:cNvPr>
              <p:cNvSpPr/>
              <p:nvPr/>
            </p:nvSpPr>
            <p:spPr>
              <a:xfrm>
                <a:off x="5029205" y="1676401"/>
                <a:ext cx="548640" cy="33410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Tree>
    <p:extLst>
      <p:ext uri="{BB962C8B-B14F-4D97-AF65-F5344CB8AC3E}">
        <p14:creationId xmlns:p14="http://schemas.microsoft.com/office/powerpoint/2010/main" val="119272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39" name="TextBox 38"/>
          <p:cNvSpPr txBox="1"/>
          <p:nvPr/>
        </p:nvSpPr>
        <p:spPr>
          <a:xfrm>
            <a:off x="90055" y="6457890"/>
            <a:ext cx="4800600" cy="400110"/>
          </a:xfrm>
          <a:prstGeom prst="rect">
            <a:avLst/>
          </a:prstGeom>
          <a:noFill/>
        </p:spPr>
        <p:txBody>
          <a:bodyPr wrap="square" rtlCol="0">
            <a:spAutoFit/>
          </a:bodyPr>
          <a:lstStyle/>
          <a:p>
            <a:r>
              <a:rPr lang="en-US" sz="2000" dirty="0">
                <a:solidFill>
                  <a:schemeClr val="bg2"/>
                </a:solidFill>
              </a:rPr>
              <a:t>2 Nephi 2:30</a:t>
            </a:r>
          </a:p>
        </p:txBody>
      </p:sp>
      <p:sp>
        <p:nvSpPr>
          <p:cNvPr id="14" name="TextBox 13"/>
          <p:cNvSpPr txBox="1"/>
          <p:nvPr/>
        </p:nvSpPr>
        <p:spPr>
          <a:xfrm>
            <a:off x="3200400" y="994063"/>
            <a:ext cx="5181600" cy="3416320"/>
          </a:xfrm>
          <a:prstGeom prst="rect">
            <a:avLst/>
          </a:prstGeom>
          <a:noFill/>
        </p:spPr>
        <p:txBody>
          <a:bodyPr wrap="square" rtlCol="0">
            <a:spAutoFit/>
          </a:bodyPr>
          <a:lstStyle/>
          <a:p>
            <a:pPr fontAlgn="base"/>
            <a:r>
              <a:rPr lang="en-US" sz="2400" dirty="0">
                <a:solidFill>
                  <a:schemeClr val="bg2"/>
                </a:solidFill>
              </a:rPr>
              <a:t>Mortality is the time of probation.</a:t>
            </a:r>
          </a:p>
          <a:p>
            <a:pPr fontAlgn="base"/>
            <a:endParaRPr lang="en-US" sz="2400" dirty="0">
              <a:solidFill>
                <a:schemeClr val="bg2"/>
              </a:solidFill>
            </a:endParaRPr>
          </a:p>
          <a:p>
            <a:pPr fontAlgn="base"/>
            <a:r>
              <a:rPr lang="en-US" sz="2400" dirty="0">
                <a:solidFill>
                  <a:schemeClr val="bg2"/>
                </a:solidFill>
              </a:rPr>
              <a:t>“For those with a knowledge of the gospel, probation ends at death. For those who have not had the opportunity to hear the gospel in mortality, the day of probation continues into the world of spirits.</a:t>
            </a:r>
          </a:p>
          <a:p>
            <a:r>
              <a:rPr lang="en-US" sz="2400" dirty="0">
                <a:solidFill>
                  <a:schemeClr val="bg2"/>
                </a:solidFill>
              </a:rPr>
              <a:t> </a:t>
            </a:r>
          </a:p>
        </p:txBody>
      </p:sp>
      <p:sp>
        <p:nvSpPr>
          <p:cNvPr id="6" name="TextBox 5"/>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The Last Days of Probation</a:t>
            </a:r>
          </a:p>
        </p:txBody>
      </p:sp>
      <p:grpSp>
        <p:nvGrpSpPr>
          <p:cNvPr id="16" name="Group 15"/>
          <p:cNvGrpSpPr/>
          <p:nvPr/>
        </p:nvGrpSpPr>
        <p:grpSpPr>
          <a:xfrm>
            <a:off x="249382" y="86591"/>
            <a:ext cx="1752600" cy="2259932"/>
            <a:chOff x="1828800" y="762000"/>
            <a:chExt cx="1752600" cy="2259932"/>
          </a:xfrm>
        </p:grpSpPr>
        <p:grpSp>
          <p:nvGrpSpPr>
            <p:cNvPr id="2" name="Group 4"/>
            <p:cNvGrpSpPr/>
            <p:nvPr/>
          </p:nvGrpSpPr>
          <p:grpSpPr>
            <a:xfrm>
              <a:off x="1828800" y="762000"/>
              <a:ext cx="1752600" cy="2259932"/>
              <a:chOff x="533400" y="1143000"/>
              <a:chExt cx="2895600" cy="3429000"/>
            </a:xfrm>
            <a:solidFill>
              <a:schemeClr val="bg1">
                <a:lumMod val="50000"/>
              </a:schemeClr>
            </a:solidFill>
          </p:grpSpPr>
          <p:sp>
            <p:nvSpPr>
              <p:cNvPr id="8" name="Flowchart: Manual Operation 7"/>
              <p:cNvSpPr/>
              <p:nvPr/>
            </p:nvSpPr>
            <p:spPr>
              <a:xfrm>
                <a:off x="609600" y="2133600"/>
                <a:ext cx="2743200" cy="2438400"/>
              </a:xfrm>
              <a:prstGeom prst="flowChartManualOpera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nut 8"/>
              <p:cNvSpPr/>
              <p:nvPr/>
            </p:nvSpPr>
            <p:spPr>
              <a:xfrm>
                <a:off x="533400" y="1524000"/>
                <a:ext cx="2895600" cy="914400"/>
              </a:xfrm>
              <a:prstGeom prst="donut">
                <a:avLst>
                  <a:gd name="adj" fmla="val 1323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685800" y="1676400"/>
                <a:ext cx="25908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lock Arc 10"/>
              <p:cNvSpPr/>
              <p:nvPr/>
            </p:nvSpPr>
            <p:spPr>
              <a:xfrm rot="10800000">
                <a:off x="609600" y="1143000"/>
                <a:ext cx="2743200" cy="2743200"/>
              </a:xfrm>
              <a:prstGeom prst="blockArc">
                <a:avLst>
                  <a:gd name="adj1" fmla="val 9960476"/>
                  <a:gd name="adj2" fmla="val 888336"/>
                  <a:gd name="adj3" fmla="val 363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5334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1242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1981200" y="1143001"/>
              <a:ext cx="1600200" cy="1200329"/>
            </a:xfrm>
            <a:prstGeom prst="rect">
              <a:avLst/>
            </a:prstGeom>
            <a:noFill/>
          </p:spPr>
          <p:txBody>
            <a:bodyPr wrap="square" rtlCol="0">
              <a:spAutoFit/>
            </a:bodyPr>
            <a:lstStyle/>
            <a:p>
              <a:pPr algn="ctr" fontAlgn="base"/>
              <a:r>
                <a:rPr lang="en-US" sz="2400" dirty="0">
                  <a:solidFill>
                    <a:schemeClr val="bg2"/>
                  </a:solidFill>
                </a:rPr>
                <a:t>Everlasting welfare of your souls</a:t>
              </a:r>
            </a:p>
          </p:txBody>
        </p:sp>
      </p:grpSp>
      <p:grpSp>
        <p:nvGrpSpPr>
          <p:cNvPr id="3" name="Group 2">
            <a:extLst>
              <a:ext uri="{FF2B5EF4-FFF2-40B4-BE49-F238E27FC236}">
                <a16:creationId xmlns:a16="http://schemas.microsoft.com/office/drawing/2014/main" id="{A212D1E4-4583-EFFB-D247-DFECBF80C911}"/>
              </a:ext>
            </a:extLst>
          </p:cNvPr>
          <p:cNvGrpSpPr/>
          <p:nvPr/>
        </p:nvGrpSpPr>
        <p:grpSpPr>
          <a:xfrm>
            <a:off x="7500759" y="3875855"/>
            <a:ext cx="1359502" cy="2761186"/>
            <a:chOff x="4847870" y="1415932"/>
            <a:chExt cx="2215815" cy="4500383"/>
          </a:xfrm>
        </p:grpSpPr>
        <p:sp>
          <p:nvSpPr>
            <p:cNvPr id="31" name="Oval 30">
              <a:extLst>
                <a:ext uri="{FF2B5EF4-FFF2-40B4-BE49-F238E27FC236}">
                  <a16:creationId xmlns:a16="http://schemas.microsoft.com/office/drawing/2014/main" id="{F50FC65F-4BE1-6C1E-4534-1494B8B8396C}"/>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3BC31406-1BF8-05ED-0AFA-4E5E14CC587E}"/>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C6A9F31E-876C-05EE-DD8C-8DE1E8A22A10}"/>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apezoid 49">
              <a:extLst>
                <a:ext uri="{FF2B5EF4-FFF2-40B4-BE49-F238E27FC236}">
                  <a16:creationId xmlns:a16="http://schemas.microsoft.com/office/drawing/2014/main" id="{1BF132B7-D4A9-1FD5-C3B1-3FA59BE5A30A}"/>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a:extLst>
                <a:ext uri="{FF2B5EF4-FFF2-40B4-BE49-F238E27FC236}">
                  <a16:creationId xmlns:a16="http://schemas.microsoft.com/office/drawing/2014/main" id="{18C4AE68-41D3-9DBD-34EF-9D5BE8A307CC}"/>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8EC0868E-BDB0-863D-B244-122856F37E20}"/>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apezoid 52">
              <a:extLst>
                <a:ext uri="{FF2B5EF4-FFF2-40B4-BE49-F238E27FC236}">
                  <a16:creationId xmlns:a16="http://schemas.microsoft.com/office/drawing/2014/main" id="{3D21C7F2-E5E4-23F7-2320-A99C74E3854B}"/>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030E109-7181-C128-500B-7895C8368DB0}"/>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922A37D-E9E0-16EC-704A-B2487E0EC40C}"/>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2CE9F2EC-7B32-F8C7-CCC9-D226FF1C5104}"/>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Double Wave 56">
              <a:extLst>
                <a:ext uri="{FF2B5EF4-FFF2-40B4-BE49-F238E27FC236}">
                  <a16:creationId xmlns:a16="http://schemas.microsoft.com/office/drawing/2014/main" id="{C7C0AA98-87BF-D581-26FF-B9CD4A2D8440}"/>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ouble Wave 57">
              <a:extLst>
                <a:ext uri="{FF2B5EF4-FFF2-40B4-BE49-F238E27FC236}">
                  <a16:creationId xmlns:a16="http://schemas.microsoft.com/office/drawing/2014/main" id="{A4B3ED70-886A-B1A7-0380-CC220F003287}"/>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Delay 58">
              <a:extLst>
                <a:ext uri="{FF2B5EF4-FFF2-40B4-BE49-F238E27FC236}">
                  <a16:creationId xmlns:a16="http://schemas.microsoft.com/office/drawing/2014/main" id="{17DB0F18-794D-5F92-D7F2-8E0F6D22E07C}"/>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DEBAC75-9EE7-C0D3-7E08-1AC19D6D1D25}"/>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2DAC0843-FC15-2DAE-575B-373C944C82C4}"/>
              </a:ext>
            </a:extLst>
          </p:cNvPr>
          <p:cNvGrpSpPr/>
          <p:nvPr/>
        </p:nvGrpSpPr>
        <p:grpSpPr>
          <a:xfrm>
            <a:off x="9022482" y="4493904"/>
            <a:ext cx="1077291" cy="2113651"/>
            <a:chOff x="3872941" y="1344704"/>
            <a:chExt cx="1720972" cy="3376555"/>
          </a:xfrm>
        </p:grpSpPr>
        <p:grpSp>
          <p:nvGrpSpPr>
            <p:cNvPr id="62" name="Group 61">
              <a:extLst>
                <a:ext uri="{FF2B5EF4-FFF2-40B4-BE49-F238E27FC236}">
                  <a16:creationId xmlns:a16="http://schemas.microsoft.com/office/drawing/2014/main" id="{8376D702-87CF-B460-CF79-F0996A15CEEC}"/>
                </a:ext>
              </a:extLst>
            </p:cNvPr>
            <p:cNvGrpSpPr/>
            <p:nvPr/>
          </p:nvGrpSpPr>
          <p:grpSpPr>
            <a:xfrm>
              <a:off x="3872941" y="1344704"/>
              <a:ext cx="1720972" cy="3376555"/>
              <a:chOff x="1434541" y="2106704"/>
              <a:chExt cx="1720972" cy="3376555"/>
            </a:xfrm>
          </p:grpSpPr>
          <p:sp>
            <p:nvSpPr>
              <p:cNvPr id="64" name="Oval 63">
                <a:extLst>
                  <a:ext uri="{FF2B5EF4-FFF2-40B4-BE49-F238E27FC236}">
                    <a16:creationId xmlns:a16="http://schemas.microsoft.com/office/drawing/2014/main" id="{7ABEA788-47B1-C93F-CC8E-79C8098CFAAC}"/>
                  </a:ext>
                </a:extLst>
              </p:cNvPr>
              <p:cNvSpPr/>
              <p:nvPr/>
            </p:nvSpPr>
            <p:spPr>
              <a:xfrm rot="20950279">
                <a:off x="2314954" y="5135916"/>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CE69935-7CF0-16FA-C266-9F2FB073A2E8}"/>
                  </a:ext>
                </a:extLst>
              </p:cNvPr>
              <p:cNvSpPr/>
              <p:nvPr/>
            </p:nvSpPr>
            <p:spPr>
              <a:xfrm rot="20950279">
                <a:off x="1856191" y="5135917"/>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B9624234-6D9C-904B-92C1-9AA096FC6365}"/>
                  </a:ext>
                </a:extLst>
              </p:cNvPr>
              <p:cNvSpPr/>
              <p:nvPr/>
            </p:nvSpPr>
            <p:spPr>
              <a:xfrm rot="4171446" flipH="1">
                <a:off x="2764637" y="4310311"/>
                <a:ext cx="509414" cy="2723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FB7353EF-198C-63C4-06FF-9257BDFEF27B}"/>
                  </a:ext>
                </a:extLst>
              </p:cNvPr>
              <p:cNvSpPr/>
              <p:nvPr/>
            </p:nvSpPr>
            <p:spPr>
              <a:xfrm rot="18981320">
                <a:off x="1434541" y="4361383"/>
                <a:ext cx="509414" cy="2566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F4E62829-CF30-8CDB-0AA8-CA0207B7EB01}"/>
                  </a:ext>
                </a:extLst>
              </p:cNvPr>
              <p:cNvSpPr/>
              <p:nvPr/>
            </p:nvSpPr>
            <p:spPr>
              <a:xfrm>
                <a:off x="1814567" y="3332896"/>
                <a:ext cx="1103841" cy="192608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DC59175A-41E3-ED1C-F320-E31E4DD464EF}"/>
                  </a:ext>
                </a:extLst>
              </p:cNvPr>
              <p:cNvSpPr/>
              <p:nvPr/>
            </p:nvSpPr>
            <p:spPr>
              <a:xfrm rot="20382913">
                <a:off x="2603475" y="3379330"/>
                <a:ext cx="456282" cy="111491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a:extLst>
                  <a:ext uri="{FF2B5EF4-FFF2-40B4-BE49-F238E27FC236}">
                    <a16:creationId xmlns:a16="http://schemas.microsoft.com/office/drawing/2014/main" id="{CFE90DE5-CD50-2AC8-657D-BACC10D33D09}"/>
                  </a:ext>
                </a:extLst>
              </p:cNvPr>
              <p:cNvSpPr/>
              <p:nvPr/>
            </p:nvSpPr>
            <p:spPr>
              <a:xfrm rot="1217087" flipH="1">
                <a:off x="1622049" y="3385248"/>
                <a:ext cx="496688" cy="115532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4E359431-D4BC-0140-F5CA-58D5F8A1C1C0}"/>
                  </a:ext>
                </a:extLst>
              </p:cNvPr>
              <p:cNvSpPr/>
              <p:nvPr/>
            </p:nvSpPr>
            <p:spPr>
              <a:xfrm>
                <a:off x="1906554" y="4369212"/>
                <a:ext cx="919867" cy="230293"/>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a:extLst>
                  <a:ext uri="{FF2B5EF4-FFF2-40B4-BE49-F238E27FC236}">
                    <a16:creationId xmlns:a16="http://schemas.microsoft.com/office/drawing/2014/main" id="{4A5C5263-A695-6446-9B35-4574FB9043B6}"/>
                  </a:ext>
                </a:extLst>
              </p:cNvPr>
              <p:cNvSpPr/>
              <p:nvPr/>
            </p:nvSpPr>
            <p:spPr>
              <a:xfrm rot="10800000">
                <a:off x="2180231" y="3349364"/>
                <a:ext cx="367012" cy="394407"/>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3D3929ED-2C85-843C-C896-77AF1A4A0F75}"/>
                  </a:ext>
                </a:extLst>
              </p:cNvPr>
              <p:cNvSpPr/>
              <p:nvPr/>
            </p:nvSpPr>
            <p:spPr>
              <a:xfrm>
                <a:off x="1830364" y="2228136"/>
                <a:ext cx="1103841" cy="141315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oud 73">
                <a:extLst>
                  <a:ext uri="{FF2B5EF4-FFF2-40B4-BE49-F238E27FC236}">
                    <a16:creationId xmlns:a16="http://schemas.microsoft.com/office/drawing/2014/main" id="{2026AE86-1636-DC3D-2692-AFD05E7ED3D0}"/>
                  </a:ext>
                </a:extLst>
              </p:cNvPr>
              <p:cNvSpPr/>
              <p:nvPr/>
            </p:nvSpPr>
            <p:spPr>
              <a:xfrm rot="671737">
                <a:off x="1718050" y="2552594"/>
                <a:ext cx="349873" cy="82491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loud 74">
                <a:extLst>
                  <a:ext uri="{FF2B5EF4-FFF2-40B4-BE49-F238E27FC236}">
                    <a16:creationId xmlns:a16="http://schemas.microsoft.com/office/drawing/2014/main" id="{A9A22899-A746-0F6D-D87B-8ABC0EDB46A7}"/>
                  </a:ext>
                </a:extLst>
              </p:cNvPr>
              <p:cNvSpPr/>
              <p:nvPr/>
            </p:nvSpPr>
            <p:spPr>
              <a:xfrm rot="20928263" flipH="1">
                <a:off x="2626076" y="2657265"/>
                <a:ext cx="398950" cy="724890"/>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hord 75">
                <a:extLst>
                  <a:ext uri="{FF2B5EF4-FFF2-40B4-BE49-F238E27FC236}">
                    <a16:creationId xmlns:a16="http://schemas.microsoft.com/office/drawing/2014/main" id="{018240B0-13E0-8A41-CF73-C85A4C798F73}"/>
                  </a:ext>
                </a:extLst>
              </p:cNvPr>
              <p:cNvSpPr/>
              <p:nvPr/>
            </p:nvSpPr>
            <p:spPr>
              <a:xfrm rot="7621963">
                <a:off x="1894316" y="2104979"/>
                <a:ext cx="898520" cy="90196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ounded Rectangle 78">
              <a:extLst>
                <a:ext uri="{FF2B5EF4-FFF2-40B4-BE49-F238E27FC236}">
                  <a16:creationId xmlns:a16="http://schemas.microsoft.com/office/drawing/2014/main" id="{9DD781F4-A76B-F127-3C86-F917755C156A}"/>
                </a:ext>
              </a:extLst>
            </p:cNvPr>
            <p:cNvSpPr/>
            <p:nvPr/>
          </p:nvSpPr>
          <p:spPr>
            <a:xfrm>
              <a:off x="4267200" y="1676400"/>
              <a:ext cx="1066800" cy="3048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962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TextBox 1"/>
          <p:cNvSpPr txBox="1"/>
          <p:nvPr/>
        </p:nvSpPr>
        <p:spPr>
          <a:xfrm>
            <a:off x="231617" y="232373"/>
            <a:ext cx="11782332" cy="3477875"/>
          </a:xfrm>
          <a:prstGeom prst="rect">
            <a:avLst/>
          </a:prstGeom>
          <a:noFill/>
        </p:spPr>
        <p:txBody>
          <a:bodyPr wrap="square" rtlCol="0">
            <a:spAutoFit/>
          </a:bodyPr>
          <a:lstStyle/>
          <a:p>
            <a:r>
              <a:rPr lang="en-US" sz="2000" dirty="0">
                <a:solidFill>
                  <a:schemeClr val="bg1"/>
                </a:solidFill>
              </a:rPr>
              <a:t>Sources:</a:t>
            </a:r>
          </a:p>
          <a:p>
            <a:r>
              <a:rPr lang="en-US" sz="2000" dirty="0">
                <a:solidFill>
                  <a:schemeClr val="bg1"/>
                </a:solidFill>
              </a:rPr>
              <a:t>Joseph Fielding McConkie and Robert L. Millet  Doctrinal Commentary of the Book of Mormon pg. 190, 202</a:t>
            </a:r>
          </a:p>
          <a:p>
            <a:r>
              <a:rPr lang="en-US" sz="2000" dirty="0">
                <a:solidFill>
                  <a:schemeClr val="bg1"/>
                </a:solidFill>
              </a:rPr>
              <a:t>First Presidency of the Church (Joseph F. Smith, John R. Winder, and Anthon H. Lund) in an official statement titled “The Origin of Man”</a:t>
            </a:r>
          </a:p>
          <a:p>
            <a:pPr fontAlgn="base"/>
            <a:r>
              <a:rPr lang="en-US" sz="2000" dirty="0">
                <a:solidFill>
                  <a:schemeClr val="bg1"/>
                </a:solidFill>
              </a:rPr>
              <a:t>Ezra Taft Benson (“The Book of Mormon and the Doctrine and Covenants,” </a:t>
            </a:r>
            <a:r>
              <a:rPr lang="en-US" sz="2000" i="1" dirty="0">
                <a:solidFill>
                  <a:schemeClr val="bg1"/>
                </a:solidFill>
              </a:rPr>
              <a:t>Ensign,</a:t>
            </a:r>
            <a:r>
              <a:rPr lang="en-US" sz="2000" dirty="0">
                <a:solidFill>
                  <a:schemeClr val="bg1"/>
                </a:solidFill>
              </a:rPr>
              <a:t> May 1987, 85).</a:t>
            </a:r>
          </a:p>
          <a:p>
            <a:pPr fontAlgn="base"/>
            <a:r>
              <a:rPr lang="en-US" sz="2000" dirty="0">
                <a:solidFill>
                  <a:schemeClr val="bg1"/>
                </a:solidFill>
              </a:rPr>
              <a:t>Joseph Fielding Smith Jr. (</a:t>
            </a:r>
            <a:r>
              <a:rPr lang="en-US" sz="2000" i="1" dirty="0">
                <a:solidFill>
                  <a:schemeClr val="bg1"/>
                </a:solidFill>
              </a:rPr>
              <a:t>Answers to Gospel Questions,</a:t>
            </a:r>
            <a:r>
              <a:rPr lang="en-US" sz="2000" dirty="0">
                <a:solidFill>
                  <a:schemeClr val="bg1"/>
                </a:solidFill>
              </a:rPr>
              <a:t> comp., 5 vols. [1957–66], 4:81).</a:t>
            </a:r>
          </a:p>
          <a:p>
            <a:pPr fontAlgn="base"/>
            <a:r>
              <a:rPr lang="en-US" sz="2000" dirty="0">
                <a:solidFill>
                  <a:schemeClr val="bg1"/>
                </a:solidFill>
              </a:rPr>
              <a:t>Boyd K. Packer (CES Religious Educators Symposium, Aug. 10, 1993 p. 9)</a:t>
            </a:r>
          </a:p>
          <a:p>
            <a:pPr fontAlgn="base"/>
            <a:r>
              <a:rPr lang="en-US" sz="2000" dirty="0">
                <a:solidFill>
                  <a:schemeClr val="bg1"/>
                </a:solidFill>
              </a:rPr>
              <a:t>Richard G. Scott  Ensign May 1996</a:t>
            </a:r>
          </a:p>
          <a:p>
            <a:pPr fontAlgn="base"/>
            <a:r>
              <a:rPr lang="en-US" sz="2000" dirty="0">
                <a:solidFill>
                  <a:schemeClr val="bg1"/>
                </a:solidFill>
              </a:rPr>
              <a:t>James E. Faust Ensign Nov 1995</a:t>
            </a:r>
          </a:p>
          <a:p>
            <a:pPr fontAlgn="base"/>
            <a:r>
              <a:rPr lang="en-US" sz="2000" dirty="0">
                <a:solidFill>
                  <a:schemeClr val="bg1"/>
                </a:solidFill>
              </a:rPr>
              <a:t>(</a:t>
            </a:r>
            <a:r>
              <a:rPr lang="en-US" sz="2000" i="1" dirty="0">
                <a:solidFill>
                  <a:schemeClr val="bg1"/>
                </a:solidFill>
              </a:rPr>
              <a:t>True to the Faith: A Gospel Reference</a:t>
            </a:r>
            <a:r>
              <a:rPr lang="en-US" sz="2000" dirty="0">
                <a:solidFill>
                  <a:schemeClr val="bg1"/>
                </a:solidFill>
              </a:rPr>
              <a:t> [2004], 57). </a:t>
            </a:r>
          </a:p>
          <a:p>
            <a:pPr fontAlgn="base"/>
            <a:r>
              <a:rPr lang="en-US" sz="2000" dirty="0">
                <a:solidFill>
                  <a:schemeClr val="bg1"/>
                </a:solidFill>
              </a:rPr>
              <a:t>2013 Book of Mormon Seminary Student Manual Lesson 22-23 lds.org</a:t>
            </a:r>
          </a:p>
        </p:txBody>
      </p:sp>
      <p:sp>
        <p:nvSpPr>
          <p:cNvPr id="24" name="Footer Placeholder 14">
            <a:extLst>
              <a:ext uri="{FF2B5EF4-FFF2-40B4-BE49-F238E27FC236}">
                <a16:creationId xmlns:a16="http://schemas.microsoft.com/office/drawing/2014/main" id="{170FCFBF-9FF4-472F-B165-CBEA29A77620}"/>
              </a:ext>
            </a:extLst>
          </p:cNvPr>
          <p:cNvSpPr>
            <a:spLocks noGrp="1"/>
          </p:cNvSpPr>
          <p:nvPr/>
        </p:nvSpPr>
        <p:spPr>
          <a:xfrm>
            <a:off x="236144" y="6378937"/>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spTree>
    <p:extLst>
      <p:ext uri="{BB962C8B-B14F-4D97-AF65-F5344CB8AC3E}">
        <p14:creationId xmlns:p14="http://schemas.microsoft.com/office/powerpoint/2010/main" val="3388004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1A8178-B85E-76DD-6D91-39A112C6BCE3}"/>
              </a:ext>
            </a:extLst>
          </p:cNvPr>
          <p:cNvSpPr txBox="1"/>
          <p:nvPr/>
        </p:nvSpPr>
        <p:spPr>
          <a:xfrm>
            <a:off x="6097773" y="0"/>
            <a:ext cx="6108404" cy="2462213"/>
          </a:xfrm>
          <a:prstGeom prst="rect">
            <a:avLst/>
          </a:prstGeom>
          <a:noFill/>
          <a:ln>
            <a:solidFill>
              <a:schemeClr val="tx1"/>
            </a:solidFill>
          </a:ln>
        </p:spPr>
        <p:txBody>
          <a:bodyPr wrap="square">
            <a:spAutoFit/>
          </a:bodyPr>
          <a:lstStyle/>
          <a:p>
            <a:r>
              <a:rPr lang="en-US" sz="1400" b="1" dirty="0">
                <a:solidFill>
                  <a:srgbClr val="000000"/>
                </a:solidFill>
              </a:rPr>
              <a:t>2 Nephi 2:27, Agency: </a:t>
            </a:r>
          </a:p>
          <a:p>
            <a:r>
              <a:rPr lang="en-US" sz="1400" b="0" i="0" dirty="0">
                <a:solidFill>
                  <a:srgbClr val="000000"/>
                </a:solidFill>
                <a:effectLst/>
              </a:rPr>
              <a:t>Satan … promotes conduct and choices that limit our freedom to choose by replacing the influence of the Holy Spirit with his own domination (see </a:t>
            </a:r>
            <a:r>
              <a:rPr lang="en-US" sz="1400" b="0" i="0" u="none" strike="noStrike" dirty="0">
                <a:effectLst/>
              </a:rPr>
              <a:t>D&amp;C 29:40</a:t>
            </a:r>
            <a:r>
              <a:rPr lang="en-US" sz="1400" b="0" i="0" dirty="0">
                <a:solidFill>
                  <a:srgbClr val="000000"/>
                </a:solidFill>
                <a:effectLst/>
              </a:rPr>
              <a:t>; </a:t>
            </a:r>
            <a:r>
              <a:rPr lang="en-US" sz="1400" b="0" i="0" u="none" strike="noStrike" dirty="0">
                <a:effectLst/>
              </a:rPr>
              <a:t>93:38–39</a:t>
            </a:r>
            <a:r>
              <a:rPr lang="en-US" sz="1400" b="0" i="0" dirty="0">
                <a:solidFill>
                  <a:srgbClr val="000000"/>
                </a:solidFill>
                <a:effectLst/>
              </a:rPr>
              <a:t>). Yielding to his temptations leads to a narrower and narrower range of choices until none remains and to addictions that leave us powerless to resist.</a:t>
            </a:r>
          </a:p>
          <a:p>
            <a:r>
              <a:rPr lang="en-US" sz="1400" b="0" i="0" dirty="0">
                <a:solidFill>
                  <a:srgbClr val="212225"/>
                </a:solidFill>
                <a:effectLst/>
              </a:rPr>
              <a:t>Using our agency to choose God’s will, and not slackening even when the going gets hard, will not make us God’s puppet; it will make us like Him. God gave us agency, and Jesus showed us how to use it so that we could eventually learn what They know, do what They do, and become what They are.)</a:t>
            </a:r>
            <a:r>
              <a:rPr lang="en-US" sz="1400" b="0" i="0" dirty="0">
                <a:solidFill>
                  <a:srgbClr val="000000"/>
                </a:solidFill>
                <a:effectLst/>
              </a:rPr>
              <a:t> (D. Todd Christofferson, “</a:t>
            </a:r>
            <a:r>
              <a:rPr lang="en-US" sz="1400" b="0" i="0" u="none" strike="noStrike" dirty="0">
                <a:effectLst/>
              </a:rPr>
              <a:t>Moral Agency</a:t>
            </a:r>
            <a:r>
              <a:rPr lang="en-US" sz="1400" b="0" i="0" dirty="0">
                <a:solidFill>
                  <a:srgbClr val="000000"/>
                </a:solidFill>
                <a:effectLst/>
              </a:rPr>
              <a:t>,” </a:t>
            </a:r>
            <a:r>
              <a:rPr lang="en-US" sz="1400" b="0" i="1" dirty="0">
                <a:solidFill>
                  <a:srgbClr val="000000"/>
                </a:solidFill>
                <a:effectLst/>
              </a:rPr>
              <a:t>Ensign</a:t>
            </a:r>
            <a:r>
              <a:rPr lang="en-US" sz="1400" b="0" i="0" dirty="0">
                <a:solidFill>
                  <a:srgbClr val="000000"/>
                </a:solidFill>
                <a:effectLst/>
              </a:rPr>
              <a:t>, June 2009, 49)</a:t>
            </a:r>
            <a:endParaRPr lang="en-US" sz="1400" dirty="0"/>
          </a:p>
        </p:txBody>
      </p:sp>
      <p:sp>
        <p:nvSpPr>
          <p:cNvPr id="5" name="TextBox 4">
            <a:extLst>
              <a:ext uri="{FF2B5EF4-FFF2-40B4-BE49-F238E27FC236}">
                <a16:creationId xmlns:a16="http://schemas.microsoft.com/office/drawing/2014/main" id="{AF1A7E0C-5680-9CCA-4AEC-8901F1FC3DFF}"/>
              </a:ext>
            </a:extLst>
          </p:cNvPr>
          <p:cNvSpPr txBox="1"/>
          <p:nvPr/>
        </p:nvSpPr>
        <p:spPr>
          <a:xfrm>
            <a:off x="6113720" y="2462213"/>
            <a:ext cx="6108404" cy="1815882"/>
          </a:xfrm>
          <a:prstGeom prst="rect">
            <a:avLst/>
          </a:prstGeom>
          <a:noFill/>
          <a:ln>
            <a:solidFill>
              <a:schemeClr val="tx1"/>
            </a:solidFill>
          </a:ln>
        </p:spPr>
        <p:txBody>
          <a:bodyPr wrap="square">
            <a:spAutoFit/>
          </a:bodyPr>
          <a:lstStyle/>
          <a:p>
            <a:pPr algn="l" fontAlgn="base"/>
            <a:r>
              <a:rPr lang="en-US" sz="1400" b="0" i="0" dirty="0">
                <a:solidFill>
                  <a:srgbClr val="53575B"/>
                </a:solidFill>
                <a:effectLst/>
              </a:rPr>
              <a:t>“</a:t>
            </a:r>
            <a:r>
              <a:rPr lang="en-US" sz="1400" b="1" i="0" dirty="0">
                <a:solidFill>
                  <a:srgbClr val="53575B"/>
                </a:solidFill>
                <a:effectLst/>
              </a:rPr>
              <a:t>You are responsible for the choices you make</a:t>
            </a:r>
            <a:r>
              <a:rPr lang="en-US" sz="1400" b="0" i="0" dirty="0">
                <a:solidFill>
                  <a:srgbClr val="53575B"/>
                </a:solidFill>
                <a:effectLst/>
              </a:rPr>
              <a:t>. God is mindful of you and will help you make good choices, even if your family and friends use their agency in ways that are not right. Have the moral courage to stand firm in obeying God’s will, even if you have to stand alone. As you do this, you set an example for others to follow.</a:t>
            </a:r>
          </a:p>
          <a:p>
            <a:pPr algn="l" fontAlgn="base"/>
            <a:r>
              <a:rPr lang="en-US" sz="1400" b="0" i="0" dirty="0">
                <a:solidFill>
                  <a:srgbClr val="53575B"/>
                </a:solidFill>
                <a:effectLst/>
              </a:rPr>
              <a:t>“While you are free to choose your course of action, you are not free to choose the consequences. Whether for good or bad, consequences follow as a natural result of the choices you make” (</a:t>
            </a:r>
            <a:r>
              <a:rPr lang="en-US" sz="1400" b="0" i="1" dirty="0">
                <a:solidFill>
                  <a:srgbClr val="53575B"/>
                </a:solidFill>
                <a:effectLst/>
              </a:rPr>
              <a:t>For the Strength of Youth</a:t>
            </a:r>
            <a:r>
              <a:rPr lang="en-US" sz="1400" b="0" i="0" dirty="0">
                <a:solidFill>
                  <a:srgbClr val="53575B"/>
                </a:solidFill>
                <a:effectLst/>
              </a:rPr>
              <a:t> [booklet, 2011], 2).</a:t>
            </a:r>
          </a:p>
        </p:txBody>
      </p:sp>
      <p:sp>
        <p:nvSpPr>
          <p:cNvPr id="7" name="TextBox 6">
            <a:extLst>
              <a:ext uri="{FF2B5EF4-FFF2-40B4-BE49-F238E27FC236}">
                <a16:creationId xmlns:a16="http://schemas.microsoft.com/office/drawing/2014/main" id="{16E2E91D-4AF4-42B6-A387-16EE71B42594}"/>
              </a:ext>
            </a:extLst>
          </p:cNvPr>
          <p:cNvSpPr txBox="1"/>
          <p:nvPr/>
        </p:nvSpPr>
        <p:spPr>
          <a:xfrm>
            <a:off x="6078279" y="4278095"/>
            <a:ext cx="6113720" cy="1600438"/>
          </a:xfrm>
          <a:prstGeom prst="rect">
            <a:avLst/>
          </a:prstGeom>
          <a:noFill/>
          <a:ln>
            <a:solidFill>
              <a:schemeClr val="tx1"/>
            </a:solidFill>
          </a:ln>
        </p:spPr>
        <p:txBody>
          <a:bodyPr wrap="square">
            <a:spAutoFit/>
          </a:bodyPr>
          <a:lstStyle/>
          <a:p>
            <a:r>
              <a:rPr lang="en-US" sz="1400" b="1" i="0">
                <a:solidFill>
                  <a:srgbClr val="212225"/>
                </a:solidFill>
                <a:effectLst/>
              </a:rPr>
              <a:t>The commandments </a:t>
            </a:r>
            <a:r>
              <a:rPr lang="en-US" sz="1400" b="0" i="0">
                <a:solidFill>
                  <a:srgbClr val="212225"/>
                </a:solidFill>
                <a:effectLst/>
              </a:rPr>
              <a:t>are not a burden or a restriction. Every commandment of the Lord is given for our development, progress, and growth. The Prophet Joseph Smith taught: “God has designed our happiness. … He never will institute an ordinance or give a commandment to His people that is not calculated in its nature to promote that happiness which He has designed” (</a:t>
            </a:r>
            <a:r>
              <a:rPr lang="en-US" sz="1400" b="0" i="1">
                <a:solidFill>
                  <a:srgbClr val="212225"/>
                </a:solidFill>
                <a:effectLst/>
              </a:rPr>
              <a:t>Teachings of the Prophet Joseph Smith</a:t>
            </a:r>
            <a:r>
              <a:rPr lang="en-US" sz="1400" b="0" i="0">
                <a:solidFill>
                  <a:srgbClr val="212225"/>
                </a:solidFill>
                <a:effectLst/>
              </a:rPr>
              <a:t>, sel. Joseph Fielding Smith [1976], 256). (Robert D. Hales, “</a:t>
            </a:r>
            <a:r>
              <a:rPr lang="en-US" sz="1400" b="0" i="0" u="none" strike="noStrike">
                <a:effectLst/>
              </a:rPr>
              <a:t>If Thou Wilt Enter into Life, Keep the Commandments</a:t>
            </a:r>
            <a:r>
              <a:rPr lang="en-US" sz="1400" b="0" i="0">
                <a:solidFill>
                  <a:srgbClr val="212225"/>
                </a:solidFill>
                <a:effectLst/>
              </a:rPr>
              <a:t>,” </a:t>
            </a:r>
            <a:r>
              <a:rPr lang="en-US" sz="1400" b="0" i="1">
                <a:solidFill>
                  <a:srgbClr val="212225"/>
                </a:solidFill>
                <a:effectLst/>
              </a:rPr>
              <a:t>Ensign</a:t>
            </a:r>
            <a:r>
              <a:rPr lang="en-US" sz="1400" b="0" i="0">
                <a:solidFill>
                  <a:srgbClr val="212225"/>
                </a:solidFill>
                <a:effectLst/>
              </a:rPr>
              <a:t>, May 1996, 36)</a:t>
            </a:r>
            <a:endParaRPr lang="en-US" sz="1400" dirty="0"/>
          </a:p>
        </p:txBody>
      </p:sp>
      <p:sp>
        <p:nvSpPr>
          <p:cNvPr id="9" name="TextBox 8">
            <a:extLst>
              <a:ext uri="{FF2B5EF4-FFF2-40B4-BE49-F238E27FC236}">
                <a16:creationId xmlns:a16="http://schemas.microsoft.com/office/drawing/2014/main" id="{94C7A876-0274-2EDD-D0F7-835F512EA62A}"/>
              </a:ext>
            </a:extLst>
          </p:cNvPr>
          <p:cNvSpPr txBox="1"/>
          <p:nvPr/>
        </p:nvSpPr>
        <p:spPr>
          <a:xfrm>
            <a:off x="0" y="0"/>
            <a:ext cx="6129670" cy="1384995"/>
          </a:xfrm>
          <a:prstGeom prst="rect">
            <a:avLst/>
          </a:prstGeom>
          <a:noFill/>
          <a:ln>
            <a:solidFill>
              <a:schemeClr val="tx1"/>
            </a:solidFill>
          </a:ln>
        </p:spPr>
        <p:txBody>
          <a:bodyPr wrap="square">
            <a:spAutoFit/>
          </a:bodyPr>
          <a:lstStyle/>
          <a:p>
            <a:r>
              <a:rPr lang="en-US" sz="1400" b="1" i="0" dirty="0">
                <a:solidFill>
                  <a:srgbClr val="000000"/>
                </a:solidFill>
                <a:effectLst/>
              </a:rPr>
              <a:t>2 Nephi 2:15, The Fall: </a:t>
            </a:r>
            <a:r>
              <a:rPr lang="en-US" sz="1400" b="0" i="0" dirty="0">
                <a:solidFill>
                  <a:srgbClr val="000000"/>
                </a:solidFill>
                <a:effectLst/>
              </a:rPr>
              <a:t>The simple truth is that we cannot fully comprehend the Atonement and Resurrection of Christ and we will not adequately appreciate the unique purpose of His birth or His death … without understanding that there was an actual Adam and Eve who fell from an actual Eden, with all the consequences that fall carried with it. (Jeffrey R. Holland, “</a:t>
            </a:r>
            <a:r>
              <a:rPr lang="en-US" sz="1400" b="0" i="0" u="none" strike="noStrike" dirty="0">
                <a:effectLst/>
              </a:rPr>
              <a:t>Where Justice, Love, and Mercy Meet</a:t>
            </a:r>
            <a:r>
              <a:rPr lang="en-US" sz="1400" b="0" i="0" dirty="0">
                <a:solidFill>
                  <a:srgbClr val="000000"/>
                </a:solidFill>
                <a:effectLst/>
              </a:rPr>
              <a:t>,” </a:t>
            </a:r>
            <a:r>
              <a:rPr lang="en-US" sz="1400" b="0" i="1" dirty="0">
                <a:solidFill>
                  <a:srgbClr val="000000"/>
                </a:solidFill>
                <a:effectLst/>
              </a:rPr>
              <a:t>Ensign</a:t>
            </a:r>
            <a:r>
              <a:rPr lang="en-US" sz="1400" b="0" i="0" dirty="0">
                <a:solidFill>
                  <a:srgbClr val="000000"/>
                </a:solidFill>
                <a:effectLst/>
              </a:rPr>
              <a:t> or </a:t>
            </a:r>
            <a:r>
              <a:rPr lang="en-US" sz="1400" b="0" i="1" dirty="0">
                <a:solidFill>
                  <a:srgbClr val="000000"/>
                </a:solidFill>
                <a:effectLst/>
              </a:rPr>
              <a:t>Liahona</a:t>
            </a:r>
            <a:r>
              <a:rPr lang="en-US" sz="1400" b="0" i="0" dirty="0">
                <a:solidFill>
                  <a:srgbClr val="000000"/>
                </a:solidFill>
                <a:effectLst/>
              </a:rPr>
              <a:t>, May 2015, 105)</a:t>
            </a:r>
            <a:endParaRPr lang="en-US" sz="1400" dirty="0"/>
          </a:p>
        </p:txBody>
      </p:sp>
      <p:sp>
        <p:nvSpPr>
          <p:cNvPr id="11" name="TextBox 10">
            <a:extLst>
              <a:ext uri="{FF2B5EF4-FFF2-40B4-BE49-F238E27FC236}">
                <a16:creationId xmlns:a16="http://schemas.microsoft.com/office/drawing/2014/main" id="{808FCCBA-0F09-E7E2-5C01-456EEE63A09F}"/>
              </a:ext>
            </a:extLst>
          </p:cNvPr>
          <p:cNvSpPr txBox="1"/>
          <p:nvPr/>
        </p:nvSpPr>
        <p:spPr>
          <a:xfrm>
            <a:off x="0" y="1384995"/>
            <a:ext cx="6140302" cy="954107"/>
          </a:xfrm>
          <a:prstGeom prst="rect">
            <a:avLst/>
          </a:prstGeom>
          <a:noFill/>
          <a:ln>
            <a:solidFill>
              <a:schemeClr val="tx1"/>
            </a:solidFill>
          </a:ln>
        </p:spPr>
        <p:txBody>
          <a:bodyPr wrap="square">
            <a:spAutoFit/>
          </a:bodyPr>
          <a:lstStyle/>
          <a:p>
            <a:r>
              <a:rPr lang="en-US" sz="1400" b="0" i="0" dirty="0">
                <a:solidFill>
                  <a:srgbClr val="212225"/>
                </a:solidFill>
                <a:effectLst/>
              </a:rPr>
              <a:t>Some Christians condemn Eve for her act, concluding that she and her daughters are somehow flawed by it. Not the Latter-day Saints! Informed by revelation, we celebrate Eve’s act and honor her wisdom and courage in the great episode called the Fall. (Dallin H. Oaks, “</a:t>
            </a:r>
            <a:r>
              <a:rPr lang="en-US" sz="1400" b="0" i="0" u="none" strike="noStrike" dirty="0">
                <a:effectLst/>
              </a:rPr>
              <a:t>The Great Plan of Happiness</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Nov. 1993, 73)</a:t>
            </a:r>
            <a:endParaRPr lang="en-US" sz="1400" dirty="0"/>
          </a:p>
        </p:txBody>
      </p:sp>
      <p:sp>
        <p:nvSpPr>
          <p:cNvPr id="13" name="TextBox 12">
            <a:extLst>
              <a:ext uri="{FF2B5EF4-FFF2-40B4-BE49-F238E27FC236}">
                <a16:creationId xmlns:a16="http://schemas.microsoft.com/office/drawing/2014/main" id="{D0A4C903-22FF-8535-686C-03BE574705A9}"/>
              </a:ext>
            </a:extLst>
          </p:cNvPr>
          <p:cNvSpPr txBox="1"/>
          <p:nvPr/>
        </p:nvSpPr>
        <p:spPr>
          <a:xfrm>
            <a:off x="-40758" y="2339102"/>
            <a:ext cx="6140302" cy="2893100"/>
          </a:xfrm>
          <a:prstGeom prst="rect">
            <a:avLst/>
          </a:prstGeom>
          <a:noFill/>
          <a:ln>
            <a:solidFill>
              <a:schemeClr val="tx1"/>
            </a:solidFill>
          </a:ln>
        </p:spPr>
        <p:txBody>
          <a:bodyPr wrap="square">
            <a:spAutoFit/>
          </a:bodyPr>
          <a:lstStyle/>
          <a:p>
            <a:pPr algn="l" fontAlgn="base"/>
            <a:r>
              <a:rPr lang="en-US" sz="1400" b="1" i="0" dirty="0">
                <a:solidFill>
                  <a:srgbClr val="212225"/>
                </a:solidFill>
                <a:effectLst/>
              </a:rPr>
              <a:t>2 Nephi 2:25</a:t>
            </a:r>
            <a:r>
              <a:rPr lang="en-US" sz="1400" b="0" i="0" dirty="0">
                <a:solidFill>
                  <a:srgbClr val="212225"/>
                </a:solidFill>
                <a:effectLst/>
              </a:rPr>
              <a:t>: The prophet Lehi taught, “Men [and women] are, that they might have joy”. There are many reasons why peace, joy, and happiness may elude us in this life, including poverty, war, natural disasters, and unexpected setbacks in employment, health, and family relationships.</a:t>
            </a:r>
          </a:p>
          <a:p>
            <a:pPr algn="l" fontAlgn="base"/>
            <a:r>
              <a:rPr lang="en-US" sz="1400" b="0" i="0" dirty="0">
                <a:solidFill>
                  <a:srgbClr val="212225"/>
                </a:solidFill>
                <a:effectLst/>
              </a:rPr>
              <a:t>But even though we cannot control those external forces that impact our lives here on earth, as we strive to become faithful disciples of the Lord Jesus Christ, we can find peace, joy, and happiness despite the worldly troubles that swirl around us. …</a:t>
            </a:r>
          </a:p>
          <a:p>
            <a:pPr algn="l" fontAlgn="base"/>
            <a:r>
              <a:rPr lang="en-US" sz="1400" b="0" i="0" dirty="0">
                <a:solidFill>
                  <a:srgbClr val="212225"/>
                </a:solidFill>
                <a:effectLst/>
              </a:rPr>
              <a:t>… Brothers and sisters, do the best you can do day after day, and before you know it, you will come to realize that your Heavenly Father knows you and that He loves you. And when you know that—really know it—your life will have real purpose and meaning, and you will be filled with joy and peace. (M. Russell Ballard, “</a:t>
            </a:r>
            <a:r>
              <a:rPr lang="en-US" sz="1400" b="0" i="0" u="none" strike="noStrike" dirty="0">
                <a:solidFill>
                  <a:srgbClr val="212225"/>
                </a:solidFill>
                <a:effectLst/>
              </a:rPr>
              <a:t>The True, Pure, and Simple Gospel of Jesus Christ</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May 2019, 28)</a:t>
            </a:r>
          </a:p>
        </p:txBody>
      </p:sp>
    </p:spTree>
    <p:extLst>
      <p:ext uri="{BB962C8B-B14F-4D97-AF65-F5344CB8AC3E}">
        <p14:creationId xmlns:p14="http://schemas.microsoft.com/office/powerpoint/2010/main" val="38839165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96718" y="613064"/>
          <a:ext cx="5470237" cy="4663440"/>
        </p:xfrm>
        <a:graphic>
          <a:graphicData uri="http://schemas.openxmlformats.org/drawingml/2006/table">
            <a:tbl>
              <a:tblPr firstRow="1" bandRow="1">
                <a:tableStyleId>{5940675A-B579-460E-94D1-54222C63F5DA}</a:tableStyleId>
              </a:tblPr>
              <a:tblGrid>
                <a:gridCol w="1010009">
                  <a:extLst>
                    <a:ext uri="{9D8B030D-6E8A-4147-A177-3AD203B41FA5}">
                      <a16:colId xmlns:a16="http://schemas.microsoft.com/office/drawing/2014/main" val="2224423842"/>
                    </a:ext>
                  </a:extLst>
                </a:gridCol>
                <a:gridCol w="4460228">
                  <a:extLst>
                    <a:ext uri="{9D8B030D-6E8A-4147-A177-3AD203B41FA5}">
                      <a16:colId xmlns:a16="http://schemas.microsoft.com/office/drawing/2014/main" val="294890739"/>
                    </a:ext>
                  </a:extLst>
                </a:gridCol>
              </a:tblGrid>
              <a:tr h="238451">
                <a:tc>
                  <a:txBody>
                    <a:bodyPr/>
                    <a:lstStyle/>
                    <a:p>
                      <a:r>
                        <a:rPr lang="en-US" sz="1400" dirty="0"/>
                        <a:t>2 Nephi 2:19</a:t>
                      </a:r>
                    </a:p>
                  </a:txBody>
                  <a:tcPr/>
                </a:tc>
                <a:tc>
                  <a:txBody>
                    <a:bodyPr/>
                    <a:lstStyle/>
                    <a:p>
                      <a:r>
                        <a:rPr lang="en-US" sz="1400" dirty="0"/>
                        <a:t>Adam and Eve were driven out of the Garden of Eden</a:t>
                      </a:r>
                    </a:p>
                  </a:txBody>
                  <a:tcPr/>
                </a:tc>
                <a:extLst>
                  <a:ext uri="{0D108BD9-81ED-4DB2-BD59-A6C34878D82A}">
                    <a16:rowId xmlns:a16="http://schemas.microsoft.com/office/drawing/2014/main" val="1634164291"/>
                  </a:ext>
                </a:extLst>
              </a:tr>
              <a:tr h="370840">
                <a:tc>
                  <a:txBody>
                    <a:bodyPr/>
                    <a:lstStyle/>
                    <a:p>
                      <a:r>
                        <a:rPr lang="en-US" sz="1400" dirty="0"/>
                        <a:t>2 Nephi 2:19</a:t>
                      </a:r>
                    </a:p>
                  </a:txBody>
                  <a:tcPr/>
                </a:tc>
                <a:tc>
                  <a:txBody>
                    <a:bodyPr/>
                    <a:lstStyle/>
                    <a:p>
                      <a:r>
                        <a:rPr lang="en-US" sz="1400" dirty="0">
                          <a:solidFill>
                            <a:srgbClr val="333333"/>
                          </a:solidFill>
                          <a:latin typeface="Open Sans"/>
                        </a:rPr>
                        <a:t>Adam and Eve had to “till the earth” and work for their food </a:t>
                      </a:r>
                      <a:endParaRPr lang="en-US" sz="1400" dirty="0"/>
                    </a:p>
                  </a:txBody>
                  <a:tcPr/>
                </a:tc>
                <a:extLst>
                  <a:ext uri="{0D108BD9-81ED-4DB2-BD59-A6C34878D82A}">
                    <a16:rowId xmlns:a16="http://schemas.microsoft.com/office/drawing/2014/main" val="3733811395"/>
                  </a:ext>
                </a:extLst>
              </a:tr>
              <a:tr h="370840">
                <a:tc>
                  <a:txBody>
                    <a:bodyPr/>
                    <a:lstStyle/>
                    <a:p>
                      <a:r>
                        <a:rPr lang="en-US" sz="1400" dirty="0"/>
                        <a:t>2 Nephi 2:20, 23</a:t>
                      </a:r>
                    </a:p>
                  </a:txBody>
                  <a:tcPr/>
                </a:tc>
                <a:tc>
                  <a:txBody>
                    <a:bodyPr/>
                    <a:lstStyle/>
                    <a:p>
                      <a:r>
                        <a:rPr lang="en-US" sz="1400" dirty="0">
                          <a:solidFill>
                            <a:srgbClr val="333333"/>
                          </a:solidFill>
                          <a:latin typeface="Open Sans"/>
                        </a:rPr>
                        <a:t>Adam and Eve were able to have children </a:t>
                      </a:r>
                      <a:endParaRPr lang="en-US" sz="1400" dirty="0"/>
                    </a:p>
                  </a:txBody>
                  <a:tcPr/>
                </a:tc>
                <a:extLst>
                  <a:ext uri="{0D108BD9-81ED-4DB2-BD59-A6C34878D82A}">
                    <a16:rowId xmlns:a16="http://schemas.microsoft.com/office/drawing/2014/main" val="3010960088"/>
                  </a:ext>
                </a:extLst>
              </a:tr>
              <a:tr h="370840">
                <a:tc>
                  <a:txBody>
                    <a:bodyPr/>
                    <a:lstStyle/>
                    <a:p>
                      <a:r>
                        <a:rPr lang="en-US" sz="1400" dirty="0"/>
                        <a:t>2 Nephi 2:21</a:t>
                      </a:r>
                    </a:p>
                  </a:txBody>
                  <a:tcPr/>
                </a:tc>
                <a:tc>
                  <a:txBody>
                    <a:bodyPr/>
                    <a:lstStyle/>
                    <a:p>
                      <a:r>
                        <a:rPr lang="en-US" sz="1400" dirty="0">
                          <a:solidFill>
                            <a:srgbClr val="333333"/>
                          </a:solidFill>
                          <a:latin typeface="Open Sans"/>
                        </a:rPr>
                        <a:t>All mankind are temporarily lost or separated from God (spiritual death) </a:t>
                      </a:r>
                      <a:endParaRPr lang="en-US" sz="1400" dirty="0"/>
                    </a:p>
                  </a:txBody>
                  <a:tcPr/>
                </a:tc>
                <a:extLst>
                  <a:ext uri="{0D108BD9-81ED-4DB2-BD59-A6C34878D82A}">
                    <a16:rowId xmlns:a16="http://schemas.microsoft.com/office/drawing/2014/main" val="2260797636"/>
                  </a:ext>
                </a:extLst>
              </a:tr>
              <a:tr h="370840">
                <a:tc>
                  <a:txBody>
                    <a:bodyPr/>
                    <a:lstStyle/>
                    <a:p>
                      <a:r>
                        <a:rPr lang="en-US" sz="1400" dirty="0"/>
                        <a:t>2 Nephi 2:22</a:t>
                      </a:r>
                    </a:p>
                  </a:txBody>
                  <a:tcPr/>
                </a:tc>
                <a:tc>
                  <a:txBody>
                    <a:bodyPr/>
                    <a:lstStyle/>
                    <a:p>
                      <a:r>
                        <a:rPr lang="en-US" sz="1400" dirty="0">
                          <a:solidFill>
                            <a:srgbClr val="333333"/>
                          </a:solidFill>
                          <a:latin typeface="Open Sans"/>
                        </a:rPr>
                        <a:t>Adam and Eve would experience physical death </a:t>
                      </a:r>
                      <a:endParaRPr lang="en-US" sz="1400" dirty="0"/>
                    </a:p>
                  </a:txBody>
                  <a:tcPr/>
                </a:tc>
                <a:extLst>
                  <a:ext uri="{0D108BD9-81ED-4DB2-BD59-A6C34878D82A}">
                    <a16:rowId xmlns:a16="http://schemas.microsoft.com/office/drawing/2014/main" val="401005133"/>
                  </a:ext>
                </a:extLst>
              </a:tr>
              <a:tr h="370840">
                <a:tc>
                  <a:txBody>
                    <a:bodyPr/>
                    <a:lstStyle/>
                    <a:p>
                      <a:r>
                        <a:rPr lang="en-US" sz="1400" dirty="0"/>
                        <a:t>2 Nephi 2:23</a:t>
                      </a:r>
                    </a:p>
                  </a:txBody>
                  <a:tcPr/>
                </a:tc>
                <a:tc>
                  <a:txBody>
                    <a:bodyPr/>
                    <a:lstStyle/>
                    <a:p>
                      <a:r>
                        <a:rPr lang="en-US" sz="1400" dirty="0">
                          <a:solidFill>
                            <a:srgbClr val="333333"/>
                          </a:solidFill>
                          <a:latin typeface="Open Sans"/>
                        </a:rPr>
                        <a:t>They were able to experience joy </a:t>
                      </a:r>
                      <a:endParaRPr lang="en-US" sz="1400" dirty="0"/>
                    </a:p>
                  </a:txBody>
                  <a:tcPr/>
                </a:tc>
                <a:extLst>
                  <a:ext uri="{0D108BD9-81ED-4DB2-BD59-A6C34878D82A}">
                    <a16:rowId xmlns:a16="http://schemas.microsoft.com/office/drawing/2014/main" val="2163450110"/>
                  </a:ext>
                </a:extLst>
              </a:tr>
              <a:tr h="370840">
                <a:tc>
                  <a:txBody>
                    <a:bodyPr/>
                    <a:lstStyle/>
                    <a:p>
                      <a:r>
                        <a:rPr lang="en-US" sz="1400" dirty="0"/>
                        <a:t>2 Nephi 2:23</a:t>
                      </a:r>
                    </a:p>
                  </a:txBody>
                  <a:tcPr/>
                </a:tc>
                <a:tc>
                  <a:txBody>
                    <a:bodyPr/>
                    <a:lstStyle/>
                    <a:p>
                      <a:r>
                        <a:rPr lang="en-US" sz="1400" dirty="0">
                          <a:solidFill>
                            <a:srgbClr val="333333"/>
                          </a:solidFill>
                          <a:latin typeface="Open Sans"/>
                        </a:rPr>
                        <a:t>They were able to experience misery</a:t>
                      </a:r>
                      <a:endParaRPr lang="en-US" sz="1400" dirty="0"/>
                    </a:p>
                  </a:txBody>
                  <a:tcPr/>
                </a:tc>
                <a:extLst>
                  <a:ext uri="{0D108BD9-81ED-4DB2-BD59-A6C34878D82A}">
                    <a16:rowId xmlns:a16="http://schemas.microsoft.com/office/drawing/2014/main" val="3391217278"/>
                  </a:ext>
                </a:extLst>
              </a:tr>
              <a:tr h="370840">
                <a:tc>
                  <a:txBody>
                    <a:bodyPr/>
                    <a:lstStyle/>
                    <a:p>
                      <a:r>
                        <a:rPr lang="en-US" sz="1400" dirty="0"/>
                        <a:t>2 Nephi 2:23</a:t>
                      </a:r>
                    </a:p>
                  </a:txBody>
                  <a:tcPr/>
                </a:tc>
                <a:tc>
                  <a:txBody>
                    <a:bodyPr/>
                    <a:lstStyle/>
                    <a:p>
                      <a:r>
                        <a:rPr lang="en-US" sz="1400" dirty="0">
                          <a:solidFill>
                            <a:srgbClr val="333333"/>
                          </a:solidFill>
                          <a:latin typeface="Open Sans"/>
                        </a:rPr>
                        <a:t>They were able to do good </a:t>
                      </a:r>
                      <a:endParaRPr lang="en-US" sz="1400" dirty="0"/>
                    </a:p>
                  </a:txBody>
                  <a:tcPr/>
                </a:tc>
                <a:extLst>
                  <a:ext uri="{0D108BD9-81ED-4DB2-BD59-A6C34878D82A}">
                    <a16:rowId xmlns:a16="http://schemas.microsoft.com/office/drawing/2014/main" val="646694061"/>
                  </a:ext>
                </a:extLst>
              </a:tr>
              <a:tr h="370840">
                <a:tc>
                  <a:txBody>
                    <a:bodyPr/>
                    <a:lstStyle/>
                    <a:p>
                      <a:r>
                        <a:rPr lang="en-US" sz="1400" dirty="0"/>
                        <a:t>2 Nephi 2:23</a:t>
                      </a:r>
                    </a:p>
                  </a:txBody>
                  <a:tcPr/>
                </a:tc>
                <a:tc>
                  <a:txBody>
                    <a:bodyPr/>
                    <a:lstStyle/>
                    <a:p>
                      <a:r>
                        <a:rPr lang="en-US" sz="1400" dirty="0">
                          <a:solidFill>
                            <a:srgbClr val="333333"/>
                          </a:solidFill>
                          <a:latin typeface="Open Sans"/>
                        </a:rPr>
                        <a:t>They received knowledge of sin </a:t>
                      </a:r>
                      <a:endParaRPr lang="en-US" sz="1400" dirty="0"/>
                    </a:p>
                  </a:txBody>
                  <a:tcPr/>
                </a:tc>
                <a:extLst>
                  <a:ext uri="{0D108BD9-81ED-4DB2-BD59-A6C34878D82A}">
                    <a16:rowId xmlns:a16="http://schemas.microsoft.com/office/drawing/2014/main" val="3708878066"/>
                  </a:ext>
                </a:extLst>
              </a:tr>
            </a:tbl>
          </a:graphicData>
        </a:graphic>
      </p:graphicFrame>
      <p:sp>
        <p:nvSpPr>
          <p:cNvPr id="4" name="TextBox 3"/>
          <p:cNvSpPr txBox="1"/>
          <p:nvPr/>
        </p:nvSpPr>
        <p:spPr>
          <a:xfrm>
            <a:off x="1984664" y="0"/>
            <a:ext cx="1995054" cy="707886"/>
          </a:xfrm>
          <a:prstGeom prst="rect">
            <a:avLst/>
          </a:prstGeom>
          <a:noFill/>
        </p:spPr>
        <p:txBody>
          <a:bodyPr wrap="square" rtlCol="0">
            <a:spAutoFit/>
          </a:bodyPr>
          <a:lstStyle/>
          <a:p>
            <a:pPr algn="ctr"/>
            <a:r>
              <a:rPr lang="en-US" sz="4000" dirty="0"/>
              <a:t>The Fall</a:t>
            </a:r>
          </a:p>
        </p:txBody>
      </p:sp>
      <p:graphicFrame>
        <p:nvGraphicFramePr>
          <p:cNvPr id="5" name="Table 4"/>
          <p:cNvGraphicFramePr>
            <a:graphicFrameLocks noGrp="1"/>
          </p:cNvGraphicFramePr>
          <p:nvPr/>
        </p:nvGraphicFramePr>
        <p:xfrm>
          <a:off x="6226463" y="613064"/>
          <a:ext cx="5470237" cy="4663440"/>
        </p:xfrm>
        <a:graphic>
          <a:graphicData uri="http://schemas.openxmlformats.org/drawingml/2006/table">
            <a:tbl>
              <a:tblPr firstRow="1" bandRow="1">
                <a:tableStyleId>{5940675A-B579-460E-94D1-54222C63F5DA}</a:tableStyleId>
              </a:tblPr>
              <a:tblGrid>
                <a:gridCol w="1010009">
                  <a:extLst>
                    <a:ext uri="{9D8B030D-6E8A-4147-A177-3AD203B41FA5}">
                      <a16:colId xmlns:a16="http://schemas.microsoft.com/office/drawing/2014/main" val="2224423842"/>
                    </a:ext>
                  </a:extLst>
                </a:gridCol>
                <a:gridCol w="4460228">
                  <a:extLst>
                    <a:ext uri="{9D8B030D-6E8A-4147-A177-3AD203B41FA5}">
                      <a16:colId xmlns:a16="http://schemas.microsoft.com/office/drawing/2014/main" val="294890739"/>
                    </a:ext>
                  </a:extLst>
                </a:gridCol>
              </a:tblGrid>
              <a:tr h="238451">
                <a:tc>
                  <a:txBody>
                    <a:bodyPr/>
                    <a:lstStyle/>
                    <a:p>
                      <a:r>
                        <a:rPr lang="en-US" sz="1400" dirty="0"/>
                        <a:t>2 Nephi 2:19</a:t>
                      </a:r>
                    </a:p>
                  </a:txBody>
                  <a:tcPr/>
                </a:tc>
                <a:tc>
                  <a:txBody>
                    <a:bodyPr/>
                    <a:lstStyle/>
                    <a:p>
                      <a:r>
                        <a:rPr lang="en-US" sz="1400" dirty="0"/>
                        <a:t>Adam and Eve were driven out of the Garden of Eden</a:t>
                      </a:r>
                    </a:p>
                  </a:txBody>
                  <a:tcPr/>
                </a:tc>
                <a:extLst>
                  <a:ext uri="{0D108BD9-81ED-4DB2-BD59-A6C34878D82A}">
                    <a16:rowId xmlns:a16="http://schemas.microsoft.com/office/drawing/2014/main" val="1634164291"/>
                  </a:ext>
                </a:extLst>
              </a:tr>
              <a:tr h="370840">
                <a:tc>
                  <a:txBody>
                    <a:bodyPr/>
                    <a:lstStyle/>
                    <a:p>
                      <a:r>
                        <a:rPr lang="en-US" sz="1400" dirty="0"/>
                        <a:t>2 Nephi 2:19</a:t>
                      </a:r>
                    </a:p>
                  </a:txBody>
                  <a:tcPr/>
                </a:tc>
                <a:tc>
                  <a:txBody>
                    <a:bodyPr/>
                    <a:lstStyle/>
                    <a:p>
                      <a:r>
                        <a:rPr lang="en-US" sz="1400" dirty="0">
                          <a:solidFill>
                            <a:srgbClr val="333333"/>
                          </a:solidFill>
                          <a:latin typeface="Open Sans"/>
                        </a:rPr>
                        <a:t>Adam and Eve had to “till the earth” and work for their food </a:t>
                      </a:r>
                      <a:endParaRPr lang="en-US" sz="1400" dirty="0"/>
                    </a:p>
                  </a:txBody>
                  <a:tcPr/>
                </a:tc>
                <a:extLst>
                  <a:ext uri="{0D108BD9-81ED-4DB2-BD59-A6C34878D82A}">
                    <a16:rowId xmlns:a16="http://schemas.microsoft.com/office/drawing/2014/main" val="3733811395"/>
                  </a:ext>
                </a:extLst>
              </a:tr>
              <a:tr h="370840">
                <a:tc>
                  <a:txBody>
                    <a:bodyPr/>
                    <a:lstStyle/>
                    <a:p>
                      <a:r>
                        <a:rPr lang="en-US" sz="1400" dirty="0"/>
                        <a:t>2 Nephi 2:20, 23</a:t>
                      </a:r>
                    </a:p>
                  </a:txBody>
                  <a:tcPr/>
                </a:tc>
                <a:tc>
                  <a:txBody>
                    <a:bodyPr/>
                    <a:lstStyle/>
                    <a:p>
                      <a:r>
                        <a:rPr lang="en-US" sz="1400" dirty="0">
                          <a:solidFill>
                            <a:srgbClr val="333333"/>
                          </a:solidFill>
                          <a:latin typeface="Open Sans"/>
                        </a:rPr>
                        <a:t>Adam and Eve were able to have children </a:t>
                      </a:r>
                      <a:endParaRPr lang="en-US" sz="1400" dirty="0"/>
                    </a:p>
                  </a:txBody>
                  <a:tcPr/>
                </a:tc>
                <a:extLst>
                  <a:ext uri="{0D108BD9-81ED-4DB2-BD59-A6C34878D82A}">
                    <a16:rowId xmlns:a16="http://schemas.microsoft.com/office/drawing/2014/main" val="3010960088"/>
                  </a:ext>
                </a:extLst>
              </a:tr>
              <a:tr h="370840">
                <a:tc>
                  <a:txBody>
                    <a:bodyPr/>
                    <a:lstStyle/>
                    <a:p>
                      <a:r>
                        <a:rPr lang="en-US" sz="1400" dirty="0"/>
                        <a:t>2 Nephi 2:21</a:t>
                      </a:r>
                    </a:p>
                  </a:txBody>
                  <a:tcPr/>
                </a:tc>
                <a:tc>
                  <a:txBody>
                    <a:bodyPr/>
                    <a:lstStyle/>
                    <a:p>
                      <a:r>
                        <a:rPr lang="en-US" sz="1400" dirty="0">
                          <a:solidFill>
                            <a:srgbClr val="333333"/>
                          </a:solidFill>
                          <a:latin typeface="Open Sans"/>
                        </a:rPr>
                        <a:t>All mankind are temporarily lost or separated from God (spiritual death) </a:t>
                      </a:r>
                      <a:endParaRPr lang="en-US" sz="1400" dirty="0"/>
                    </a:p>
                  </a:txBody>
                  <a:tcPr/>
                </a:tc>
                <a:extLst>
                  <a:ext uri="{0D108BD9-81ED-4DB2-BD59-A6C34878D82A}">
                    <a16:rowId xmlns:a16="http://schemas.microsoft.com/office/drawing/2014/main" val="2260797636"/>
                  </a:ext>
                </a:extLst>
              </a:tr>
              <a:tr h="370840">
                <a:tc>
                  <a:txBody>
                    <a:bodyPr/>
                    <a:lstStyle/>
                    <a:p>
                      <a:r>
                        <a:rPr lang="en-US" sz="1400" dirty="0"/>
                        <a:t>2 Nephi 2:22</a:t>
                      </a:r>
                    </a:p>
                  </a:txBody>
                  <a:tcPr/>
                </a:tc>
                <a:tc>
                  <a:txBody>
                    <a:bodyPr/>
                    <a:lstStyle/>
                    <a:p>
                      <a:r>
                        <a:rPr lang="en-US" sz="1400" dirty="0">
                          <a:solidFill>
                            <a:srgbClr val="333333"/>
                          </a:solidFill>
                          <a:latin typeface="Open Sans"/>
                        </a:rPr>
                        <a:t>Adam and Eve would experience physical death </a:t>
                      </a:r>
                      <a:endParaRPr lang="en-US" sz="1400" dirty="0"/>
                    </a:p>
                  </a:txBody>
                  <a:tcPr/>
                </a:tc>
                <a:extLst>
                  <a:ext uri="{0D108BD9-81ED-4DB2-BD59-A6C34878D82A}">
                    <a16:rowId xmlns:a16="http://schemas.microsoft.com/office/drawing/2014/main" val="401005133"/>
                  </a:ext>
                </a:extLst>
              </a:tr>
              <a:tr h="370840">
                <a:tc>
                  <a:txBody>
                    <a:bodyPr/>
                    <a:lstStyle/>
                    <a:p>
                      <a:r>
                        <a:rPr lang="en-US" sz="1400" dirty="0"/>
                        <a:t>2 Nephi 2:23</a:t>
                      </a:r>
                    </a:p>
                  </a:txBody>
                  <a:tcPr/>
                </a:tc>
                <a:tc>
                  <a:txBody>
                    <a:bodyPr/>
                    <a:lstStyle/>
                    <a:p>
                      <a:r>
                        <a:rPr lang="en-US" sz="1400" dirty="0">
                          <a:solidFill>
                            <a:srgbClr val="333333"/>
                          </a:solidFill>
                          <a:latin typeface="Open Sans"/>
                        </a:rPr>
                        <a:t>They were able to experience joy </a:t>
                      </a:r>
                      <a:endParaRPr lang="en-US" sz="1400" dirty="0"/>
                    </a:p>
                  </a:txBody>
                  <a:tcPr/>
                </a:tc>
                <a:extLst>
                  <a:ext uri="{0D108BD9-81ED-4DB2-BD59-A6C34878D82A}">
                    <a16:rowId xmlns:a16="http://schemas.microsoft.com/office/drawing/2014/main" val="2163450110"/>
                  </a:ext>
                </a:extLst>
              </a:tr>
              <a:tr h="370840">
                <a:tc>
                  <a:txBody>
                    <a:bodyPr/>
                    <a:lstStyle/>
                    <a:p>
                      <a:r>
                        <a:rPr lang="en-US" sz="1400" dirty="0"/>
                        <a:t>2 Nephi 2:23</a:t>
                      </a:r>
                    </a:p>
                  </a:txBody>
                  <a:tcPr/>
                </a:tc>
                <a:tc>
                  <a:txBody>
                    <a:bodyPr/>
                    <a:lstStyle/>
                    <a:p>
                      <a:r>
                        <a:rPr lang="en-US" sz="1400" dirty="0">
                          <a:solidFill>
                            <a:srgbClr val="333333"/>
                          </a:solidFill>
                          <a:latin typeface="Open Sans"/>
                        </a:rPr>
                        <a:t>They were able to experience misery</a:t>
                      </a:r>
                      <a:endParaRPr lang="en-US" sz="1400" dirty="0"/>
                    </a:p>
                  </a:txBody>
                  <a:tcPr/>
                </a:tc>
                <a:extLst>
                  <a:ext uri="{0D108BD9-81ED-4DB2-BD59-A6C34878D82A}">
                    <a16:rowId xmlns:a16="http://schemas.microsoft.com/office/drawing/2014/main" val="3391217278"/>
                  </a:ext>
                </a:extLst>
              </a:tr>
              <a:tr h="370840">
                <a:tc>
                  <a:txBody>
                    <a:bodyPr/>
                    <a:lstStyle/>
                    <a:p>
                      <a:r>
                        <a:rPr lang="en-US" sz="1400" dirty="0"/>
                        <a:t>2 Nephi 2:23</a:t>
                      </a:r>
                    </a:p>
                  </a:txBody>
                  <a:tcPr/>
                </a:tc>
                <a:tc>
                  <a:txBody>
                    <a:bodyPr/>
                    <a:lstStyle/>
                    <a:p>
                      <a:r>
                        <a:rPr lang="en-US" sz="1400" dirty="0">
                          <a:solidFill>
                            <a:srgbClr val="333333"/>
                          </a:solidFill>
                          <a:latin typeface="Open Sans"/>
                        </a:rPr>
                        <a:t>They were able to do good </a:t>
                      </a:r>
                      <a:endParaRPr lang="en-US" sz="1400" dirty="0"/>
                    </a:p>
                  </a:txBody>
                  <a:tcPr/>
                </a:tc>
                <a:extLst>
                  <a:ext uri="{0D108BD9-81ED-4DB2-BD59-A6C34878D82A}">
                    <a16:rowId xmlns:a16="http://schemas.microsoft.com/office/drawing/2014/main" val="646694061"/>
                  </a:ext>
                </a:extLst>
              </a:tr>
              <a:tr h="370840">
                <a:tc>
                  <a:txBody>
                    <a:bodyPr/>
                    <a:lstStyle/>
                    <a:p>
                      <a:r>
                        <a:rPr lang="en-US" sz="1400" dirty="0"/>
                        <a:t>2 Nephi 2:23</a:t>
                      </a:r>
                    </a:p>
                  </a:txBody>
                  <a:tcPr/>
                </a:tc>
                <a:tc>
                  <a:txBody>
                    <a:bodyPr/>
                    <a:lstStyle/>
                    <a:p>
                      <a:r>
                        <a:rPr lang="en-US" sz="1400" dirty="0">
                          <a:solidFill>
                            <a:srgbClr val="333333"/>
                          </a:solidFill>
                          <a:latin typeface="Open Sans"/>
                        </a:rPr>
                        <a:t>They received knowledge of sin </a:t>
                      </a:r>
                      <a:endParaRPr lang="en-US" sz="1400" dirty="0"/>
                    </a:p>
                  </a:txBody>
                  <a:tcPr/>
                </a:tc>
                <a:extLst>
                  <a:ext uri="{0D108BD9-81ED-4DB2-BD59-A6C34878D82A}">
                    <a16:rowId xmlns:a16="http://schemas.microsoft.com/office/drawing/2014/main" val="3708878066"/>
                  </a:ext>
                </a:extLst>
              </a:tr>
            </a:tbl>
          </a:graphicData>
        </a:graphic>
      </p:graphicFrame>
      <p:sp>
        <p:nvSpPr>
          <p:cNvPr id="6" name="TextBox 5"/>
          <p:cNvSpPr txBox="1"/>
          <p:nvPr/>
        </p:nvSpPr>
        <p:spPr>
          <a:xfrm>
            <a:off x="7914409" y="0"/>
            <a:ext cx="1995054" cy="707886"/>
          </a:xfrm>
          <a:prstGeom prst="rect">
            <a:avLst/>
          </a:prstGeom>
          <a:noFill/>
        </p:spPr>
        <p:txBody>
          <a:bodyPr wrap="square" rtlCol="0">
            <a:spAutoFit/>
          </a:bodyPr>
          <a:lstStyle/>
          <a:p>
            <a:pPr algn="ctr"/>
            <a:r>
              <a:rPr lang="en-US" sz="4000" dirty="0"/>
              <a:t>The Fall</a:t>
            </a:r>
          </a:p>
        </p:txBody>
      </p:sp>
    </p:spTree>
    <p:extLst>
      <p:ext uri="{BB962C8B-B14F-4D97-AF65-F5344CB8AC3E}">
        <p14:creationId xmlns:p14="http://schemas.microsoft.com/office/powerpoint/2010/main" val="32941095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TextBox 1"/>
          <p:cNvSpPr txBox="1"/>
          <p:nvPr/>
        </p:nvSpPr>
        <p:spPr>
          <a:xfrm>
            <a:off x="1752600" y="304800"/>
            <a:ext cx="8610600" cy="6617196"/>
          </a:xfrm>
          <a:prstGeom prst="rect">
            <a:avLst/>
          </a:prstGeom>
          <a:noFill/>
        </p:spPr>
        <p:txBody>
          <a:bodyPr wrap="square" rtlCol="0">
            <a:spAutoFit/>
          </a:bodyPr>
          <a:lstStyle/>
          <a:p>
            <a:pPr algn="ctr"/>
            <a:r>
              <a:rPr lang="en-US" sz="3600" dirty="0">
                <a:solidFill>
                  <a:schemeClr val="bg2"/>
                </a:solidFill>
                <a:latin typeface="Abadi" panose="020B0604020104020204" pitchFamily="34" charset="0"/>
              </a:rPr>
              <a:t>Another Lesson Idea:</a:t>
            </a:r>
          </a:p>
          <a:p>
            <a:pPr algn="ctr"/>
            <a:r>
              <a:rPr lang="en-US" sz="3600" dirty="0">
                <a:solidFill>
                  <a:schemeClr val="bg2"/>
                </a:solidFill>
                <a:latin typeface="Abadi" panose="020B0604020104020204" pitchFamily="34" charset="0"/>
              </a:rPr>
              <a:t>Have the students teach from the</a:t>
            </a:r>
          </a:p>
          <a:p>
            <a:pPr algn="ctr"/>
            <a:r>
              <a:rPr lang="en-US" sz="3600" dirty="0">
                <a:solidFill>
                  <a:schemeClr val="bg2"/>
                </a:solidFill>
                <a:latin typeface="Abadi" panose="020B0604020104020204" pitchFamily="34" charset="0"/>
              </a:rPr>
              <a:t>Seminary Manual 2017 </a:t>
            </a:r>
          </a:p>
          <a:p>
            <a:pPr algn="ctr"/>
            <a:r>
              <a:rPr lang="en-US" sz="3600" dirty="0">
                <a:solidFill>
                  <a:schemeClr val="bg2"/>
                </a:solidFill>
                <a:latin typeface="Abadi" panose="020B0604020104020204" pitchFamily="34" charset="0"/>
              </a:rPr>
              <a:t>The Book of Mormon</a:t>
            </a:r>
          </a:p>
          <a:p>
            <a:endParaRPr lang="en-US" sz="2000" dirty="0">
              <a:solidFill>
                <a:schemeClr val="bg2"/>
              </a:solidFill>
            </a:endParaRPr>
          </a:p>
          <a:p>
            <a:r>
              <a:rPr lang="en-US" sz="2000" dirty="0">
                <a:solidFill>
                  <a:schemeClr val="bg2"/>
                </a:solidFill>
              </a:rPr>
              <a:t>The following charts are the sheets to hand out to 4 groups…printed in the manual.</a:t>
            </a:r>
          </a:p>
          <a:p>
            <a:endParaRPr lang="en-US" sz="2000" dirty="0">
              <a:solidFill>
                <a:schemeClr val="bg2"/>
              </a:solidFill>
            </a:endParaRPr>
          </a:p>
          <a:p>
            <a:r>
              <a:rPr lang="en-US" sz="2000" dirty="0">
                <a:solidFill>
                  <a:srgbClr val="FFFF00"/>
                </a:solidFill>
              </a:rPr>
              <a:t>Each set of instructions contains five assignments. Encourage all students to participate by ensuring that each person in each group receives an assignment. In groups of more than five, students may share assignments. In groups with fewer than five students, some individuals will need to do more than one assignment. Inform students that they will have about three minutes to prepare and that each group will have about five minutes to teach.</a:t>
            </a:r>
          </a:p>
          <a:p>
            <a:pPr fontAlgn="base"/>
            <a:endParaRPr lang="en-US" sz="2000" dirty="0">
              <a:solidFill>
                <a:schemeClr val="bg2"/>
              </a:solidFill>
            </a:endParaRPr>
          </a:p>
          <a:p>
            <a:r>
              <a:rPr lang="en-US" sz="2000" dirty="0">
                <a:solidFill>
                  <a:schemeClr val="bg2"/>
                </a:solidFill>
              </a:rPr>
              <a:t> </a:t>
            </a:r>
          </a:p>
          <a:p>
            <a:endParaRPr lang="en-US" sz="2000" dirty="0">
              <a:solidFill>
                <a:schemeClr val="bg2"/>
              </a:solidFill>
            </a:endParaRPr>
          </a:p>
          <a:p>
            <a:endParaRPr lang="en-US" sz="2000" dirty="0">
              <a:solidFill>
                <a:schemeClr val="bg2"/>
              </a:solidFill>
            </a:endParaRPr>
          </a:p>
        </p:txBody>
      </p:sp>
    </p:spTree>
    <p:extLst>
      <p:ext uri="{BB962C8B-B14F-4D97-AF65-F5344CB8AC3E}">
        <p14:creationId xmlns:p14="http://schemas.microsoft.com/office/powerpoint/2010/main" val="780903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1793682" cy="1200329"/>
          </a:xfrm>
          <a:prstGeom prst="rect">
            <a:avLst/>
          </a:prstGeom>
        </p:spPr>
        <p:txBody>
          <a:bodyPr wrap="square">
            <a:spAutoFit/>
          </a:bodyPr>
          <a:lstStyle/>
          <a:p>
            <a:r>
              <a:rPr lang="en-US" dirty="0"/>
              <a:t>Group 1: Opposition </a:t>
            </a:r>
          </a:p>
          <a:p>
            <a:endParaRPr lang="en-US" dirty="0"/>
          </a:p>
          <a:p>
            <a:r>
              <a:rPr lang="en-US" dirty="0"/>
              <a:t>1. Write the word opposition on the board. Invite a student to read 2 Nephi 2:11 aloud. Encourage the class to look for all the pairs of opposites in this verse. Invite students to report what they find. List their responses on the board in a chart like this: </a:t>
            </a:r>
          </a:p>
        </p:txBody>
      </p:sp>
      <p:graphicFrame>
        <p:nvGraphicFramePr>
          <p:cNvPr id="3" name="Table 2"/>
          <p:cNvGraphicFramePr>
            <a:graphicFrameLocks noGrp="1"/>
          </p:cNvGraphicFramePr>
          <p:nvPr/>
        </p:nvGraphicFramePr>
        <p:xfrm>
          <a:off x="546100" y="1270385"/>
          <a:ext cx="8128000" cy="163068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968911357"/>
                    </a:ext>
                  </a:extLst>
                </a:gridCol>
                <a:gridCol w="4064000">
                  <a:extLst>
                    <a:ext uri="{9D8B030D-6E8A-4147-A177-3AD203B41FA5}">
                      <a16:colId xmlns:a16="http://schemas.microsoft.com/office/drawing/2014/main" val="572874469"/>
                    </a:ext>
                  </a:extLst>
                </a:gridCol>
              </a:tblGrid>
              <a:tr h="370840">
                <a:tc gridSpan="2">
                  <a:txBody>
                    <a:bodyPr/>
                    <a:lstStyle/>
                    <a:p>
                      <a:pPr algn="l" fontAlgn="base"/>
                      <a:r>
                        <a:rPr lang="en-US" b="0" i="0" cap="all" dirty="0">
                          <a:solidFill>
                            <a:schemeClr val="tx1"/>
                          </a:solidFill>
                          <a:effectLst/>
                          <a:latin typeface="Lucida Sans" panose="020B0602030504020204" pitchFamily="34" charset="0"/>
                        </a:rPr>
                        <a:t>OPPOSITION</a:t>
                      </a:r>
                    </a:p>
                  </a:txBody>
                  <a:tcPr marL="95250" marR="95250" marT="66675" marB="66675" anchor="b"/>
                </a:tc>
                <a:tc hMerge="1">
                  <a:txBody>
                    <a:bodyPr/>
                    <a:lstStyle/>
                    <a:p>
                      <a:endParaRPr lang="en-US"/>
                    </a:p>
                  </a:txBody>
                  <a:tcPr/>
                </a:tc>
                <a:extLst>
                  <a:ext uri="{0D108BD9-81ED-4DB2-BD59-A6C34878D82A}">
                    <a16:rowId xmlns:a16="http://schemas.microsoft.com/office/drawing/2014/main" val="395242754"/>
                  </a:ext>
                </a:extLst>
              </a:tr>
              <a:tr h="370840">
                <a:tc>
                  <a:txBody>
                    <a:bodyPr/>
                    <a:lstStyle/>
                    <a:p>
                      <a:pPr algn="l" fontAlgn="base"/>
                      <a:r>
                        <a:rPr lang="en-US">
                          <a:solidFill>
                            <a:schemeClr val="tx1"/>
                          </a:solidFill>
                          <a:effectLst/>
                        </a:rPr>
                        <a:t>Righteousness</a:t>
                      </a:r>
                    </a:p>
                  </a:txBody>
                  <a:tcPr marL="95250" marR="95250" marT="66675" marB="66675" anchor="ctr"/>
                </a:tc>
                <a:tc>
                  <a:txBody>
                    <a:bodyPr/>
                    <a:lstStyle/>
                    <a:p>
                      <a:pPr algn="l" fontAlgn="base"/>
                      <a:r>
                        <a:rPr lang="en-US" dirty="0">
                          <a:solidFill>
                            <a:schemeClr val="tx1"/>
                          </a:solidFill>
                          <a:effectLst/>
                        </a:rPr>
                        <a:t>Wickedness</a:t>
                      </a:r>
                    </a:p>
                  </a:txBody>
                  <a:tcPr marL="95250" marR="95250" marT="66675" marB="66675" anchor="ctr"/>
                </a:tc>
                <a:extLst>
                  <a:ext uri="{0D108BD9-81ED-4DB2-BD59-A6C34878D82A}">
                    <a16:rowId xmlns:a16="http://schemas.microsoft.com/office/drawing/2014/main" val="438870758"/>
                  </a:ext>
                </a:extLst>
              </a:tr>
              <a:tr h="370840">
                <a:tc>
                  <a:txBody>
                    <a:bodyPr/>
                    <a:lstStyle/>
                    <a:p>
                      <a:pPr algn="l" fontAlgn="base"/>
                      <a:r>
                        <a:rPr lang="en-US">
                          <a:solidFill>
                            <a:schemeClr val="tx1"/>
                          </a:solidFill>
                          <a:effectLst/>
                        </a:rPr>
                        <a:t>Holiness</a:t>
                      </a:r>
                    </a:p>
                  </a:txBody>
                  <a:tcPr marL="95250" marR="95250" marT="66675" marB="66675" anchor="ctr"/>
                </a:tc>
                <a:tc>
                  <a:txBody>
                    <a:bodyPr/>
                    <a:lstStyle/>
                    <a:p>
                      <a:pPr algn="l" fontAlgn="base"/>
                      <a:r>
                        <a:rPr lang="en-US">
                          <a:solidFill>
                            <a:schemeClr val="tx1"/>
                          </a:solidFill>
                          <a:effectLst/>
                        </a:rPr>
                        <a:t>Misery</a:t>
                      </a:r>
                    </a:p>
                  </a:txBody>
                  <a:tcPr marL="95250" marR="95250" marT="66675" marB="66675" anchor="ctr"/>
                </a:tc>
                <a:extLst>
                  <a:ext uri="{0D108BD9-81ED-4DB2-BD59-A6C34878D82A}">
                    <a16:rowId xmlns:a16="http://schemas.microsoft.com/office/drawing/2014/main" val="3605564506"/>
                  </a:ext>
                </a:extLst>
              </a:tr>
              <a:tr h="370840">
                <a:tc>
                  <a:txBody>
                    <a:bodyPr/>
                    <a:lstStyle/>
                    <a:p>
                      <a:pPr algn="l" fontAlgn="base"/>
                      <a:r>
                        <a:rPr lang="en-US">
                          <a:solidFill>
                            <a:schemeClr val="tx1"/>
                          </a:solidFill>
                          <a:effectLst/>
                        </a:rPr>
                        <a:t>Good</a:t>
                      </a:r>
                    </a:p>
                  </a:txBody>
                  <a:tcPr marL="95250" marR="95250" marT="66675" marB="66675" anchor="ctr"/>
                </a:tc>
                <a:tc>
                  <a:txBody>
                    <a:bodyPr/>
                    <a:lstStyle/>
                    <a:p>
                      <a:pPr algn="l" fontAlgn="base"/>
                      <a:r>
                        <a:rPr lang="en-US" dirty="0">
                          <a:solidFill>
                            <a:schemeClr val="tx1"/>
                          </a:solidFill>
                          <a:effectLst/>
                        </a:rPr>
                        <a:t>Bad</a:t>
                      </a:r>
                    </a:p>
                  </a:txBody>
                  <a:tcPr marL="95250" marR="95250" marT="66675" marB="66675" anchor="ctr"/>
                </a:tc>
                <a:extLst>
                  <a:ext uri="{0D108BD9-81ED-4DB2-BD59-A6C34878D82A}">
                    <a16:rowId xmlns:a16="http://schemas.microsoft.com/office/drawing/2014/main" val="1505176599"/>
                  </a:ext>
                </a:extLst>
              </a:tr>
            </a:tbl>
          </a:graphicData>
        </a:graphic>
      </p:graphicFrame>
      <p:sp>
        <p:nvSpPr>
          <p:cNvPr id="4" name="Rectangle 3"/>
          <p:cNvSpPr/>
          <p:nvPr/>
        </p:nvSpPr>
        <p:spPr>
          <a:xfrm>
            <a:off x="0" y="2580283"/>
            <a:ext cx="9746673" cy="3970318"/>
          </a:xfrm>
          <a:prstGeom prst="rect">
            <a:avLst/>
          </a:prstGeom>
        </p:spPr>
        <p:txBody>
          <a:bodyPr wrap="square">
            <a:spAutoFit/>
          </a:bodyPr>
          <a:lstStyle/>
          <a:p>
            <a:endParaRPr lang="en-US" dirty="0"/>
          </a:p>
          <a:p>
            <a:endParaRPr lang="en-US" dirty="0"/>
          </a:p>
          <a:p>
            <a:r>
              <a:rPr lang="en-US" dirty="0"/>
              <a:t>2. Read 2 Nephi 2:12, 15–16 aloud. Before you read, encourage students to look for phrases that emphasize the importance of having “an opposition in all things” (2 Nephi 2:11). After you read, invite students to report what they have found. 3. Invite students to think about Heavenly Father’s purposes for placing us on earth, where opposition exists, as you read aloud the following statement by Elder Jeffrey R. Holland of the Quorum of the Twelve Apostles: “God’s premortal children could not become like him and enjoy his breadth of blessings unless they obtained both a physical body and temporal experience in an arena where both good and evil were present. . . . “. . . We wanted the chance to become like our heavenly parents, to face suffering and overcome it, to endure sorrow and still live rejoicingly, to confront good and evil and be strong enough to choose the good” (Jeffrey R. Holland, Christ and the New Covenant: The Messianic Message of the Book of Mormon [1997], 200, 204). 4. Ask the class the following question: • What were God’s purposes in placing us on earth, where opposition exists?</a:t>
            </a:r>
          </a:p>
        </p:txBody>
      </p:sp>
    </p:spTree>
    <p:extLst>
      <p:ext uri="{BB962C8B-B14F-4D97-AF65-F5344CB8AC3E}">
        <p14:creationId xmlns:p14="http://schemas.microsoft.com/office/powerpoint/2010/main" val="722067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937" y="124334"/>
            <a:ext cx="8714508" cy="5078313"/>
          </a:xfrm>
          <a:prstGeom prst="rect">
            <a:avLst/>
          </a:prstGeom>
        </p:spPr>
        <p:txBody>
          <a:bodyPr wrap="square">
            <a:spAutoFit/>
          </a:bodyPr>
          <a:lstStyle/>
          <a:p>
            <a:r>
              <a:rPr lang="en-US" dirty="0"/>
              <a:t>Group 2: Laws </a:t>
            </a:r>
          </a:p>
          <a:p>
            <a:endParaRPr lang="en-US" dirty="0"/>
          </a:p>
          <a:p>
            <a:pPr marL="342900" indent="-342900">
              <a:buAutoNum type="arabicPeriod"/>
            </a:pPr>
            <a:r>
              <a:rPr lang="en-US" dirty="0"/>
              <a:t>Point to the vertical line separating the list of opposites on the board (or draw a line if the previous group did not do so). Explain that this line represents God’s law, or His commandments. Invite students to silently read 2 Nephi 2:13 and to look for the consequences that would come if there were no law, or commandments. Ask students to report what they learn. </a:t>
            </a:r>
          </a:p>
          <a:p>
            <a:pPr marL="342900" indent="-342900">
              <a:buAutoNum type="arabicPeriod"/>
            </a:pPr>
            <a:endParaRPr lang="en-US" dirty="0"/>
          </a:p>
          <a:p>
            <a:r>
              <a:rPr lang="en-US" dirty="0"/>
              <a:t>2. Ask the class the following questions: • How do God’s commandments help us distinguish between right and wrong? • What are some examples of commandments that have helped you recognize the difference between righteousness and wickedness? </a:t>
            </a:r>
          </a:p>
          <a:p>
            <a:endParaRPr lang="en-US" dirty="0"/>
          </a:p>
          <a:p>
            <a:r>
              <a:rPr lang="en-US" dirty="0"/>
              <a:t>3. Give an example of a commandment that has helped you recognize the difference between righteousness and wickedness. Explain why you are grateful for this commandment. </a:t>
            </a:r>
          </a:p>
          <a:p>
            <a:endParaRPr lang="en-US" dirty="0"/>
          </a:p>
          <a:p>
            <a:r>
              <a:rPr lang="en-US" dirty="0"/>
              <a:t>4. Tell about a time when you faced a choice between righteousness and wickedness and you made the right choice. Explain how you were blessed for obeying God’s law.</a:t>
            </a:r>
          </a:p>
        </p:txBody>
      </p:sp>
    </p:spTree>
    <p:extLst>
      <p:ext uri="{BB962C8B-B14F-4D97-AF65-F5344CB8AC3E}">
        <p14:creationId xmlns:p14="http://schemas.microsoft.com/office/powerpoint/2010/main" val="3291649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118" y="335846"/>
            <a:ext cx="8821882" cy="5909310"/>
          </a:xfrm>
          <a:prstGeom prst="rect">
            <a:avLst/>
          </a:prstGeom>
        </p:spPr>
        <p:txBody>
          <a:bodyPr wrap="square">
            <a:spAutoFit/>
          </a:bodyPr>
          <a:lstStyle/>
          <a:p>
            <a:r>
              <a:rPr lang="en-US" dirty="0"/>
              <a:t>Group 3: Knowledge of Good and Evil </a:t>
            </a:r>
          </a:p>
          <a:p>
            <a:endParaRPr lang="en-US" dirty="0"/>
          </a:p>
          <a:p>
            <a:pPr marL="342900" indent="-342900">
              <a:buAutoNum type="arabicPeriod"/>
            </a:pPr>
            <a:r>
              <a:rPr lang="en-US" dirty="0"/>
              <a:t>Invite a student to read 2 Nephi 2:5 aloud. Then ask the class the following question: • How do you think all people can be instructed sufficiently that they know good from evil? (You might explain that the “law” spoken of in verse 5 is the gospel of Jesus Christ, which includes all the Lord’s commandments.) </a:t>
            </a:r>
          </a:p>
          <a:p>
            <a:pPr marL="342900" indent="-342900">
              <a:buAutoNum type="arabicPeriod"/>
            </a:pPr>
            <a:endParaRPr lang="en-US" dirty="0"/>
          </a:p>
          <a:p>
            <a:r>
              <a:rPr lang="en-US" dirty="0"/>
              <a:t>2. To help students understand how all people can know good from evil, point out the cross-reference to Moroni 7:16 in footnote a of 2 Nephi 2:5. Invite a student to read Moroni 7:16 aloud. Then ask the following question: • According to this verse, what has God given to all people that allows us to know good from evil? </a:t>
            </a:r>
          </a:p>
          <a:p>
            <a:endParaRPr lang="en-US" dirty="0"/>
          </a:p>
          <a:p>
            <a:r>
              <a:rPr lang="en-US" dirty="0"/>
              <a:t>3. Explain that the “Spirit of Christ” referred to in Moroni 7:16 is also called the Light of Christ. Read the following statement aloud: “The Light of Christ is the divine energy, power, or influence that proceeds from God through Christ and gives life and light to all things. The Light of Christ influences people for good and prepares them to receive the Holy Ghost. One manifestation of the Light of Christ is what we call a conscience” (“Light of Christ,” Gospel Topics, topics.lds.org). </a:t>
            </a:r>
          </a:p>
          <a:p>
            <a:endParaRPr lang="en-US" dirty="0"/>
          </a:p>
          <a:p>
            <a:r>
              <a:rPr lang="en-US" dirty="0"/>
              <a:t>4. Ask the class the following question: • Why do you think it is important for every accountable person to have a basic knowledge of good and evil through the Light of Christ?</a:t>
            </a:r>
          </a:p>
        </p:txBody>
      </p:sp>
    </p:spTree>
    <p:extLst>
      <p:ext uri="{BB962C8B-B14F-4D97-AF65-F5344CB8AC3E}">
        <p14:creationId xmlns:p14="http://schemas.microsoft.com/office/powerpoint/2010/main" val="1995127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 y="235769"/>
            <a:ext cx="11378046" cy="6186309"/>
          </a:xfrm>
          <a:prstGeom prst="rect">
            <a:avLst/>
          </a:prstGeom>
        </p:spPr>
        <p:txBody>
          <a:bodyPr wrap="square">
            <a:spAutoFit/>
          </a:bodyPr>
          <a:lstStyle/>
          <a:p>
            <a:r>
              <a:rPr lang="en-US" dirty="0"/>
              <a:t>Group 4: Power to Choose </a:t>
            </a:r>
          </a:p>
          <a:p>
            <a:endParaRPr lang="en-US" dirty="0"/>
          </a:p>
          <a:p>
            <a:pPr marL="342900" indent="-342900">
              <a:buAutoNum type="arabicPeriod"/>
            </a:pPr>
            <a:r>
              <a:rPr lang="en-US" dirty="0"/>
              <a:t>Invite a student to read 2 Nephi 2:26 aloud. Ask the class to follow along, looking for what resulted from Jesus Christ performing the Atonement and redeeming all mankind from the Fall. Then ask the class the following question: • What do you think it means that we became “free forever . . . to act for ourselves and not be acted upon, save it be by the punishment of the law at the great and last day”? </a:t>
            </a:r>
          </a:p>
          <a:p>
            <a:pPr marL="342900" indent="-342900">
              <a:buAutoNum type="arabicPeriod"/>
            </a:pPr>
            <a:endParaRPr lang="en-US" dirty="0"/>
          </a:p>
          <a:p>
            <a:r>
              <a:rPr lang="en-US" dirty="0"/>
              <a:t>2. Read the following statement to the class: “You are free to choose and act, but you are not free to choose the consequences of your actions. The consequences may not be immediate, but they will always follow” (True to the Faith: A Gospel Reference [2004], 12). Ask the following question: • What are some examples of consequences that may not be immediate but that will certainly follow a person’s actions? </a:t>
            </a:r>
          </a:p>
          <a:p>
            <a:endParaRPr lang="en-US" dirty="0"/>
          </a:p>
          <a:p>
            <a:r>
              <a:rPr lang="en-US" dirty="0"/>
              <a:t>3. Invite students to read 2 Nephi 2:27 silently, looking for words and phrases that show future consequences of choices we make now. Ask students to report what they find. (Answers may include “liberty,” “eternal life,” “captivity,” “death,” and “miserable.”) Then ask the following questions: • Why do you think it is important for us to understand the consequences of our choices in this life? • How can knowing these consequences motivate us to make righteous choices? Share your testimony that we are accountable to God for our choices and that consequences always follow our choices. </a:t>
            </a:r>
          </a:p>
          <a:p>
            <a:endParaRPr lang="en-US" dirty="0"/>
          </a:p>
          <a:p>
            <a:r>
              <a:rPr lang="en-US" dirty="0"/>
              <a:t>4. Point out that in 2 Nephi 2:27, Lehi says that we “are free to choose liberty.” Then ask the class the following questions: • In your experience, how do righteous choices help us remain free to choose? • What are some examples of how the righteous use of our agency results in additional freedom? (Be prepared to share an example of your own.)</a:t>
            </a:r>
          </a:p>
        </p:txBody>
      </p:sp>
    </p:spTree>
    <p:extLst>
      <p:ext uri="{BB962C8B-B14F-4D97-AF65-F5344CB8AC3E}">
        <p14:creationId xmlns:p14="http://schemas.microsoft.com/office/powerpoint/2010/main" val="3375330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0" y="0"/>
            <a:ext cx="12192000" cy="6858000"/>
            <a:chOff x="0" y="0"/>
            <a:chExt cx="12192000" cy="6858000"/>
          </a:xfrm>
        </p:grpSpPr>
        <p:pic>
          <p:nvPicPr>
            <p:cNvPr id="53" name="Picture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Frame 53"/>
            <p:cNvSpPr/>
            <p:nvPr/>
          </p:nvSpPr>
          <p:spPr>
            <a:xfrm>
              <a:off x="0" y="0"/>
              <a:ext cx="12192000" cy="6858000"/>
            </a:xfrm>
            <a:prstGeom prst="frame">
              <a:avLst>
                <a:gd name="adj1" fmla="val 6427"/>
              </a:avLst>
            </a:prstGeom>
            <a:solidFill>
              <a:schemeClr val="tx1">
                <a:lumMod val="65000"/>
                <a:lumOff val="35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TextBox 4"/>
          <p:cNvSpPr txBox="1"/>
          <p:nvPr/>
        </p:nvSpPr>
        <p:spPr>
          <a:xfrm>
            <a:off x="967211" y="478326"/>
            <a:ext cx="8229600" cy="6247864"/>
          </a:xfrm>
          <a:prstGeom prst="rect">
            <a:avLst/>
          </a:prstGeom>
          <a:noFill/>
        </p:spPr>
        <p:txBody>
          <a:bodyPr wrap="square" rtlCol="0">
            <a:spAutoFit/>
          </a:bodyPr>
          <a:lstStyle/>
          <a:p>
            <a:pPr algn="ctr" fontAlgn="base"/>
            <a:r>
              <a:rPr lang="en-US" sz="2400" b="1" dirty="0">
                <a:solidFill>
                  <a:srgbClr val="00B0F0"/>
                </a:solidFill>
                <a:latin typeface="Castellar" pitchFamily="18" charset="0"/>
              </a:rPr>
              <a:t>Lehi’s  Teachings—Recorded in 2 nephi 1-4 and 2 nephi 3:6-21</a:t>
            </a:r>
          </a:p>
          <a:p>
            <a:pPr fontAlgn="base"/>
            <a:endParaRPr lang="en-US" sz="2800" dirty="0"/>
          </a:p>
          <a:p>
            <a:pPr fontAlgn="base"/>
            <a:r>
              <a:rPr lang="en-US" sz="2800" dirty="0"/>
              <a:t>Lehi also quotes Joseph of Egypt.</a:t>
            </a:r>
          </a:p>
          <a:p>
            <a:pPr fontAlgn="base"/>
            <a:endParaRPr lang="en-US" sz="2800" dirty="0"/>
          </a:p>
          <a:p>
            <a:pPr algn="ctr" fontAlgn="base"/>
            <a:r>
              <a:rPr lang="en-US" sz="2400" b="1" dirty="0">
                <a:solidFill>
                  <a:srgbClr val="00B0F0"/>
                </a:solidFill>
                <a:latin typeface="Castellar" pitchFamily="18" charset="0"/>
              </a:rPr>
              <a:t>Nephi’s  Teachings—Recorded in 2 nephi 4-5 and 2 nephi 11-13</a:t>
            </a:r>
          </a:p>
          <a:p>
            <a:pPr fontAlgn="base"/>
            <a:endParaRPr lang="en-US" sz="2400" dirty="0">
              <a:latin typeface="Castellar" pitchFamily="18" charset="0"/>
            </a:endParaRPr>
          </a:p>
          <a:p>
            <a:pPr fontAlgn="base"/>
            <a:r>
              <a:rPr lang="en-US" sz="2800" dirty="0"/>
              <a:t>Nephi quotes Isaiah extensively in 2 Nephi 12–24 and 2 Nephi 27.</a:t>
            </a:r>
          </a:p>
          <a:p>
            <a:pPr fontAlgn="base"/>
            <a:endParaRPr lang="en-US" sz="2800" dirty="0"/>
          </a:p>
          <a:p>
            <a:pPr algn="ctr" fontAlgn="base"/>
            <a:r>
              <a:rPr lang="en-US" sz="2400" b="1" dirty="0">
                <a:solidFill>
                  <a:srgbClr val="00B0F0"/>
                </a:solidFill>
                <a:latin typeface="Castellar" pitchFamily="18" charset="0"/>
              </a:rPr>
              <a:t>Jacob’s  Teachings—Recorded in</a:t>
            </a:r>
          </a:p>
          <a:p>
            <a:pPr algn="ctr" fontAlgn="base"/>
            <a:r>
              <a:rPr lang="en-US" sz="2400" b="1" dirty="0">
                <a:solidFill>
                  <a:srgbClr val="00B0F0"/>
                </a:solidFill>
                <a:latin typeface="Castellar" pitchFamily="18" charset="0"/>
              </a:rPr>
              <a:t> 2 nephi 6-10 and 2 nephi 6:6-7 and</a:t>
            </a:r>
          </a:p>
          <a:p>
            <a:pPr algn="ctr" fontAlgn="base"/>
            <a:r>
              <a:rPr lang="en-US" sz="2400" b="1" dirty="0">
                <a:solidFill>
                  <a:srgbClr val="00B0F0"/>
                </a:solidFill>
                <a:latin typeface="Castellar" pitchFamily="18" charset="0"/>
              </a:rPr>
              <a:t> 2 nephi 7-8</a:t>
            </a:r>
          </a:p>
          <a:p>
            <a:pPr fontAlgn="base"/>
            <a:r>
              <a:rPr lang="en-US" sz="2800" dirty="0"/>
              <a:t> Jacob quotes Isaiah.</a:t>
            </a:r>
          </a:p>
        </p:txBody>
      </p:sp>
      <p:cxnSp>
        <p:nvCxnSpPr>
          <p:cNvPr id="200" name="Straight Arrow Connector 199"/>
          <p:cNvCxnSpPr/>
          <p:nvPr/>
        </p:nvCxnSpPr>
        <p:spPr>
          <a:xfrm>
            <a:off x="9424657" y="3920150"/>
            <a:ext cx="724277" cy="54320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a:cxnSpLocks/>
          </p:cNvCxnSpPr>
          <p:nvPr/>
        </p:nvCxnSpPr>
        <p:spPr>
          <a:xfrm flipV="1">
            <a:off x="9336490" y="4830675"/>
            <a:ext cx="722767" cy="49039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a:cxnSpLocks/>
          </p:cNvCxnSpPr>
          <p:nvPr/>
        </p:nvCxnSpPr>
        <p:spPr>
          <a:xfrm>
            <a:off x="9334122" y="1747319"/>
            <a:ext cx="496432" cy="3515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1" name="Footer Placeholder 14">
            <a:extLst>
              <a:ext uri="{FF2B5EF4-FFF2-40B4-BE49-F238E27FC236}">
                <a16:creationId xmlns:a16="http://schemas.microsoft.com/office/drawing/2014/main" id="{170FCFBF-9FF4-472F-B165-CBEA29A77620}"/>
              </a:ext>
            </a:extLst>
          </p:cNvPr>
          <p:cNvSpPr>
            <a:spLocks noGrp="1"/>
          </p:cNvSpPr>
          <p:nvPr/>
        </p:nvSpPr>
        <p:spPr>
          <a:xfrm>
            <a:off x="136557" y="64928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grpSp>
        <p:nvGrpSpPr>
          <p:cNvPr id="3" name="Group 2">
            <a:extLst>
              <a:ext uri="{FF2B5EF4-FFF2-40B4-BE49-F238E27FC236}">
                <a16:creationId xmlns:a16="http://schemas.microsoft.com/office/drawing/2014/main" id="{D8C55A8A-4F2B-6B73-547E-269A085A0D0B}"/>
              </a:ext>
            </a:extLst>
          </p:cNvPr>
          <p:cNvGrpSpPr/>
          <p:nvPr/>
        </p:nvGrpSpPr>
        <p:grpSpPr>
          <a:xfrm>
            <a:off x="8534467" y="3077654"/>
            <a:ext cx="603996" cy="1441177"/>
            <a:chOff x="397451" y="228208"/>
            <a:chExt cx="1468018" cy="3502792"/>
          </a:xfrm>
        </p:grpSpPr>
        <p:sp>
          <p:nvSpPr>
            <p:cNvPr id="4" name="Oval 3">
              <a:extLst>
                <a:ext uri="{FF2B5EF4-FFF2-40B4-BE49-F238E27FC236}">
                  <a16:creationId xmlns:a16="http://schemas.microsoft.com/office/drawing/2014/main" id="{9DC9D45E-2FD3-3BC8-BC4A-28FBB5C167B8}"/>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5936A6E-C4DA-409B-B090-0504D036F728}"/>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7B36A0A0-99CC-D47E-D0C6-A53329EE5245}"/>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1C95BAE-D135-2323-562E-78963BD1F224}"/>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C1AC01E4-4A6A-F933-C65A-48359178F89D}"/>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EAC29CD-98F1-53CD-2C94-A70186E672F6}"/>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3C305545-E630-1A01-8DAA-21DE20595C76}"/>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8A154FC-5225-74E0-DF52-CC71AA4BB4C2}"/>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7DDA981A-98F1-7B5A-012F-458E66C88118}"/>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ounded Rectangle 152">
              <a:extLst>
                <a:ext uri="{FF2B5EF4-FFF2-40B4-BE49-F238E27FC236}">
                  <a16:creationId xmlns:a16="http://schemas.microsoft.com/office/drawing/2014/main" id="{BF8B4F65-B606-C9F7-84E1-A3FAD17BF5A7}"/>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88DCB7D-B945-5EF9-4DF4-28CCF36DB82F}"/>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154">
              <a:extLst>
                <a:ext uri="{FF2B5EF4-FFF2-40B4-BE49-F238E27FC236}">
                  <a16:creationId xmlns:a16="http://schemas.microsoft.com/office/drawing/2014/main" id="{0F059E43-2F0D-B10A-33D2-63F2CDD1D16D}"/>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6AB0139-DD99-D3EB-C789-427A4C5DC6CD}"/>
              </a:ext>
            </a:extLst>
          </p:cNvPr>
          <p:cNvGrpSpPr/>
          <p:nvPr/>
        </p:nvGrpSpPr>
        <p:grpSpPr>
          <a:xfrm>
            <a:off x="10196319" y="3663386"/>
            <a:ext cx="1030155" cy="1770700"/>
            <a:chOff x="219202" y="763794"/>
            <a:chExt cx="3617703" cy="5868256"/>
          </a:xfrm>
        </p:grpSpPr>
        <p:grpSp>
          <p:nvGrpSpPr>
            <p:cNvPr id="33" name="Group 33">
              <a:extLst>
                <a:ext uri="{FF2B5EF4-FFF2-40B4-BE49-F238E27FC236}">
                  <a16:creationId xmlns:a16="http://schemas.microsoft.com/office/drawing/2014/main" id="{EBA9B6EA-1E48-46D0-BF7F-54600F9A0A10}"/>
                </a:ext>
              </a:extLst>
            </p:cNvPr>
            <p:cNvGrpSpPr/>
            <p:nvPr/>
          </p:nvGrpSpPr>
          <p:grpSpPr>
            <a:xfrm>
              <a:off x="219202" y="763794"/>
              <a:ext cx="3617703" cy="5868256"/>
              <a:chOff x="1593589" y="398948"/>
              <a:chExt cx="1375870" cy="4260181"/>
            </a:xfrm>
          </p:grpSpPr>
          <p:sp>
            <p:nvSpPr>
              <p:cNvPr id="273" name="Oval 28">
                <a:extLst>
                  <a:ext uri="{FF2B5EF4-FFF2-40B4-BE49-F238E27FC236}">
                    <a16:creationId xmlns:a16="http://schemas.microsoft.com/office/drawing/2014/main" id="{75C98809-B323-D2AF-39DD-158C441C4022}"/>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9">
                <a:extLst>
                  <a:ext uri="{FF2B5EF4-FFF2-40B4-BE49-F238E27FC236}">
                    <a16:creationId xmlns:a16="http://schemas.microsoft.com/office/drawing/2014/main" id="{9026F861-522C-08F2-7DF9-E8EED31B0F70}"/>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30">
                <a:extLst>
                  <a:ext uri="{FF2B5EF4-FFF2-40B4-BE49-F238E27FC236}">
                    <a16:creationId xmlns:a16="http://schemas.microsoft.com/office/drawing/2014/main" id="{CEE736F8-A133-ED29-C706-AAB09D8A0DD0}"/>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rapezoid 31">
                <a:extLst>
                  <a:ext uri="{FF2B5EF4-FFF2-40B4-BE49-F238E27FC236}">
                    <a16:creationId xmlns:a16="http://schemas.microsoft.com/office/drawing/2014/main" id="{F39904C9-2223-2F0F-4AD2-29DF90B977D2}"/>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rapezoid 32">
                <a:extLst>
                  <a:ext uri="{FF2B5EF4-FFF2-40B4-BE49-F238E27FC236}">
                    <a16:creationId xmlns:a16="http://schemas.microsoft.com/office/drawing/2014/main" id="{172FE13D-B31E-C0E5-D4C8-AA15494ACB5F}"/>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rapezoid 33">
                <a:extLst>
                  <a:ext uri="{FF2B5EF4-FFF2-40B4-BE49-F238E27FC236}">
                    <a16:creationId xmlns:a16="http://schemas.microsoft.com/office/drawing/2014/main" id="{604F27A8-556A-63A3-D3B5-D7721305D441}"/>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rapezoid 34">
                <a:extLst>
                  <a:ext uri="{FF2B5EF4-FFF2-40B4-BE49-F238E27FC236}">
                    <a16:creationId xmlns:a16="http://schemas.microsoft.com/office/drawing/2014/main" id="{667BE792-FD48-4556-D7D7-CB54971E93C4}"/>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rapezoid 35">
                <a:extLst>
                  <a:ext uri="{FF2B5EF4-FFF2-40B4-BE49-F238E27FC236}">
                    <a16:creationId xmlns:a16="http://schemas.microsoft.com/office/drawing/2014/main" id="{3021724F-C7B8-0DD7-302E-5B4CF78CF5A0}"/>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Cloud 36">
                <a:extLst>
                  <a:ext uri="{FF2B5EF4-FFF2-40B4-BE49-F238E27FC236}">
                    <a16:creationId xmlns:a16="http://schemas.microsoft.com/office/drawing/2014/main" id="{F05D1326-537F-F348-0F73-B1699FCEDEB4}"/>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Cloud 37">
                <a:extLst>
                  <a:ext uri="{FF2B5EF4-FFF2-40B4-BE49-F238E27FC236}">
                    <a16:creationId xmlns:a16="http://schemas.microsoft.com/office/drawing/2014/main" id="{AE5C54EA-2EB7-2A8A-27D1-B0B6FD91B8D5}"/>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38">
                <a:extLst>
                  <a:ext uri="{FF2B5EF4-FFF2-40B4-BE49-F238E27FC236}">
                    <a16:creationId xmlns:a16="http://schemas.microsoft.com/office/drawing/2014/main" id="{38B72760-D7A8-A876-1BCF-86EE7E9F832E}"/>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4" name="Group 23">
                <a:extLst>
                  <a:ext uri="{FF2B5EF4-FFF2-40B4-BE49-F238E27FC236}">
                    <a16:creationId xmlns:a16="http://schemas.microsoft.com/office/drawing/2014/main" id="{D0BAD8E1-6EC7-5DE3-8E87-F30DFE84D15B}"/>
                  </a:ext>
                </a:extLst>
              </p:cNvPr>
              <p:cNvGrpSpPr/>
              <p:nvPr/>
            </p:nvGrpSpPr>
            <p:grpSpPr>
              <a:xfrm>
                <a:off x="2383609" y="1732280"/>
                <a:ext cx="585850" cy="1566411"/>
                <a:chOff x="4699336" y="2759583"/>
                <a:chExt cx="1168064" cy="2193417"/>
              </a:xfrm>
            </p:grpSpPr>
            <p:sp>
              <p:nvSpPr>
                <p:cNvPr id="289" name="Oval 44">
                  <a:extLst>
                    <a:ext uri="{FF2B5EF4-FFF2-40B4-BE49-F238E27FC236}">
                      <a16:creationId xmlns:a16="http://schemas.microsoft.com/office/drawing/2014/main" id="{8341BF72-5F8F-AD85-24B8-8C13556ED2C9}"/>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Trapezoid 45">
                  <a:extLst>
                    <a:ext uri="{FF2B5EF4-FFF2-40B4-BE49-F238E27FC236}">
                      <a16:creationId xmlns:a16="http://schemas.microsoft.com/office/drawing/2014/main" id="{56E40B43-23FE-A48D-4287-8F3BF1A415AD}"/>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rapezoid 46">
                  <a:extLst>
                    <a:ext uri="{FF2B5EF4-FFF2-40B4-BE49-F238E27FC236}">
                      <a16:creationId xmlns:a16="http://schemas.microsoft.com/office/drawing/2014/main" id="{3437AE9F-4838-1F3E-056E-098434983CD5}"/>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5" name="Cloud 37">
                <a:extLst>
                  <a:ext uri="{FF2B5EF4-FFF2-40B4-BE49-F238E27FC236}">
                    <a16:creationId xmlns:a16="http://schemas.microsoft.com/office/drawing/2014/main" id="{A22DCF9F-3EDC-DB07-953D-064056828FCA}"/>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Trapezoid 39">
                <a:extLst>
                  <a:ext uri="{FF2B5EF4-FFF2-40B4-BE49-F238E27FC236}">
                    <a16:creationId xmlns:a16="http://schemas.microsoft.com/office/drawing/2014/main" id="{622DA20D-0131-062C-417F-10675533077E}"/>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Cloud 42">
                <a:extLst>
                  <a:ext uri="{FF2B5EF4-FFF2-40B4-BE49-F238E27FC236}">
                    <a16:creationId xmlns:a16="http://schemas.microsoft.com/office/drawing/2014/main" id="{4D6069BA-D81A-4CFA-DBF5-1F9191728378}"/>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43">
                <a:extLst>
                  <a:ext uri="{FF2B5EF4-FFF2-40B4-BE49-F238E27FC236}">
                    <a16:creationId xmlns:a16="http://schemas.microsoft.com/office/drawing/2014/main" id="{DBADC527-40D3-BDF7-67D8-1E1E39B46D4E}"/>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43">
              <a:extLst>
                <a:ext uri="{FF2B5EF4-FFF2-40B4-BE49-F238E27FC236}">
                  <a16:creationId xmlns:a16="http://schemas.microsoft.com/office/drawing/2014/main" id="{279D9489-B69D-B326-BD34-C3C68BF1C32D}"/>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266" name="Chevron 96">
                <a:extLst>
                  <a:ext uri="{FF2B5EF4-FFF2-40B4-BE49-F238E27FC236}">
                    <a16:creationId xmlns:a16="http://schemas.microsoft.com/office/drawing/2014/main" id="{9EFCD9D7-E3D0-7670-5AED-CB6544D84405}"/>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7" name="Chevron 97">
                <a:extLst>
                  <a:ext uri="{FF2B5EF4-FFF2-40B4-BE49-F238E27FC236}">
                    <a16:creationId xmlns:a16="http://schemas.microsoft.com/office/drawing/2014/main" id="{C35969E6-60F7-298C-6B9F-09A25397584F}"/>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8" name="Chevron 98">
                <a:extLst>
                  <a:ext uri="{FF2B5EF4-FFF2-40B4-BE49-F238E27FC236}">
                    <a16:creationId xmlns:a16="http://schemas.microsoft.com/office/drawing/2014/main" id="{078B5EDC-F94F-197D-E61A-3DDA6DD9A63E}"/>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9" name="Chevron 99">
                <a:extLst>
                  <a:ext uri="{FF2B5EF4-FFF2-40B4-BE49-F238E27FC236}">
                    <a16:creationId xmlns:a16="http://schemas.microsoft.com/office/drawing/2014/main" id="{638EF148-8D99-4C85-1E0A-64E3906F7B87}"/>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0" name="Chevron 100">
                <a:extLst>
                  <a:ext uri="{FF2B5EF4-FFF2-40B4-BE49-F238E27FC236}">
                    <a16:creationId xmlns:a16="http://schemas.microsoft.com/office/drawing/2014/main" id="{1EC1F36F-49F9-1CA1-9370-06756B763625}"/>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1" name="Chevron 101">
                <a:extLst>
                  <a:ext uri="{FF2B5EF4-FFF2-40B4-BE49-F238E27FC236}">
                    <a16:creationId xmlns:a16="http://schemas.microsoft.com/office/drawing/2014/main" id="{447DB421-C6FE-F97B-2694-EF866C8C74DE}"/>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2" name="Chevron 102">
                <a:extLst>
                  <a:ext uri="{FF2B5EF4-FFF2-40B4-BE49-F238E27FC236}">
                    <a16:creationId xmlns:a16="http://schemas.microsoft.com/office/drawing/2014/main" id="{1A5F2850-56A0-FA77-6923-C771BEF7F1A3}"/>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5" name="Group 44">
              <a:extLst>
                <a:ext uri="{FF2B5EF4-FFF2-40B4-BE49-F238E27FC236}">
                  <a16:creationId xmlns:a16="http://schemas.microsoft.com/office/drawing/2014/main" id="{46C6AE84-3DF5-97A1-895D-FEBD11002C97}"/>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202" name="Chevron 89">
                <a:extLst>
                  <a:ext uri="{FF2B5EF4-FFF2-40B4-BE49-F238E27FC236}">
                    <a16:creationId xmlns:a16="http://schemas.microsoft.com/office/drawing/2014/main" id="{B706B09E-A303-0204-5055-7AD19CE0C6E9}"/>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3" name="Chevron 90">
                <a:extLst>
                  <a:ext uri="{FF2B5EF4-FFF2-40B4-BE49-F238E27FC236}">
                    <a16:creationId xmlns:a16="http://schemas.microsoft.com/office/drawing/2014/main" id="{D512D885-955A-1E12-E8A8-9D609E1AD1C9}"/>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5" name="Chevron 91">
                <a:extLst>
                  <a:ext uri="{FF2B5EF4-FFF2-40B4-BE49-F238E27FC236}">
                    <a16:creationId xmlns:a16="http://schemas.microsoft.com/office/drawing/2014/main" id="{6898E737-11BB-74DD-294C-D37B80854046}"/>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Chevron 92">
                <a:extLst>
                  <a:ext uri="{FF2B5EF4-FFF2-40B4-BE49-F238E27FC236}">
                    <a16:creationId xmlns:a16="http://schemas.microsoft.com/office/drawing/2014/main" id="{38DBA758-88D7-EAF4-9B53-820F8D009764}"/>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Chevron 93">
                <a:extLst>
                  <a:ext uri="{FF2B5EF4-FFF2-40B4-BE49-F238E27FC236}">
                    <a16:creationId xmlns:a16="http://schemas.microsoft.com/office/drawing/2014/main" id="{109C3C83-BBA3-D091-F9DF-25CA911E190E}"/>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Chevron 94">
                <a:extLst>
                  <a:ext uri="{FF2B5EF4-FFF2-40B4-BE49-F238E27FC236}">
                    <a16:creationId xmlns:a16="http://schemas.microsoft.com/office/drawing/2014/main" id="{C20493AE-9CEB-33D0-0ECD-26E9D63E2189}"/>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Chevron 95">
                <a:extLst>
                  <a:ext uri="{FF2B5EF4-FFF2-40B4-BE49-F238E27FC236}">
                    <a16:creationId xmlns:a16="http://schemas.microsoft.com/office/drawing/2014/main" id="{6FF7BCCB-6ADB-88EB-94AC-E9748E85AD6E}"/>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6" name="Rectangle 35">
              <a:extLst>
                <a:ext uri="{FF2B5EF4-FFF2-40B4-BE49-F238E27FC236}">
                  <a16:creationId xmlns:a16="http://schemas.microsoft.com/office/drawing/2014/main" id="{31A23832-8E0A-4292-C012-09B07871874F}"/>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2" name="Group 291">
            <a:extLst>
              <a:ext uri="{FF2B5EF4-FFF2-40B4-BE49-F238E27FC236}">
                <a16:creationId xmlns:a16="http://schemas.microsoft.com/office/drawing/2014/main" id="{919D9258-00AE-ED96-0035-730725871AFE}"/>
              </a:ext>
            </a:extLst>
          </p:cNvPr>
          <p:cNvGrpSpPr/>
          <p:nvPr/>
        </p:nvGrpSpPr>
        <p:grpSpPr>
          <a:xfrm>
            <a:off x="8586735" y="4709166"/>
            <a:ext cx="680498" cy="1442498"/>
            <a:chOff x="1048251" y="1600200"/>
            <a:chExt cx="2120892" cy="4495800"/>
          </a:xfrm>
        </p:grpSpPr>
        <p:sp>
          <p:nvSpPr>
            <p:cNvPr id="293" name="Oval 62">
              <a:extLst>
                <a:ext uri="{FF2B5EF4-FFF2-40B4-BE49-F238E27FC236}">
                  <a16:creationId xmlns:a16="http://schemas.microsoft.com/office/drawing/2014/main" id="{FEC446E5-0F2A-8E99-7720-4AD7EC4A9FB4}"/>
                </a:ext>
              </a:extLst>
            </p:cNvPr>
            <p:cNvSpPr/>
            <p:nvPr/>
          </p:nvSpPr>
          <p:spPr>
            <a:xfrm rot="20950279">
              <a:off x="2035534" y="5633521"/>
              <a:ext cx="646564" cy="462477"/>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F0BC71BC-FA48-065D-65C4-CBE946E61B44}"/>
                </a:ext>
              </a:extLst>
            </p:cNvPr>
            <p:cNvSpPr/>
            <p:nvPr/>
          </p:nvSpPr>
          <p:spPr>
            <a:xfrm rot="20950279">
              <a:off x="1453258" y="5633523"/>
              <a:ext cx="646564" cy="462477"/>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52F7FCCF-B914-1416-F297-CFA5A15E7458}"/>
                </a:ext>
              </a:extLst>
            </p:cNvPr>
            <p:cNvSpPr/>
            <p:nvPr/>
          </p:nvSpPr>
          <p:spPr>
            <a:xfrm rot="3727289" flipH="1">
              <a:off x="2619115" y="4432242"/>
              <a:ext cx="646564" cy="4534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790DCAA0-12BC-A9C1-BF6B-31A89F4D70DA}"/>
                </a:ext>
              </a:extLst>
            </p:cNvPr>
            <p:cNvSpPr/>
            <p:nvPr/>
          </p:nvSpPr>
          <p:spPr>
            <a:xfrm rot="17979736">
              <a:off x="924428" y="4523569"/>
              <a:ext cx="646564" cy="3989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Trapezoid 296">
              <a:extLst>
                <a:ext uri="{FF2B5EF4-FFF2-40B4-BE49-F238E27FC236}">
                  <a16:creationId xmlns:a16="http://schemas.microsoft.com/office/drawing/2014/main" id="{2DD97465-2FD7-E5E9-5106-6222D731A6EB}"/>
                </a:ext>
              </a:extLst>
            </p:cNvPr>
            <p:cNvSpPr/>
            <p:nvPr/>
          </p:nvSpPr>
          <p:spPr>
            <a:xfrm>
              <a:off x="1400427" y="3232845"/>
              <a:ext cx="1401029" cy="256453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rapezoid 297">
              <a:extLst>
                <a:ext uri="{FF2B5EF4-FFF2-40B4-BE49-F238E27FC236}">
                  <a16:creationId xmlns:a16="http://schemas.microsoft.com/office/drawing/2014/main" id="{4135D967-43C1-9947-0A1D-2959F19E90F4}"/>
                </a:ext>
              </a:extLst>
            </p:cNvPr>
            <p:cNvSpPr/>
            <p:nvPr/>
          </p:nvSpPr>
          <p:spPr>
            <a:xfrm rot="20382913">
              <a:off x="2401734" y="3294670"/>
              <a:ext cx="579127" cy="1484478"/>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Trapezoid 298">
              <a:extLst>
                <a:ext uri="{FF2B5EF4-FFF2-40B4-BE49-F238E27FC236}">
                  <a16:creationId xmlns:a16="http://schemas.microsoft.com/office/drawing/2014/main" id="{D088BDD6-0E22-63BF-4697-EDA3462535C7}"/>
                </a:ext>
              </a:extLst>
            </p:cNvPr>
            <p:cNvSpPr/>
            <p:nvPr/>
          </p:nvSpPr>
          <p:spPr>
            <a:xfrm rot="1217087" flipH="1">
              <a:off x="1156078" y="3302550"/>
              <a:ext cx="630412" cy="1538284"/>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Trapezoid 299">
              <a:extLst>
                <a:ext uri="{FF2B5EF4-FFF2-40B4-BE49-F238E27FC236}">
                  <a16:creationId xmlns:a16="http://schemas.microsoft.com/office/drawing/2014/main" id="{0BDBF693-2AD3-5F43-CC9B-2C48A135435A}"/>
                </a:ext>
              </a:extLst>
            </p:cNvPr>
            <p:cNvSpPr/>
            <p:nvPr/>
          </p:nvSpPr>
          <p:spPr>
            <a:xfrm>
              <a:off x="1517180" y="4612674"/>
              <a:ext cx="1167524" cy="30662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Trapezoid 300">
              <a:extLst>
                <a:ext uri="{FF2B5EF4-FFF2-40B4-BE49-F238E27FC236}">
                  <a16:creationId xmlns:a16="http://schemas.microsoft.com/office/drawing/2014/main" id="{288D8FCB-66CB-0B21-6BB6-A6F52134C0F5}"/>
                </a:ext>
              </a:extLst>
            </p:cNvPr>
            <p:cNvSpPr/>
            <p:nvPr/>
          </p:nvSpPr>
          <p:spPr>
            <a:xfrm rot="10800000">
              <a:off x="1885386" y="3289915"/>
              <a:ext cx="465823" cy="525143"/>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Oval 301">
              <a:extLst>
                <a:ext uri="{FF2B5EF4-FFF2-40B4-BE49-F238E27FC236}">
                  <a16:creationId xmlns:a16="http://schemas.microsoft.com/office/drawing/2014/main" id="{5BFE3A46-C342-A79C-EC5E-C2B1DA334355}"/>
                </a:ext>
              </a:extLst>
            </p:cNvPr>
            <p:cNvSpPr/>
            <p:nvPr/>
          </p:nvSpPr>
          <p:spPr>
            <a:xfrm>
              <a:off x="1420477" y="1761884"/>
              <a:ext cx="1401029" cy="188158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Cloud 302">
              <a:extLst>
                <a:ext uri="{FF2B5EF4-FFF2-40B4-BE49-F238E27FC236}">
                  <a16:creationId xmlns:a16="http://schemas.microsoft.com/office/drawing/2014/main" id="{7442E2B6-4A59-6653-2668-76304C08D007}"/>
                </a:ext>
              </a:extLst>
            </p:cNvPr>
            <p:cNvSpPr/>
            <p:nvPr/>
          </p:nvSpPr>
          <p:spPr>
            <a:xfrm rot="671737">
              <a:off x="1277925" y="2193892"/>
              <a:ext cx="444070" cy="1098357"/>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Cloud 303">
              <a:extLst>
                <a:ext uri="{FF2B5EF4-FFF2-40B4-BE49-F238E27FC236}">
                  <a16:creationId xmlns:a16="http://schemas.microsoft.com/office/drawing/2014/main" id="{6AB948CA-2B4E-83C9-B101-30EAFF9FFE09}"/>
                </a:ext>
              </a:extLst>
            </p:cNvPr>
            <p:cNvSpPr/>
            <p:nvPr/>
          </p:nvSpPr>
          <p:spPr>
            <a:xfrm rot="20928263" flipH="1">
              <a:off x="2430420" y="2333258"/>
              <a:ext cx="506360" cy="965173"/>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Chord 304">
              <a:extLst>
                <a:ext uri="{FF2B5EF4-FFF2-40B4-BE49-F238E27FC236}">
                  <a16:creationId xmlns:a16="http://schemas.microsoft.com/office/drawing/2014/main" id="{226514A7-73F7-E63D-64CC-34E96838814D}"/>
                </a:ext>
              </a:extLst>
            </p:cNvPr>
            <p:cNvSpPr/>
            <p:nvPr/>
          </p:nvSpPr>
          <p:spPr>
            <a:xfrm rot="7621963">
              <a:off x="1473683" y="1625975"/>
              <a:ext cx="1196357" cy="1144807"/>
            </a:xfrm>
            <a:prstGeom prst="chord">
              <a:avLst>
                <a:gd name="adj1" fmla="val 2700000"/>
                <a:gd name="adj2" fmla="val 1430513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ed Rectangle 175">
              <a:extLst>
                <a:ext uri="{FF2B5EF4-FFF2-40B4-BE49-F238E27FC236}">
                  <a16:creationId xmlns:a16="http://schemas.microsoft.com/office/drawing/2014/main" id="{B1CBBA83-78F2-DB6E-387F-8907286122BB}"/>
                </a:ext>
              </a:extLst>
            </p:cNvPr>
            <p:cNvSpPr/>
            <p:nvPr/>
          </p:nvSpPr>
          <p:spPr>
            <a:xfrm>
              <a:off x="1418492" y="2041845"/>
              <a:ext cx="1354015" cy="405834"/>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7" name="Group 46">
              <a:extLst>
                <a:ext uri="{FF2B5EF4-FFF2-40B4-BE49-F238E27FC236}">
                  <a16:creationId xmlns:a16="http://schemas.microsoft.com/office/drawing/2014/main" id="{35A837CA-0E83-97EF-7F47-CBF831128546}"/>
                </a:ext>
              </a:extLst>
            </p:cNvPr>
            <p:cNvGrpSpPr/>
            <p:nvPr/>
          </p:nvGrpSpPr>
          <p:grpSpPr>
            <a:xfrm>
              <a:off x="1398319" y="5522026"/>
              <a:ext cx="1371600" cy="242455"/>
              <a:chOff x="1447800" y="7148945"/>
              <a:chExt cx="2885704" cy="938151"/>
            </a:xfrm>
          </p:grpSpPr>
          <p:grpSp>
            <p:nvGrpSpPr>
              <p:cNvPr id="328" name="Group 39">
                <a:extLst>
                  <a:ext uri="{FF2B5EF4-FFF2-40B4-BE49-F238E27FC236}">
                    <a16:creationId xmlns:a16="http://schemas.microsoft.com/office/drawing/2014/main" id="{1172C1DD-C977-C11B-7523-BEF607157D85}"/>
                  </a:ext>
                </a:extLst>
              </p:cNvPr>
              <p:cNvGrpSpPr/>
              <p:nvPr/>
            </p:nvGrpSpPr>
            <p:grpSpPr>
              <a:xfrm>
                <a:off x="3571504" y="7148945"/>
                <a:ext cx="762000" cy="914400"/>
                <a:chOff x="1447800" y="7162800"/>
                <a:chExt cx="762000" cy="914400"/>
              </a:xfrm>
            </p:grpSpPr>
            <p:grpSp>
              <p:nvGrpSpPr>
                <p:cNvPr id="343" name="Group 25">
                  <a:extLst>
                    <a:ext uri="{FF2B5EF4-FFF2-40B4-BE49-F238E27FC236}">
                      <a16:creationId xmlns:a16="http://schemas.microsoft.com/office/drawing/2014/main" id="{0442E898-0543-5B7E-BD0E-48DF71FB1AE4}"/>
                    </a:ext>
                  </a:extLst>
                </p:cNvPr>
                <p:cNvGrpSpPr/>
                <p:nvPr/>
              </p:nvGrpSpPr>
              <p:grpSpPr>
                <a:xfrm>
                  <a:off x="1447800" y="7162800"/>
                  <a:ext cx="762000" cy="914400"/>
                  <a:chOff x="3276600" y="990600"/>
                  <a:chExt cx="762000" cy="914400"/>
                </a:xfrm>
              </p:grpSpPr>
              <p:sp>
                <p:nvSpPr>
                  <p:cNvPr id="345" name="Oval 344">
                    <a:extLst>
                      <a:ext uri="{FF2B5EF4-FFF2-40B4-BE49-F238E27FC236}">
                        <a16:creationId xmlns:a16="http://schemas.microsoft.com/office/drawing/2014/main" id="{D647EA40-420A-26C1-2B19-A9F630866C41}"/>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Quad Arrow 215">
                    <a:extLst>
                      <a:ext uri="{FF2B5EF4-FFF2-40B4-BE49-F238E27FC236}">
                        <a16:creationId xmlns:a16="http://schemas.microsoft.com/office/drawing/2014/main" id="{60F1CDAB-DDA0-E0DF-AB94-20E0E1E6C199}"/>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4" name="Diamond 343">
                  <a:extLst>
                    <a:ext uri="{FF2B5EF4-FFF2-40B4-BE49-F238E27FC236}">
                      <a16:creationId xmlns:a16="http://schemas.microsoft.com/office/drawing/2014/main" id="{55DDA855-EED3-2555-BC8E-ED0FC20932AA}"/>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9" name="Group 32">
                <a:extLst>
                  <a:ext uri="{FF2B5EF4-FFF2-40B4-BE49-F238E27FC236}">
                    <a16:creationId xmlns:a16="http://schemas.microsoft.com/office/drawing/2014/main" id="{5D7793B0-2F41-8059-21E9-46CDE6AA2D3C}"/>
                  </a:ext>
                </a:extLst>
              </p:cNvPr>
              <p:cNvGrpSpPr/>
              <p:nvPr/>
            </p:nvGrpSpPr>
            <p:grpSpPr>
              <a:xfrm>
                <a:off x="2514599" y="7172696"/>
                <a:ext cx="1129975" cy="914400"/>
                <a:chOff x="1447800" y="7162800"/>
                <a:chExt cx="1129975" cy="914400"/>
              </a:xfrm>
            </p:grpSpPr>
            <p:grpSp>
              <p:nvGrpSpPr>
                <p:cNvPr id="337" name="Group 25">
                  <a:extLst>
                    <a:ext uri="{FF2B5EF4-FFF2-40B4-BE49-F238E27FC236}">
                      <a16:creationId xmlns:a16="http://schemas.microsoft.com/office/drawing/2014/main" id="{F2B39783-08A5-FA55-51EB-236C148CC706}"/>
                    </a:ext>
                  </a:extLst>
                </p:cNvPr>
                <p:cNvGrpSpPr/>
                <p:nvPr/>
              </p:nvGrpSpPr>
              <p:grpSpPr>
                <a:xfrm>
                  <a:off x="1447800" y="7162800"/>
                  <a:ext cx="762000" cy="914400"/>
                  <a:chOff x="3276600" y="990600"/>
                  <a:chExt cx="762000" cy="914400"/>
                </a:xfrm>
              </p:grpSpPr>
              <p:sp>
                <p:nvSpPr>
                  <p:cNvPr id="341" name="Oval 37">
                    <a:extLst>
                      <a:ext uri="{FF2B5EF4-FFF2-40B4-BE49-F238E27FC236}">
                        <a16:creationId xmlns:a16="http://schemas.microsoft.com/office/drawing/2014/main" id="{41FAF765-7602-A376-8BF5-6AA0F2E9DFC6}"/>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Quad Arrow 38">
                    <a:extLst>
                      <a:ext uri="{FF2B5EF4-FFF2-40B4-BE49-F238E27FC236}">
                        <a16:creationId xmlns:a16="http://schemas.microsoft.com/office/drawing/2014/main" id="{82411A38-095B-A433-A287-ABB7D151A7BE}"/>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8" name="Quad Arrow 207">
                  <a:extLst>
                    <a:ext uri="{FF2B5EF4-FFF2-40B4-BE49-F238E27FC236}">
                      <a16:creationId xmlns:a16="http://schemas.microsoft.com/office/drawing/2014/main" id="{1EB8AEA8-495A-4DFA-ABD3-8EF66B3D0D6D}"/>
                    </a:ext>
                  </a:extLst>
                </p:cNvPr>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Diamond 338">
                  <a:extLst>
                    <a:ext uri="{FF2B5EF4-FFF2-40B4-BE49-F238E27FC236}">
                      <a16:creationId xmlns:a16="http://schemas.microsoft.com/office/drawing/2014/main" id="{388C153F-E8C0-0864-0C45-9E798F2FC95D}"/>
                    </a:ext>
                  </a:extLst>
                </p:cNvPr>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Diamond 339">
                  <a:extLst>
                    <a:ext uri="{FF2B5EF4-FFF2-40B4-BE49-F238E27FC236}">
                      <a16:creationId xmlns:a16="http://schemas.microsoft.com/office/drawing/2014/main" id="{2EC85252-09CE-EC8E-D4EB-1B05D2C5042E}"/>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0" name="Group 31">
                <a:extLst>
                  <a:ext uri="{FF2B5EF4-FFF2-40B4-BE49-F238E27FC236}">
                    <a16:creationId xmlns:a16="http://schemas.microsoft.com/office/drawing/2014/main" id="{44FD526E-ADE9-8D2D-BA0E-9373E4672F62}"/>
                  </a:ext>
                </a:extLst>
              </p:cNvPr>
              <p:cNvGrpSpPr/>
              <p:nvPr/>
            </p:nvGrpSpPr>
            <p:grpSpPr>
              <a:xfrm>
                <a:off x="1447800" y="7162800"/>
                <a:ext cx="1129975" cy="914400"/>
                <a:chOff x="1447800" y="7162800"/>
                <a:chExt cx="1129975" cy="914400"/>
              </a:xfrm>
            </p:grpSpPr>
            <p:grpSp>
              <p:nvGrpSpPr>
                <p:cNvPr id="331" name="Group 25">
                  <a:extLst>
                    <a:ext uri="{FF2B5EF4-FFF2-40B4-BE49-F238E27FC236}">
                      <a16:creationId xmlns:a16="http://schemas.microsoft.com/office/drawing/2014/main" id="{07A424B5-2B5B-E756-984E-CD5EB32CB713}"/>
                    </a:ext>
                  </a:extLst>
                </p:cNvPr>
                <p:cNvGrpSpPr/>
                <p:nvPr/>
              </p:nvGrpSpPr>
              <p:grpSpPr>
                <a:xfrm>
                  <a:off x="1447800" y="7162800"/>
                  <a:ext cx="762000" cy="914400"/>
                  <a:chOff x="3276600" y="990600"/>
                  <a:chExt cx="762000" cy="914400"/>
                </a:xfrm>
              </p:grpSpPr>
              <p:sp>
                <p:nvSpPr>
                  <p:cNvPr id="335" name="Oval 26">
                    <a:extLst>
                      <a:ext uri="{FF2B5EF4-FFF2-40B4-BE49-F238E27FC236}">
                        <a16:creationId xmlns:a16="http://schemas.microsoft.com/office/drawing/2014/main" id="{B694A500-4517-3970-5520-13ED3CB8E9C9}"/>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Quad Arrow 27">
                    <a:extLst>
                      <a:ext uri="{FF2B5EF4-FFF2-40B4-BE49-F238E27FC236}">
                        <a16:creationId xmlns:a16="http://schemas.microsoft.com/office/drawing/2014/main" id="{D386AEF5-3413-56D3-D97F-50831A344A52}"/>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2" name="Quad Arrow 28">
                  <a:extLst>
                    <a:ext uri="{FF2B5EF4-FFF2-40B4-BE49-F238E27FC236}">
                      <a16:creationId xmlns:a16="http://schemas.microsoft.com/office/drawing/2014/main" id="{A76CD139-5C0B-F0AD-0A4A-D16C19FC8365}"/>
                    </a:ext>
                  </a:extLst>
                </p:cNvPr>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Diamond 29">
                  <a:extLst>
                    <a:ext uri="{FF2B5EF4-FFF2-40B4-BE49-F238E27FC236}">
                      <a16:creationId xmlns:a16="http://schemas.microsoft.com/office/drawing/2014/main" id="{85E3D076-7D04-289C-17A3-BF38B2F430D4}"/>
                    </a:ext>
                  </a:extLst>
                </p:cNvPr>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Diamond 30">
                  <a:extLst>
                    <a:ext uri="{FF2B5EF4-FFF2-40B4-BE49-F238E27FC236}">
                      <a16:creationId xmlns:a16="http://schemas.microsoft.com/office/drawing/2014/main" id="{32FC47B3-9B84-70D3-0475-04D9A6E0B271}"/>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8" name="Group 47">
              <a:extLst>
                <a:ext uri="{FF2B5EF4-FFF2-40B4-BE49-F238E27FC236}">
                  <a16:creationId xmlns:a16="http://schemas.microsoft.com/office/drawing/2014/main" id="{96653B8D-0D34-0C8F-9472-59A20808F22B}"/>
                </a:ext>
              </a:extLst>
            </p:cNvPr>
            <p:cNvGrpSpPr/>
            <p:nvPr/>
          </p:nvGrpSpPr>
          <p:grpSpPr>
            <a:xfrm>
              <a:off x="1420090" y="2123704"/>
              <a:ext cx="1371600" cy="242455"/>
              <a:chOff x="1447800" y="7148945"/>
              <a:chExt cx="2885704" cy="938151"/>
            </a:xfrm>
          </p:grpSpPr>
          <p:grpSp>
            <p:nvGrpSpPr>
              <p:cNvPr id="309" name="Group 39">
                <a:extLst>
                  <a:ext uri="{FF2B5EF4-FFF2-40B4-BE49-F238E27FC236}">
                    <a16:creationId xmlns:a16="http://schemas.microsoft.com/office/drawing/2014/main" id="{0DA802AE-80BC-946F-91A6-99D2C1A1552A}"/>
                  </a:ext>
                </a:extLst>
              </p:cNvPr>
              <p:cNvGrpSpPr/>
              <p:nvPr/>
            </p:nvGrpSpPr>
            <p:grpSpPr>
              <a:xfrm>
                <a:off x="3571504" y="7148945"/>
                <a:ext cx="762000" cy="914400"/>
                <a:chOff x="1447800" y="7162800"/>
                <a:chExt cx="762000" cy="914400"/>
              </a:xfrm>
            </p:grpSpPr>
            <p:grpSp>
              <p:nvGrpSpPr>
                <p:cNvPr id="324" name="Group 25">
                  <a:extLst>
                    <a:ext uri="{FF2B5EF4-FFF2-40B4-BE49-F238E27FC236}">
                      <a16:creationId xmlns:a16="http://schemas.microsoft.com/office/drawing/2014/main" id="{35701281-AA62-4C5A-BB36-2654806B5443}"/>
                    </a:ext>
                  </a:extLst>
                </p:cNvPr>
                <p:cNvGrpSpPr/>
                <p:nvPr/>
              </p:nvGrpSpPr>
              <p:grpSpPr>
                <a:xfrm>
                  <a:off x="1447800" y="7162800"/>
                  <a:ext cx="762000" cy="914400"/>
                  <a:chOff x="3276600" y="990600"/>
                  <a:chExt cx="762000" cy="914400"/>
                </a:xfrm>
              </p:grpSpPr>
              <p:sp>
                <p:nvSpPr>
                  <p:cNvPr id="326" name="Oval 325">
                    <a:extLst>
                      <a:ext uri="{FF2B5EF4-FFF2-40B4-BE49-F238E27FC236}">
                        <a16:creationId xmlns:a16="http://schemas.microsoft.com/office/drawing/2014/main" id="{A26BAB5D-3BAB-4334-6EA3-0BFD7939C7C5}"/>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Quad Arrow 196">
                    <a:extLst>
                      <a:ext uri="{FF2B5EF4-FFF2-40B4-BE49-F238E27FC236}">
                        <a16:creationId xmlns:a16="http://schemas.microsoft.com/office/drawing/2014/main" id="{FE2EC262-5B3C-D36F-754D-D1E787326B7B}"/>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5" name="Diamond 324">
                  <a:extLst>
                    <a:ext uri="{FF2B5EF4-FFF2-40B4-BE49-F238E27FC236}">
                      <a16:creationId xmlns:a16="http://schemas.microsoft.com/office/drawing/2014/main" id="{6FD6435B-0259-A62E-DD5D-682D28FF9463}"/>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 name="Group 32">
                <a:extLst>
                  <a:ext uri="{FF2B5EF4-FFF2-40B4-BE49-F238E27FC236}">
                    <a16:creationId xmlns:a16="http://schemas.microsoft.com/office/drawing/2014/main" id="{E07B2596-A661-8854-1212-44D423FDE383}"/>
                  </a:ext>
                </a:extLst>
              </p:cNvPr>
              <p:cNvGrpSpPr/>
              <p:nvPr/>
            </p:nvGrpSpPr>
            <p:grpSpPr>
              <a:xfrm>
                <a:off x="2514599" y="7172696"/>
                <a:ext cx="1129975" cy="914400"/>
                <a:chOff x="1447800" y="7162800"/>
                <a:chExt cx="1129975" cy="914400"/>
              </a:xfrm>
            </p:grpSpPr>
            <p:grpSp>
              <p:nvGrpSpPr>
                <p:cNvPr id="318" name="Group 25">
                  <a:extLst>
                    <a:ext uri="{FF2B5EF4-FFF2-40B4-BE49-F238E27FC236}">
                      <a16:creationId xmlns:a16="http://schemas.microsoft.com/office/drawing/2014/main" id="{6B7090AB-FE36-518A-848F-AA2F2483C381}"/>
                    </a:ext>
                  </a:extLst>
                </p:cNvPr>
                <p:cNvGrpSpPr/>
                <p:nvPr/>
              </p:nvGrpSpPr>
              <p:grpSpPr>
                <a:xfrm>
                  <a:off x="1447800" y="7162800"/>
                  <a:ext cx="762000" cy="914400"/>
                  <a:chOff x="3276600" y="990600"/>
                  <a:chExt cx="762000" cy="914400"/>
                </a:xfrm>
              </p:grpSpPr>
              <p:sp>
                <p:nvSpPr>
                  <p:cNvPr id="322" name="Oval 321">
                    <a:extLst>
                      <a:ext uri="{FF2B5EF4-FFF2-40B4-BE49-F238E27FC236}">
                        <a16:creationId xmlns:a16="http://schemas.microsoft.com/office/drawing/2014/main" id="{B5215CB7-B16F-7255-3A47-C65F49DEE0CD}"/>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Quad Arrow 192">
                    <a:extLst>
                      <a:ext uri="{FF2B5EF4-FFF2-40B4-BE49-F238E27FC236}">
                        <a16:creationId xmlns:a16="http://schemas.microsoft.com/office/drawing/2014/main" id="{E389A27C-1B2B-A864-664A-84DF1A78F682}"/>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9" name="Quad Arrow 188">
                  <a:extLst>
                    <a:ext uri="{FF2B5EF4-FFF2-40B4-BE49-F238E27FC236}">
                      <a16:creationId xmlns:a16="http://schemas.microsoft.com/office/drawing/2014/main" id="{B82592BF-0602-2E3A-BFE4-B070E40CB713}"/>
                    </a:ext>
                  </a:extLst>
                </p:cNvPr>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Diamond 319">
                  <a:extLst>
                    <a:ext uri="{FF2B5EF4-FFF2-40B4-BE49-F238E27FC236}">
                      <a16:creationId xmlns:a16="http://schemas.microsoft.com/office/drawing/2014/main" id="{BADA35F4-8691-04C3-AF05-825A20631C67}"/>
                    </a:ext>
                  </a:extLst>
                </p:cNvPr>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Diamond 320">
                  <a:extLst>
                    <a:ext uri="{FF2B5EF4-FFF2-40B4-BE49-F238E27FC236}">
                      <a16:creationId xmlns:a16="http://schemas.microsoft.com/office/drawing/2014/main" id="{0F073188-79DB-A935-8B47-62E7A1FF4C1A}"/>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1" name="Group 31">
                <a:extLst>
                  <a:ext uri="{FF2B5EF4-FFF2-40B4-BE49-F238E27FC236}">
                    <a16:creationId xmlns:a16="http://schemas.microsoft.com/office/drawing/2014/main" id="{AD0BEECE-CEE0-BF31-8BB3-3459BD1C89EE}"/>
                  </a:ext>
                </a:extLst>
              </p:cNvPr>
              <p:cNvGrpSpPr/>
              <p:nvPr/>
            </p:nvGrpSpPr>
            <p:grpSpPr>
              <a:xfrm>
                <a:off x="1447800" y="7162800"/>
                <a:ext cx="1129975" cy="914400"/>
                <a:chOff x="1447800" y="7162800"/>
                <a:chExt cx="1129975" cy="914400"/>
              </a:xfrm>
            </p:grpSpPr>
            <p:grpSp>
              <p:nvGrpSpPr>
                <p:cNvPr id="312" name="Group 25">
                  <a:extLst>
                    <a:ext uri="{FF2B5EF4-FFF2-40B4-BE49-F238E27FC236}">
                      <a16:creationId xmlns:a16="http://schemas.microsoft.com/office/drawing/2014/main" id="{A784DDAB-219D-38EF-7979-764B26B8C5AE}"/>
                    </a:ext>
                  </a:extLst>
                </p:cNvPr>
                <p:cNvGrpSpPr/>
                <p:nvPr/>
              </p:nvGrpSpPr>
              <p:grpSpPr>
                <a:xfrm>
                  <a:off x="1447800" y="7162800"/>
                  <a:ext cx="762000" cy="914400"/>
                  <a:chOff x="3276600" y="990600"/>
                  <a:chExt cx="762000" cy="914400"/>
                </a:xfrm>
              </p:grpSpPr>
              <p:sp>
                <p:nvSpPr>
                  <p:cNvPr id="316" name="Oval 315">
                    <a:extLst>
                      <a:ext uri="{FF2B5EF4-FFF2-40B4-BE49-F238E27FC236}">
                        <a16:creationId xmlns:a16="http://schemas.microsoft.com/office/drawing/2014/main" id="{8C13D64A-44CD-4E48-5AC2-862B1D08AE02}"/>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Quad Arrow 186">
                    <a:extLst>
                      <a:ext uri="{FF2B5EF4-FFF2-40B4-BE49-F238E27FC236}">
                        <a16:creationId xmlns:a16="http://schemas.microsoft.com/office/drawing/2014/main" id="{2F1FD5D7-1333-A87C-2A63-83C922CF3C9D}"/>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3" name="Quad Arrow 182">
                  <a:extLst>
                    <a:ext uri="{FF2B5EF4-FFF2-40B4-BE49-F238E27FC236}">
                      <a16:creationId xmlns:a16="http://schemas.microsoft.com/office/drawing/2014/main" id="{661E9029-EA62-CDE0-A6C2-8B5E5C76B791}"/>
                    </a:ext>
                  </a:extLst>
                </p:cNvPr>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Diamond 313">
                  <a:extLst>
                    <a:ext uri="{FF2B5EF4-FFF2-40B4-BE49-F238E27FC236}">
                      <a16:creationId xmlns:a16="http://schemas.microsoft.com/office/drawing/2014/main" id="{38391D0E-4177-E821-A21C-D3BCEBCD5AC8}"/>
                    </a:ext>
                  </a:extLst>
                </p:cNvPr>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Diamond 314">
                  <a:extLst>
                    <a:ext uri="{FF2B5EF4-FFF2-40B4-BE49-F238E27FC236}">
                      <a16:creationId xmlns:a16="http://schemas.microsoft.com/office/drawing/2014/main" id="{288B6181-0F44-F060-128A-E97FF693E3EF}"/>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47" name="Group 346">
            <a:extLst>
              <a:ext uri="{FF2B5EF4-FFF2-40B4-BE49-F238E27FC236}">
                <a16:creationId xmlns:a16="http://schemas.microsoft.com/office/drawing/2014/main" id="{A2017A21-5FB1-41D4-6B0D-C6B6787AE778}"/>
              </a:ext>
            </a:extLst>
          </p:cNvPr>
          <p:cNvGrpSpPr/>
          <p:nvPr/>
        </p:nvGrpSpPr>
        <p:grpSpPr>
          <a:xfrm>
            <a:off x="8482280" y="961004"/>
            <a:ext cx="631942" cy="1283491"/>
            <a:chOff x="4847870" y="1415932"/>
            <a:chExt cx="2215815" cy="4500383"/>
          </a:xfrm>
        </p:grpSpPr>
        <p:sp>
          <p:nvSpPr>
            <p:cNvPr id="348" name="Oval 347">
              <a:extLst>
                <a:ext uri="{FF2B5EF4-FFF2-40B4-BE49-F238E27FC236}">
                  <a16:creationId xmlns:a16="http://schemas.microsoft.com/office/drawing/2014/main" id="{54288956-5508-CD00-111C-987C053D9956}"/>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Trapezoid 348">
              <a:extLst>
                <a:ext uri="{FF2B5EF4-FFF2-40B4-BE49-F238E27FC236}">
                  <a16:creationId xmlns:a16="http://schemas.microsoft.com/office/drawing/2014/main" id="{FCA8AF80-1C5E-F171-8F0E-E931894B987B}"/>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2504487C-F424-F1EC-DFCA-81CCC5EEF5D9}"/>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Trapezoid 350">
              <a:extLst>
                <a:ext uri="{FF2B5EF4-FFF2-40B4-BE49-F238E27FC236}">
                  <a16:creationId xmlns:a16="http://schemas.microsoft.com/office/drawing/2014/main" id="{A826800D-E8B7-1F06-7816-2DC8B8A5A7B6}"/>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rapezoid 351">
              <a:extLst>
                <a:ext uri="{FF2B5EF4-FFF2-40B4-BE49-F238E27FC236}">
                  <a16:creationId xmlns:a16="http://schemas.microsoft.com/office/drawing/2014/main" id="{2557E0D0-43D8-2E15-ED64-E7FA967DBDF9}"/>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CDB63D3A-29B0-519D-C55C-FF46EA2F1C2E}"/>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Trapezoid 353">
              <a:extLst>
                <a:ext uri="{FF2B5EF4-FFF2-40B4-BE49-F238E27FC236}">
                  <a16:creationId xmlns:a16="http://schemas.microsoft.com/office/drawing/2014/main" id="{00DD5BA8-F9C3-BC5B-D290-116C504A0ECF}"/>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CB0ED1BC-3269-9DF1-7A85-F19753ABC8E8}"/>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BCD8C40D-A349-90FE-2CB4-ED91042FCFFF}"/>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Freeform: Shape 356">
              <a:extLst>
                <a:ext uri="{FF2B5EF4-FFF2-40B4-BE49-F238E27FC236}">
                  <a16:creationId xmlns:a16="http://schemas.microsoft.com/office/drawing/2014/main" id="{20B33EC3-A1B2-E94B-0D73-110D908DD45F}"/>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8" name="Double Wave 357">
              <a:extLst>
                <a:ext uri="{FF2B5EF4-FFF2-40B4-BE49-F238E27FC236}">
                  <a16:creationId xmlns:a16="http://schemas.microsoft.com/office/drawing/2014/main" id="{3933793F-E826-916F-F786-46F873A5A106}"/>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Double Wave 358">
              <a:extLst>
                <a:ext uri="{FF2B5EF4-FFF2-40B4-BE49-F238E27FC236}">
                  <a16:creationId xmlns:a16="http://schemas.microsoft.com/office/drawing/2014/main" id="{5AD6B658-EC19-E90E-C021-4979BA1484C3}"/>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Flowchart: Delay 359">
              <a:extLst>
                <a:ext uri="{FF2B5EF4-FFF2-40B4-BE49-F238E27FC236}">
                  <a16:creationId xmlns:a16="http://schemas.microsoft.com/office/drawing/2014/main" id="{CDF6C0C6-DEC0-970F-503D-71DC3B764957}"/>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ECA8DCC8-2F1C-2B55-406E-9BBC299BB79D}"/>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5" name="Group 424">
            <a:extLst>
              <a:ext uri="{FF2B5EF4-FFF2-40B4-BE49-F238E27FC236}">
                <a16:creationId xmlns:a16="http://schemas.microsoft.com/office/drawing/2014/main" id="{CD539B3D-8324-5E9D-00F6-E5C72A229BB4}"/>
              </a:ext>
            </a:extLst>
          </p:cNvPr>
          <p:cNvGrpSpPr/>
          <p:nvPr/>
        </p:nvGrpSpPr>
        <p:grpSpPr>
          <a:xfrm>
            <a:off x="10066759" y="1500537"/>
            <a:ext cx="1592306" cy="1581319"/>
            <a:chOff x="10066759" y="1500537"/>
            <a:chExt cx="1592306" cy="1581319"/>
          </a:xfrm>
        </p:grpSpPr>
        <p:grpSp>
          <p:nvGrpSpPr>
            <p:cNvPr id="118" name="Group 117"/>
            <p:cNvGrpSpPr/>
            <p:nvPr/>
          </p:nvGrpSpPr>
          <p:grpSpPr>
            <a:xfrm>
              <a:off x="10297917" y="1765204"/>
              <a:ext cx="1091053" cy="715445"/>
              <a:chOff x="1752600" y="1295400"/>
              <a:chExt cx="4648200" cy="3048000"/>
            </a:xfrm>
          </p:grpSpPr>
          <p:sp>
            <p:nvSpPr>
              <p:cNvPr id="119" name="Isosceles Triangle 118"/>
              <p:cNvSpPr/>
              <p:nvPr/>
            </p:nvSpPr>
            <p:spPr>
              <a:xfrm>
                <a:off x="1752600" y="1295400"/>
                <a:ext cx="4648200" cy="3048000"/>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Connector 119"/>
              <p:cNvCxnSpPr>
                <a:stCxn id="119" idx="1"/>
                <a:endCxn id="119" idx="5"/>
              </p:cNvCxnSpPr>
              <p:nvPr/>
            </p:nvCxnSpPr>
            <p:spPr>
              <a:xfrm>
                <a:off x="2914650" y="2819400"/>
                <a:ext cx="2324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133600" y="3886200"/>
                <a:ext cx="388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2514600" y="3352800"/>
                <a:ext cx="3124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3276600" y="2356022"/>
                <a:ext cx="1600200" cy="61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581400" y="1905000"/>
                <a:ext cx="990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2819400" y="3886200"/>
                <a:ext cx="0" cy="457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3733800" y="3886200"/>
                <a:ext cx="0" cy="457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4572000" y="3886200"/>
                <a:ext cx="0" cy="457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5391150" y="3886200"/>
                <a:ext cx="0" cy="457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5791200" y="35814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2514600" y="3352800"/>
                <a:ext cx="0" cy="533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flipV="1">
                <a:off x="3429001" y="3352800"/>
                <a:ext cx="18534" cy="5395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4267200" y="3352800"/>
                <a:ext cx="0" cy="533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flipV="1">
                <a:off x="5086350" y="3352800"/>
                <a:ext cx="19050" cy="533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3072714" y="2819400"/>
                <a:ext cx="0" cy="533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flipV="1">
                <a:off x="3987115" y="2819400"/>
                <a:ext cx="18534" cy="5395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4825314" y="2819400"/>
                <a:ext cx="0" cy="533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flipV="1">
                <a:off x="3662235" y="2356022"/>
                <a:ext cx="15810" cy="4602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V="1">
                <a:off x="4495800" y="2356022"/>
                <a:ext cx="4634" cy="4602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4018006" y="1905000"/>
                <a:ext cx="0" cy="4510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0" name="Group 139"/>
            <p:cNvGrpSpPr/>
            <p:nvPr/>
          </p:nvGrpSpPr>
          <p:grpSpPr>
            <a:xfrm>
              <a:off x="10648550" y="1962872"/>
              <a:ext cx="1010515" cy="662633"/>
              <a:chOff x="1752600" y="1295400"/>
              <a:chExt cx="4648200" cy="3048000"/>
            </a:xfrm>
          </p:grpSpPr>
          <p:sp>
            <p:nvSpPr>
              <p:cNvPr id="141" name="Isosceles Triangle 140"/>
              <p:cNvSpPr/>
              <p:nvPr/>
            </p:nvSpPr>
            <p:spPr>
              <a:xfrm>
                <a:off x="1752600" y="1295400"/>
                <a:ext cx="4648200" cy="3048000"/>
              </a:xfrm>
              <a:prstGeom prst="triangle">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Straight Connector 141"/>
              <p:cNvCxnSpPr>
                <a:stCxn id="141" idx="1"/>
                <a:endCxn id="141" idx="5"/>
              </p:cNvCxnSpPr>
              <p:nvPr/>
            </p:nvCxnSpPr>
            <p:spPr>
              <a:xfrm>
                <a:off x="2914650" y="2819400"/>
                <a:ext cx="2324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2133600" y="3886200"/>
                <a:ext cx="388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2514600" y="3352800"/>
                <a:ext cx="3124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3276600" y="2356022"/>
                <a:ext cx="1600200" cy="61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3581400" y="1905000"/>
                <a:ext cx="990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2819400" y="3886200"/>
                <a:ext cx="0" cy="457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3733800" y="3886200"/>
                <a:ext cx="0" cy="457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4572000" y="3886200"/>
                <a:ext cx="0" cy="457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5391150" y="3886200"/>
                <a:ext cx="0" cy="457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5791200" y="3581400"/>
                <a:ext cx="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2514600" y="3352800"/>
                <a:ext cx="0" cy="533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flipV="1">
                <a:off x="3429001" y="3352800"/>
                <a:ext cx="18534" cy="5395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V="1">
                <a:off x="4267200" y="3352800"/>
                <a:ext cx="0" cy="533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flipV="1">
                <a:off x="5086350" y="3352800"/>
                <a:ext cx="19050" cy="533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3072714" y="2819400"/>
                <a:ext cx="0" cy="533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flipV="1">
                <a:off x="3987115" y="2819400"/>
                <a:ext cx="18534" cy="5395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V="1">
                <a:off x="4825314" y="2819400"/>
                <a:ext cx="0" cy="533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flipV="1">
                <a:off x="3662235" y="2356022"/>
                <a:ext cx="15810" cy="4602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4495800" y="2356022"/>
                <a:ext cx="4634" cy="4602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4018006" y="1905000"/>
                <a:ext cx="0" cy="4510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2" name="Group 361">
              <a:extLst>
                <a:ext uri="{FF2B5EF4-FFF2-40B4-BE49-F238E27FC236}">
                  <a16:creationId xmlns:a16="http://schemas.microsoft.com/office/drawing/2014/main" id="{C9704783-CB34-019D-FB85-40A4D893D7DA}"/>
                </a:ext>
              </a:extLst>
            </p:cNvPr>
            <p:cNvGrpSpPr/>
            <p:nvPr/>
          </p:nvGrpSpPr>
          <p:grpSpPr>
            <a:xfrm>
              <a:off x="10066759" y="1500537"/>
              <a:ext cx="584430" cy="1581319"/>
              <a:chOff x="1161752" y="976190"/>
              <a:chExt cx="1828340" cy="4947022"/>
            </a:xfrm>
          </p:grpSpPr>
          <p:sp>
            <p:nvSpPr>
              <p:cNvPr id="363" name="Rounded Rectangle 150">
                <a:extLst>
                  <a:ext uri="{FF2B5EF4-FFF2-40B4-BE49-F238E27FC236}">
                    <a16:creationId xmlns:a16="http://schemas.microsoft.com/office/drawing/2014/main" id="{3222F435-319D-551E-1555-403794268A1D}"/>
                  </a:ext>
                </a:extLst>
              </p:cNvPr>
              <p:cNvSpPr/>
              <p:nvPr/>
            </p:nvSpPr>
            <p:spPr>
              <a:xfrm>
                <a:off x="1351470" y="980295"/>
                <a:ext cx="1375185" cy="1468070"/>
              </a:xfrm>
              <a:prstGeom prst="roundRect">
                <a:avLst/>
              </a:prstGeom>
              <a:solidFill>
                <a:srgbClr val="715A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4" name="Group 3">
                <a:extLst>
                  <a:ext uri="{FF2B5EF4-FFF2-40B4-BE49-F238E27FC236}">
                    <a16:creationId xmlns:a16="http://schemas.microsoft.com/office/drawing/2014/main" id="{344A8287-B78C-FB1C-098E-B08B9E9857C2}"/>
                  </a:ext>
                </a:extLst>
              </p:cNvPr>
              <p:cNvGrpSpPr/>
              <p:nvPr/>
            </p:nvGrpSpPr>
            <p:grpSpPr>
              <a:xfrm rot="2754858">
                <a:off x="1446639" y="5211653"/>
                <a:ext cx="435949" cy="697518"/>
                <a:chOff x="1676400" y="2133600"/>
                <a:chExt cx="1447800" cy="2088845"/>
              </a:xfrm>
            </p:grpSpPr>
            <p:sp>
              <p:nvSpPr>
                <p:cNvPr id="422" name="Oval 421">
                  <a:extLst>
                    <a:ext uri="{FF2B5EF4-FFF2-40B4-BE49-F238E27FC236}">
                      <a16:creationId xmlns:a16="http://schemas.microsoft.com/office/drawing/2014/main" id="{B6556924-A751-4942-5477-7F8528FAC0EC}"/>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Moon 422">
                  <a:extLst>
                    <a:ext uri="{FF2B5EF4-FFF2-40B4-BE49-F238E27FC236}">
                      <a16:creationId xmlns:a16="http://schemas.microsoft.com/office/drawing/2014/main" id="{0D445899-3917-237D-2C0E-BBA91829C9B4}"/>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Moon 423">
                  <a:extLst>
                    <a:ext uri="{FF2B5EF4-FFF2-40B4-BE49-F238E27FC236}">
                      <a16:creationId xmlns:a16="http://schemas.microsoft.com/office/drawing/2014/main" id="{24CA575F-14F5-45A0-5D2F-BE7EC629F70F}"/>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5" name="Group 18">
                <a:extLst>
                  <a:ext uri="{FF2B5EF4-FFF2-40B4-BE49-F238E27FC236}">
                    <a16:creationId xmlns:a16="http://schemas.microsoft.com/office/drawing/2014/main" id="{BF32D1A4-7EA2-9790-2A2C-F89C2AF08D92}"/>
                  </a:ext>
                </a:extLst>
              </p:cNvPr>
              <p:cNvGrpSpPr/>
              <p:nvPr/>
            </p:nvGrpSpPr>
            <p:grpSpPr>
              <a:xfrm rot="19182012">
                <a:off x="2180075" y="5225694"/>
                <a:ext cx="435949" cy="697518"/>
                <a:chOff x="1676400" y="2133600"/>
                <a:chExt cx="1447800" cy="2088845"/>
              </a:xfrm>
            </p:grpSpPr>
            <p:sp>
              <p:nvSpPr>
                <p:cNvPr id="419" name="Oval 418">
                  <a:extLst>
                    <a:ext uri="{FF2B5EF4-FFF2-40B4-BE49-F238E27FC236}">
                      <a16:creationId xmlns:a16="http://schemas.microsoft.com/office/drawing/2014/main" id="{238991BA-D722-942D-4A0F-5620BFB8FB81}"/>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Moon 419">
                  <a:extLst>
                    <a:ext uri="{FF2B5EF4-FFF2-40B4-BE49-F238E27FC236}">
                      <a16:creationId xmlns:a16="http://schemas.microsoft.com/office/drawing/2014/main" id="{D73BF8D9-436F-35D2-D1BE-C0333DAFB1B0}"/>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Moon 420">
                  <a:extLst>
                    <a:ext uri="{FF2B5EF4-FFF2-40B4-BE49-F238E27FC236}">
                      <a16:creationId xmlns:a16="http://schemas.microsoft.com/office/drawing/2014/main" id="{7A95EF8F-FF78-5C5B-FD3B-1697849102D3}"/>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6" name="Oval 365">
                <a:extLst>
                  <a:ext uri="{FF2B5EF4-FFF2-40B4-BE49-F238E27FC236}">
                    <a16:creationId xmlns:a16="http://schemas.microsoft.com/office/drawing/2014/main" id="{FB268DEA-3FF8-24E5-392A-42F70575C629}"/>
                  </a:ext>
                </a:extLst>
              </p:cNvPr>
              <p:cNvSpPr/>
              <p:nvPr/>
            </p:nvSpPr>
            <p:spPr>
              <a:xfrm rot="2451945">
                <a:off x="2639815" y="3667572"/>
                <a:ext cx="350277" cy="42175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28E5BA24-AF77-B766-0C65-C86AA35CD1BB}"/>
                  </a:ext>
                </a:extLst>
              </p:cNvPr>
              <p:cNvSpPr/>
              <p:nvPr/>
            </p:nvSpPr>
            <p:spPr>
              <a:xfrm rot="19586780">
                <a:off x="1161752" y="3669097"/>
                <a:ext cx="356524" cy="40585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Trapezoid 367">
                <a:extLst>
                  <a:ext uri="{FF2B5EF4-FFF2-40B4-BE49-F238E27FC236}">
                    <a16:creationId xmlns:a16="http://schemas.microsoft.com/office/drawing/2014/main" id="{D763D67C-27FC-65FD-17A4-DBE17EF38396}"/>
                  </a:ext>
                </a:extLst>
              </p:cNvPr>
              <p:cNvSpPr/>
              <p:nvPr/>
            </p:nvSpPr>
            <p:spPr>
              <a:xfrm rot="20354810">
                <a:off x="2005730" y="2221304"/>
                <a:ext cx="785018" cy="1754575"/>
              </a:xfrm>
              <a:prstGeom prst="trapezoid">
                <a:avLst>
                  <a:gd name="adj" fmla="val 12409"/>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Trapezoid 368">
                <a:extLst>
                  <a:ext uri="{FF2B5EF4-FFF2-40B4-BE49-F238E27FC236}">
                    <a16:creationId xmlns:a16="http://schemas.microsoft.com/office/drawing/2014/main" id="{3798839C-3DF2-428F-F82C-300B2831607C}"/>
                  </a:ext>
                </a:extLst>
              </p:cNvPr>
              <p:cNvSpPr/>
              <p:nvPr/>
            </p:nvSpPr>
            <p:spPr>
              <a:xfrm rot="1018040">
                <a:off x="1294586" y="2310604"/>
                <a:ext cx="785018" cy="1592572"/>
              </a:xfrm>
              <a:prstGeom prst="trapezoid">
                <a:avLst>
                  <a:gd name="adj" fmla="val 26582"/>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Trapezoid 369">
                <a:extLst>
                  <a:ext uri="{FF2B5EF4-FFF2-40B4-BE49-F238E27FC236}">
                    <a16:creationId xmlns:a16="http://schemas.microsoft.com/office/drawing/2014/main" id="{9E21871D-D1ED-A86B-7908-F95D4BDE8899}"/>
                  </a:ext>
                </a:extLst>
              </p:cNvPr>
              <p:cNvSpPr/>
              <p:nvPr/>
            </p:nvSpPr>
            <p:spPr>
              <a:xfrm>
                <a:off x="1347616" y="2307199"/>
                <a:ext cx="1455702" cy="3220309"/>
              </a:xfrm>
              <a:prstGeom prst="trapezoid">
                <a:avLst>
                  <a:gd name="adj" fmla="val 36016"/>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Isosceles Triangle 370">
                <a:extLst>
                  <a:ext uri="{FF2B5EF4-FFF2-40B4-BE49-F238E27FC236}">
                    <a16:creationId xmlns:a16="http://schemas.microsoft.com/office/drawing/2014/main" id="{A0F6425F-E6DC-EC0A-2605-F462AFAF0357}"/>
                  </a:ext>
                </a:extLst>
              </p:cNvPr>
              <p:cNvSpPr/>
              <p:nvPr/>
            </p:nvSpPr>
            <p:spPr>
              <a:xfrm rot="10800000">
                <a:off x="1586402" y="1578601"/>
                <a:ext cx="892651" cy="1318309"/>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EC75C8A1-2F1C-226D-3FB3-8FF367DA9143}"/>
                  </a:ext>
                </a:extLst>
              </p:cNvPr>
              <p:cNvSpPr/>
              <p:nvPr/>
            </p:nvSpPr>
            <p:spPr>
              <a:xfrm>
                <a:off x="1416932" y="1054806"/>
                <a:ext cx="1247744" cy="138945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ounded Rectangle 160">
                <a:extLst>
                  <a:ext uri="{FF2B5EF4-FFF2-40B4-BE49-F238E27FC236}">
                    <a16:creationId xmlns:a16="http://schemas.microsoft.com/office/drawing/2014/main" id="{85255C71-7EB5-FBDF-883C-71C0F3678C4D}"/>
                  </a:ext>
                </a:extLst>
              </p:cNvPr>
              <p:cNvSpPr/>
              <p:nvPr/>
            </p:nvSpPr>
            <p:spPr>
              <a:xfrm>
                <a:off x="1360199" y="976190"/>
                <a:ext cx="1366456" cy="551871"/>
              </a:xfrm>
              <a:prstGeom prst="roundRect">
                <a:avLst>
                  <a:gd name="adj" fmla="val 50000"/>
                </a:avLst>
              </a:prstGeom>
              <a:solidFill>
                <a:srgbClr val="715A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4" name="Group 373">
                <a:extLst>
                  <a:ext uri="{FF2B5EF4-FFF2-40B4-BE49-F238E27FC236}">
                    <a16:creationId xmlns:a16="http://schemas.microsoft.com/office/drawing/2014/main" id="{8404E0D7-CBC5-A4E6-85C4-C43F7A18D2AA}"/>
                  </a:ext>
                </a:extLst>
              </p:cNvPr>
              <p:cNvGrpSpPr/>
              <p:nvPr/>
            </p:nvGrpSpPr>
            <p:grpSpPr>
              <a:xfrm>
                <a:off x="1354953" y="1117548"/>
                <a:ext cx="1371702" cy="331018"/>
                <a:chOff x="4535146" y="1712458"/>
                <a:chExt cx="1791466" cy="517311"/>
              </a:xfrm>
            </p:grpSpPr>
            <p:sp>
              <p:nvSpPr>
                <p:cNvPr id="405" name="Rounded Rectangle 192">
                  <a:extLst>
                    <a:ext uri="{FF2B5EF4-FFF2-40B4-BE49-F238E27FC236}">
                      <a16:creationId xmlns:a16="http://schemas.microsoft.com/office/drawing/2014/main" id="{F326D9C6-0ADB-DB19-6CE3-0F75953C3AA9}"/>
                    </a:ext>
                  </a:extLst>
                </p:cNvPr>
                <p:cNvSpPr/>
                <p:nvPr/>
              </p:nvSpPr>
              <p:spPr>
                <a:xfrm rot="21588756">
                  <a:off x="4535146" y="1715387"/>
                  <a:ext cx="1791466" cy="514382"/>
                </a:xfrm>
                <a:prstGeom prst="round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6" name="Group 405">
                  <a:extLst>
                    <a:ext uri="{FF2B5EF4-FFF2-40B4-BE49-F238E27FC236}">
                      <a16:creationId xmlns:a16="http://schemas.microsoft.com/office/drawing/2014/main" id="{8E0F0BAF-54C3-7758-124A-A0FA3A920478}"/>
                    </a:ext>
                  </a:extLst>
                </p:cNvPr>
                <p:cNvGrpSpPr/>
                <p:nvPr/>
              </p:nvGrpSpPr>
              <p:grpSpPr>
                <a:xfrm>
                  <a:off x="4697711" y="1712458"/>
                  <a:ext cx="1466335" cy="514778"/>
                  <a:chOff x="3690551" y="2714454"/>
                  <a:chExt cx="3343942" cy="1425213"/>
                </a:xfrm>
              </p:grpSpPr>
              <p:grpSp>
                <p:nvGrpSpPr>
                  <p:cNvPr id="407" name="Group 406">
                    <a:extLst>
                      <a:ext uri="{FF2B5EF4-FFF2-40B4-BE49-F238E27FC236}">
                        <a16:creationId xmlns:a16="http://schemas.microsoft.com/office/drawing/2014/main" id="{70882866-D02E-6CD0-D94F-9CFBE3A75FB5}"/>
                      </a:ext>
                    </a:extLst>
                  </p:cNvPr>
                  <p:cNvGrpSpPr/>
                  <p:nvPr/>
                </p:nvGrpSpPr>
                <p:grpSpPr>
                  <a:xfrm>
                    <a:off x="3690551" y="2718486"/>
                    <a:ext cx="1112108" cy="1421181"/>
                    <a:chOff x="3690551" y="2718486"/>
                    <a:chExt cx="1112108" cy="1421181"/>
                  </a:xfrm>
                </p:grpSpPr>
                <p:sp>
                  <p:nvSpPr>
                    <p:cNvPr id="416" name="6-Point Star 203">
                      <a:extLst>
                        <a:ext uri="{FF2B5EF4-FFF2-40B4-BE49-F238E27FC236}">
                          <a16:creationId xmlns:a16="http://schemas.microsoft.com/office/drawing/2014/main" id="{FC63B72A-50DF-2FEC-6861-82FEE3F82171}"/>
                        </a:ext>
                      </a:extLst>
                    </p:cNvPr>
                    <p:cNvSpPr/>
                    <p:nvPr/>
                  </p:nvSpPr>
                  <p:spPr>
                    <a:xfrm>
                      <a:off x="3690551" y="2718486"/>
                      <a:ext cx="1112108" cy="1421181"/>
                    </a:xfrm>
                    <a:prstGeom prst="star6">
                      <a:avLst>
                        <a:gd name="adj" fmla="val 33505"/>
                        <a:gd name="hf" fmla="val 11547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6-Point Star 204">
                      <a:extLst>
                        <a:ext uri="{FF2B5EF4-FFF2-40B4-BE49-F238E27FC236}">
                          <a16:creationId xmlns:a16="http://schemas.microsoft.com/office/drawing/2014/main" id="{6781F523-CA75-18EF-4188-FCF16F5CDCE8}"/>
                        </a:ext>
                      </a:extLst>
                    </p:cNvPr>
                    <p:cNvSpPr/>
                    <p:nvPr/>
                  </p:nvSpPr>
                  <p:spPr>
                    <a:xfrm>
                      <a:off x="3941525" y="3024457"/>
                      <a:ext cx="630195" cy="805336"/>
                    </a:xfrm>
                    <a:prstGeom prst="star6">
                      <a:avLst>
                        <a:gd name="adj" fmla="val 33505"/>
                        <a:gd name="hf" fmla="val 11547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Diamond 417">
                      <a:extLst>
                        <a:ext uri="{FF2B5EF4-FFF2-40B4-BE49-F238E27FC236}">
                          <a16:creationId xmlns:a16="http://schemas.microsoft.com/office/drawing/2014/main" id="{F160F55D-BF38-1E85-BBF0-83062D07320E}"/>
                        </a:ext>
                      </a:extLst>
                    </p:cNvPr>
                    <p:cNvSpPr/>
                    <p:nvPr/>
                  </p:nvSpPr>
                  <p:spPr>
                    <a:xfrm>
                      <a:off x="4143632" y="3245708"/>
                      <a:ext cx="214184" cy="358674"/>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8" name="Group 407">
                    <a:extLst>
                      <a:ext uri="{FF2B5EF4-FFF2-40B4-BE49-F238E27FC236}">
                        <a16:creationId xmlns:a16="http://schemas.microsoft.com/office/drawing/2014/main" id="{CAC9A26D-9184-5780-0809-8710FAFFD365}"/>
                      </a:ext>
                    </a:extLst>
                  </p:cNvPr>
                  <p:cNvGrpSpPr/>
                  <p:nvPr/>
                </p:nvGrpSpPr>
                <p:grpSpPr>
                  <a:xfrm>
                    <a:off x="4802659" y="2718486"/>
                    <a:ext cx="1112108" cy="1421181"/>
                    <a:chOff x="3690551" y="2718486"/>
                    <a:chExt cx="1112108" cy="1421181"/>
                  </a:xfrm>
                </p:grpSpPr>
                <p:sp>
                  <p:nvSpPr>
                    <p:cNvPr id="413" name="6-Point Star 200">
                      <a:extLst>
                        <a:ext uri="{FF2B5EF4-FFF2-40B4-BE49-F238E27FC236}">
                          <a16:creationId xmlns:a16="http://schemas.microsoft.com/office/drawing/2014/main" id="{38686A6F-A8A0-D75A-2589-C18677BD88E0}"/>
                        </a:ext>
                      </a:extLst>
                    </p:cNvPr>
                    <p:cNvSpPr/>
                    <p:nvPr/>
                  </p:nvSpPr>
                  <p:spPr>
                    <a:xfrm>
                      <a:off x="3690551" y="2718486"/>
                      <a:ext cx="1112108" cy="1421181"/>
                    </a:xfrm>
                    <a:prstGeom prst="star6">
                      <a:avLst>
                        <a:gd name="adj" fmla="val 33505"/>
                        <a:gd name="hf" fmla="val 11547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6-Point Star 201">
                      <a:extLst>
                        <a:ext uri="{FF2B5EF4-FFF2-40B4-BE49-F238E27FC236}">
                          <a16:creationId xmlns:a16="http://schemas.microsoft.com/office/drawing/2014/main" id="{B87B1E51-3525-AE19-5E14-B16A657C6AD4}"/>
                        </a:ext>
                      </a:extLst>
                    </p:cNvPr>
                    <p:cNvSpPr/>
                    <p:nvPr/>
                  </p:nvSpPr>
                  <p:spPr>
                    <a:xfrm>
                      <a:off x="3941525" y="3024457"/>
                      <a:ext cx="630195" cy="805336"/>
                    </a:xfrm>
                    <a:prstGeom prst="star6">
                      <a:avLst>
                        <a:gd name="adj" fmla="val 33505"/>
                        <a:gd name="hf" fmla="val 11547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Diamond 414">
                      <a:extLst>
                        <a:ext uri="{FF2B5EF4-FFF2-40B4-BE49-F238E27FC236}">
                          <a16:creationId xmlns:a16="http://schemas.microsoft.com/office/drawing/2014/main" id="{360FFCB3-DCC0-E909-97DB-E327F599A647}"/>
                        </a:ext>
                      </a:extLst>
                    </p:cNvPr>
                    <p:cNvSpPr/>
                    <p:nvPr/>
                  </p:nvSpPr>
                  <p:spPr>
                    <a:xfrm>
                      <a:off x="4143632" y="3245708"/>
                      <a:ext cx="214184" cy="358674"/>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9" name="Group 408">
                    <a:extLst>
                      <a:ext uri="{FF2B5EF4-FFF2-40B4-BE49-F238E27FC236}">
                        <a16:creationId xmlns:a16="http://schemas.microsoft.com/office/drawing/2014/main" id="{EE6281BF-BD15-1B5D-ADF1-B373791787C0}"/>
                      </a:ext>
                    </a:extLst>
                  </p:cNvPr>
                  <p:cNvGrpSpPr/>
                  <p:nvPr/>
                </p:nvGrpSpPr>
                <p:grpSpPr>
                  <a:xfrm>
                    <a:off x="5922385" y="2714454"/>
                    <a:ext cx="1112108" cy="1421181"/>
                    <a:chOff x="3690551" y="2718486"/>
                    <a:chExt cx="1112108" cy="1421181"/>
                  </a:xfrm>
                </p:grpSpPr>
                <p:sp>
                  <p:nvSpPr>
                    <p:cNvPr id="410" name="6-Point Star 197">
                      <a:extLst>
                        <a:ext uri="{FF2B5EF4-FFF2-40B4-BE49-F238E27FC236}">
                          <a16:creationId xmlns:a16="http://schemas.microsoft.com/office/drawing/2014/main" id="{16F2342C-5F21-94CA-7165-63CA2D8ED571}"/>
                        </a:ext>
                      </a:extLst>
                    </p:cNvPr>
                    <p:cNvSpPr/>
                    <p:nvPr/>
                  </p:nvSpPr>
                  <p:spPr>
                    <a:xfrm>
                      <a:off x="3690551" y="2718486"/>
                      <a:ext cx="1112108" cy="1421181"/>
                    </a:xfrm>
                    <a:prstGeom prst="star6">
                      <a:avLst>
                        <a:gd name="adj" fmla="val 33505"/>
                        <a:gd name="hf" fmla="val 11547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6-Point Star 198">
                      <a:extLst>
                        <a:ext uri="{FF2B5EF4-FFF2-40B4-BE49-F238E27FC236}">
                          <a16:creationId xmlns:a16="http://schemas.microsoft.com/office/drawing/2014/main" id="{DDDF6084-7462-D42E-9539-161C09DFEE10}"/>
                        </a:ext>
                      </a:extLst>
                    </p:cNvPr>
                    <p:cNvSpPr/>
                    <p:nvPr/>
                  </p:nvSpPr>
                  <p:spPr>
                    <a:xfrm>
                      <a:off x="3941525" y="3024457"/>
                      <a:ext cx="630195" cy="805336"/>
                    </a:xfrm>
                    <a:prstGeom prst="star6">
                      <a:avLst>
                        <a:gd name="adj" fmla="val 33505"/>
                        <a:gd name="hf" fmla="val 11547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Diamond 411">
                      <a:extLst>
                        <a:ext uri="{FF2B5EF4-FFF2-40B4-BE49-F238E27FC236}">
                          <a16:creationId xmlns:a16="http://schemas.microsoft.com/office/drawing/2014/main" id="{A5E5158A-0B0B-D8AC-6D65-C4524DE0E813}"/>
                        </a:ext>
                      </a:extLst>
                    </p:cNvPr>
                    <p:cNvSpPr/>
                    <p:nvPr/>
                  </p:nvSpPr>
                  <p:spPr>
                    <a:xfrm>
                      <a:off x="4143632" y="3245708"/>
                      <a:ext cx="214184" cy="358674"/>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75" name="Group 374">
                <a:extLst>
                  <a:ext uri="{FF2B5EF4-FFF2-40B4-BE49-F238E27FC236}">
                    <a16:creationId xmlns:a16="http://schemas.microsoft.com/office/drawing/2014/main" id="{2566183A-A1DB-D627-A69E-9188E63D0F35}"/>
                  </a:ext>
                </a:extLst>
              </p:cNvPr>
              <p:cNvGrpSpPr/>
              <p:nvPr/>
            </p:nvGrpSpPr>
            <p:grpSpPr>
              <a:xfrm>
                <a:off x="1585923" y="3463714"/>
                <a:ext cx="973421" cy="277729"/>
                <a:chOff x="4535146" y="1712458"/>
                <a:chExt cx="1791466" cy="517311"/>
              </a:xfrm>
            </p:grpSpPr>
            <p:sp>
              <p:nvSpPr>
                <p:cNvPr id="391" name="Rounded Rectangle 178">
                  <a:extLst>
                    <a:ext uri="{FF2B5EF4-FFF2-40B4-BE49-F238E27FC236}">
                      <a16:creationId xmlns:a16="http://schemas.microsoft.com/office/drawing/2014/main" id="{50FA77AA-1E3A-C91D-7C5B-3873BAFB535D}"/>
                    </a:ext>
                  </a:extLst>
                </p:cNvPr>
                <p:cNvSpPr/>
                <p:nvPr/>
              </p:nvSpPr>
              <p:spPr>
                <a:xfrm rot="21588756">
                  <a:off x="4535146" y="1715387"/>
                  <a:ext cx="1791466" cy="514382"/>
                </a:xfrm>
                <a:prstGeom prst="round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2" name="Group 391">
                  <a:extLst>
                    <a:ext uri="{FF2B5EF4-FFF2-40B4-BE49-F238E27FC236}">
                      <a16:creationId xmlns:a16="http://schemas.microsoft.com/office/drawing/2014/main" id="{D9B9BE73-DE69-A920-B8C8-EF1494B3ED1F}"/>
                    </a:ext>
                  </a:extLst>
                </p:cNvPr>
                <p:cNvGrpSpPr/>
                <p:nvPr/>
              </p:nvGrpSpPr>
              <p:grpSpPr>
                <a:xfrm>
                  <a:off x="4697711" y="1712458"/>
                  <a:ext cx="1466335" cy="514778"/>
                  <a:chOff x="3690551" y="2714454"/>
                  <a:chExt cx="3343942" cy="1425213"/>
                </a:xfrm>
              </p:grpSpPr>
              <p:grpSp>
                <p:nvGrpSpPr>
                  <p:cNvPr id="393" name="Group 392">
                    <a:extLst>
                      <a:ext uri="{FF2B5EF4-FFF2-40B4-BE49-F238E27FC236}">
                        <a16:creationId xmlns:a16="http://schemas.microsoft.com/office/drawing/2014/main" id="{2CADFA7A-6911-A57F-8456-62D14DA96AF0}"/>
                      </a:ext>
                    </a:extLst>
                  </p:cNvPr>
                  <p:cNvGrpSpPr/>
                  <p:nvPr/>
                </p:nvGrpSpPr>
                <p:grpSpPr>
                  <a:xfrm>
                    <a:off x="3690551" y="2718486"/>
                    <a:ext cx="1112108" cy="1421181"/>
                    <a:chOff x="3690551" y="2718486"/>
                    <a:chExt cx="1112108" cy="1421181"/>
                  </a:xfrm>
                </p:grpSpPr>
                <p:sp>
                  <p:nvSpPr>
                    <p:cNvPr id="402" name="6-Point Star 189">
                      <a:extLst>
                        <a:ext uri="{FF2B5EF4-FFF2-40B4-BE49-F238E27FC236}">
                          <a16:creationId xmlns:a16="http://schemas.microsoft.com/office/drawing/2014/main" id="{DED0D0A1-FFA0-6B5E-06F5-064974288F6B}"/>
                        </a:ext>
                      </a:extLst>
                    </p:cNvPr>
                    <p:cNvSpPr/>
                    <p:nvPr/>
                  </p:nvSpPr>
                  <p:spPr>
                    <a:xfrm>
                      <a:off x="3690551" y="2718486"/>
                      <a:ext cx="1112108" cy="1421181"/>
                    </a:xfrm>
                    <a:prstGeom prst="star6">
                      <a:avLst>
                        <a:gd name="adj" fmla="val 33505"/>
                        <a:gd name="hf" fmla="val 11547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6-Point Star 190">
                      <a:extLst>
                        <a:ext uri="{FF2B5EF4-FFF2-40B4-BE49-F238E27FC236}">
                          <a16:creationId xmlns:a16="http://schemas.microsoft.com/office/drawing/2014/main" id="{266640D6-BD09-6129-2EE9-1AB6DF35348E}"/>
                        </a:ext>
                      </a:extLst>
                    </p:cNvPr>
                    <p:cNvSpPr/>
                    <p:nvPr/>
                  </p:nvSpPr>
                  <p:spPr>
                    <a:xfrm>
                      <a:off x="3941525" y="3024457"/>
                      <a:ext cx="630195" cy="805336"/>
                    </a:xfrm>
                    <a:prstGeom prst="star6">
                      <a:avLst>
                        <a:gd name="adj" fmla="val 33505"/>
                        <a:gd name="hf" fmla="val 11547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Diamond 403">
                      <a:extLst>
                        <a:ext uri="{FF2B5EF4-FFF2-40B4-BE49-F238E27FC236}">
                          <a16:creationId xmlns:a16="http://schemas.microsoft.com/office/drawing/2014/main" id="{C251368C-DC52-E543-A3B3-30DA3A02DC69}"/>
                        </a:ext>
                      </a:extLst>
                    </p:cNvPr>
                    <p:cNvSpPr/>
                    <p:nvPr/>
                  </p:nvSpPr>
                  <p:spPr>
                    <a:xfrm>
                      <a:off x="4143632" y="3245708"/>
                      <a:ext cx="214184" cy="358674"/>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4" name="Group 393">
                    <a:extLst>
                      <a:ext uri="{FF2B5EF4-FFF2-40B4-BE49-F238E27FC236}">
                        <a16:creationId xmlns:a16="http://schemas.microsoft.com/office/drawing/2014/main" id="{3FF084F6-5AF2-4784-F9D0-CF1DAE8362FA}"/>
                      </a:ext>
                    </a:extLst>
                  </p:cNvPr>
                  <p:cNvGrpSpPr/>
                  <p:nvPr/>
                </p:nvGrpSpPr>
                <p:grpSpPr>
                  <a:xfrm>
                    <a:off x="4802659" y="2718486"/>
                    <a:ext cx="1112108" cy="1421181"/>
                    <a:chOff x="3690551" y="2718486"/>
                    <a:chExt cx="1112108" cy="1421181"/>
                  </a:xfrm>
                </p:grpSpPr>
                <p:sp>
                  <p:nvSpPr>
                    <p:cNvPr id="399" name="6-Point Star 186">
                      <a:extLst>
                        <a:ext uri="{FF2B5EF4-FFF2-40B4-BE49-F238E27FC236}">
                          <a16:creationId xmlns:a16="http://schemas.microsoft.com/office/drawing/2014/main" id="{4DC149DE-6D96-0FAD-F47F-951C695A4B0E}"/>
                        </a:ext>
                      </a:extLst>
                    </p:cNvPr>
                    <p:cNvSpPr/>
                    <p:nvPr/>
                  </p:nvSpPr>
                  <p:spPr>
                    <a:xfrm>
                      <a:off x="3690551" y="2718486"/>
                      <a:ext cx="1112108" cy="1421181"/>
                    </a:xfrm>
                    <a:prstGeom prst="star6">
                      <a:avLst>
                        <a:gd name="adj" fmla="val 33505"/>
                        <a:gd name="hf" fmla="val 11547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6-Point Star 187">
                      <a:extLst>
                        <a:ext uri="{FF2B5EF4-FFF2-40B4-BE49-F238E27FC236}">
                          <a16:creationId xmlns:a16="http://schemas.microsoft.com/office/drawing/2014/main" id="{BE75EEE7-3015-ACDB-3599-FD9DA1A0AED9}"/>
                        </a:ext>
                      </a:extLst>
                    </p:cNvPr>
                    <p:cNvSpPr/>
                    <p:nvPr/>
                  </p:nvSpPr>
                  <p:spPr>
                    <a:xfrm>
                      <a:off x="3941525" y="3024457"/>
                      <a:ext cx="630195" cy="805336"/>
                    </a:xfrm>
                    <a:prstGeom prst="star6">
                      <a:avLst>
                        <a:gd name="adj" fmla="val 33505"/>
                        <a:gd name="hf" fmla="val 11547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Diamond 400">
                      <a:extLst>
                        <a:ext uri="{FF2B5EF4-FFF2-40B4-BE49-F238E27FC236}">
                          <a16:creationId xmlns:a16="http://schemas.microsoft.com/office/drawing/2014/main" id="{29FF7785-44B5-EC78-4C25-25F98AE235BB}"/>
                        </a:ext>
                      </a:extLst>
                    </p:cNvPr>
                    <p:cNvSpPr/>
                    <p:nvPr/>
                  </p:nvSpPr>
                  <p:spPr>
                    <a:xfrm>
                      <a:off x="4143632" y="3245708"/>
                      <a:ext cx="214184" cy="358674"/>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5" name="Group 394">
                    <a:extLst>
                      <a:ext uri="{FF2B5EF4-FFF2-40B4-BE49-F238E27FC236}">
                        <a16:creationId xmlns:a16="http://schemas.microsoft.com/office/drawing/2014/main" id="{0F737F33-FB61-2F5E-FC27-BA9CFE9490FC}"/>
                      </a:ext>
                    </a:extLst>
                  </p:cNvPr>
                  <p:cNvGrpSpPr/>
                  <p:nvPr/>
                </p:nvGrpSpPr>
                <p:grpSpPr>
                  <a:xfrm>
                    <a:off x="5922385" y="2714454"/>
                    <a:ext cx="1112108" cy="1421181"/>
                    <a:chOff x="3690551" y="2718486"/>
                    <a:chExt cx="1112108" cy="1421181"/>
                  </a:xfrm>
                </p:grpSpPr>
                <p:sp>
                  <p:nvSpPr>
                    <p:cNvPr id="396" name="6-Point Star 183">
                      <a:extLst>
                        <a:ext uri="{FF2B5EF4-FFF2-40B4-BE49-F238E27FC236}">
                          <a16:creationId xmlns:a16="http://schemas.microsoft.com/office/drawing/2014/main" id="{0D4AF7AB-2AD4-6EDB-2202-30B82B884592}"/>
                        </a:ext>
                      </a:extLst>
                    </p:cNvPr>
                    <p:cNvSpPr/>
                    <p:nvPr/>
                  </p:nvSpPr>
                  <p:spPr>
                    <a:xfrm>
                      <a:off x="3690551" y="2718486"/>
                      <a:ext cx="1112108" cy="1421181"/>
                    </a:xfrm>
                    <a:prstGeom prst="star6">
                      <a:avLst>
                        <a:gd name="adj" fmla="val 33505"/>
                        <a:gd name="hf" fmla="val 11547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6-Point Star 184">
                      <a:extLst>
                        <a:ext uri="{FF2B5EF4-FFF2-40B4-BE49-F238E27FC236}">
                          <a16:creationId xmlns:a16="http://schemas.microsoft.com/office/drawing/2014/main" id="{5547D813-D956-BDD8-8C9C-B0311F4726E5}"/>
                        </a:ext>
                      </a:extLst>
                    </p:cNvPr>
                    <p:cNvSpPr/>
                    <p:nvPr/>
                  </p:nvSpPr>
                  <p:spPr>
                    <a:xfrm>
                      <a:off x="3941525" y="3024457"/>
                      <a:ext cx="630195" cy="805336"/>
                    </a:xfrm>
                    <a:prstGeom prst="star6">
                      <a:avLst>
                        <a:gd name="adj" fmla="val 33505"/>
                        <a:gd name="hf" fmla="val 11547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Diamond 397">
                      <a:extLst>
                        <a:ext uri="{FF2B5EF4-FFF2-40B4-BE49-F238E27FC236}">
                          <a16:creationId xmlns:a16="http://schemas.microsoft.com/office/drawing/2014/main" id="{D367E333-D01F-C8E5-77A7-EE9E0FA44398}"/>
                        </a:ext>
                      </a:extLst>
                    </p:cNvPr>
                    <p:cNvSpPr/>
                    <p:nvPr/>
                  </p:nvSpPr>
                  <p:spPr>
                    <a:xfrm>
                      <a:off x="4143632" y="3245708"/>
                      <a:ext cx="214184" cy="358674"/>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76" name="Group 375">
                <a:extLst>
                  <a:ext uri="{FF2B5EF4-FFF2-40B4-BE49-F238E27FC236}">
                    <a16:creationId xmlns:a16="http://schemas.microsoft.com/office/drawing/2014/main" id="{CC86A2C9-6B85-FA2A-0FAB-207395DDCC45}"/>
                  </a:ext>
                </a:extLst>
              </p:cNvPr>
              <p:cNvGrpSpPr/>
              <p:nvPr/>
            </p:nvGrpSpPr>
            <p:grpSpPr>
              <a:xfrm>
                <a:off x="1521863" y="2103140"/>
                <a:ext cx="1050658" cy="1057884"/>
                <a:chOff x="4223111" y="2758126"/>
                <a:chExt cx="1421326" cy="1376033"/>
              </a:xfrm>
            </p:grpSpPr>
            <p:sp>
              <p:nvSpPr>
                <p:cNvPr id="377" name="Pie 164">
                  <a:extLst>
                    <a:ext uri="{FF2B5EF4-FFF2-40B4-BE49-F238E27FC236}">
                      <a16:creationId xmlns:a16="http://schemas.microsoft.com/office/drawing/2014/main" id="{3A9E696A-84B6-DDDC-67C7-F14D01AB8912}"/>
                    </a:ext>
                  </a:extLst>
                </p:cNvPr>
                <p:cNvSpPr/>
                <p:nvPr/>
              </p:nvSpPr>
              <p:spPr>
                <a:xfrm rot="18801898">
                  <a:off x="4245757" y="2735480"/>
                  <a:ext cx="1376033" cy="1421326"/>
                </a:xfrm>
                <a:prstGeom prst="pie">
                  <a:avLst>
                    <a:gd name="adj1" fmla="val 384372"/>
                    <a:gd name="adj2" fmla="val 16019214"/>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78" name="Group 377">
                  <a:extLst>
                    <a:ext uri="{FF2B5EF4-FFF2-40B4-BE49-F238E27FC236}">
                      <a16:creationId xmlns:a16="http://schemas.microsoft.com/office/drawing/2014/main" id="{3CD57B31-9A4E-2774-4AB0-E6558177ABE3}"/>
                    </a:ext>
                  </a:extLst>
                </p:cNvPr>
                <p:cNvGrpSpPr/>
                <p:nvPr/>
              </p:nvGrpSpPr>
              <p:grpSpPr>
                <a:xfrm>
                  <a:off x="4282291" y="3188043"/>
                  <a:ext cx="1290606" cy="901366"/>
                  <a:chOff x="4282291" y="3188043"/>
                  <a:chExt cx="1290606" cy="901366"/>
                </a:xfrm>
              </p:grpSpPr>
              <p:grpSp>
                <p:nvGrpSpPr>
                  <p:cNvPr id="379" name="Group 378">
                    <a:extLst>
                      <a:ext uri="{FF2B5EF4-FFF2-40B4-BE49-F238E27FC236}">
                        <a16:creationId xmlns:a16="http://schemas.microsoft.com/office/drawing/2014/main" id="{8ED919FB-B6A5-F2C4-79D0-77B1B5AAFAFE}"/>
                      </a:ext>
                    </a:extLst>
                  </p:cNvPr>
                  <p:cNvGrpSpPr/>
                  <p:nvPr/>
                </p:nvGrpSpPr>
                <p:grpSpPr>
                  <a:xfrm>
                    <a:off x="4282291" y="3188043"/>
                    <a:ext cx="520368" cy="551258"/>
                    <a:chOff x="3690551" y="2718486"/>
                    <a:chExt cx="1112108" cy="1421181"/>
                  </a:xfrm>
                </p:grpSpPr>
                <p:sp>
                  <p:nvSpPr>
                    <p:cNvPr id="388" name="6-Point Star 175">
                      <a:extLst>
                        <a:ext uri="{FF2B5EF4-FFF2-40B4-BE49-F238E27FC236}">
                          <a16:creationId xmlns:a16="http://schemas.microsoft.com/office/drawing/2014/main" id="{2FAF3639-7137-D397-4DD7-D3A600742265}"/>
                        </a:ext>
                      </a:extLst>
                    </p:cNvPr>
                    <p:cNvSpPr/>
                    <p:nvPr/>
                  </p:nvSpPr>
                  <p:spPr>
                    <a:xfrm>
                      <a:off x="3690551" y="2718486"/>
                      <a:ext cx="1112108" cy="1421181"/>
                    </a:xfrm>
                    <a:prstGeom prst="star6">
                      <a:avLst>
                        <a:gd name="adj" fmla="val 33505"/>
                        <a:gd name="hf" fmla="val 11547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6-Point Star 176">
                      <a:extLst>
                        <a:ext uri="{FF2B5EF4-FFF2-40B4-BE49-F238E27FC236}">
                          <a16:creationId xmlns:a16="http://schemas.microsoft.com/office/drawing/2014/main" id="{FB48A7DD-CA0C-0A0F-850C-A34BBE4D538C}"/>
                        </a:ext>
                      </a:extLst>
                    </p:cNvPr>
                    <p:cNvSpPr/>
                    <p:nvPr/>
                  </p:nvSpPr>
                  <p:spPr>
                    <a:xfrm>
                      <a:off x="3941525" y="3024457"/>
                      <a:ext cx="630195" cy="805336"/>
                    </a:xfrm>
                    <a:prstGeom prst="star6">
                      <a:avLst>
                        <a:gd name="adj" fmla="val 33505"/>
                        <a:gd name="hf" fmla="val 11547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Diamond 389">
                      <a:extLst>
                        <a:ext uri="{FF2B5EF4-FFF2-40B4-BE49-F238E27FC236}">
                          <a16:creationId xmlns:a16="http://schemas.microsoft.com/office/drawing/2014/main" id="{EE42FC11-FE0F-E3CC-50FD-9071E301660B}"/>
                        </a:ext>
                      </a:extLst>
                    </p:cNvPr>
                    <p:cNvSpPr/>
                    <p:nvPr/>
                  </p:nvSpPr>
                  <p:spPr>
                    <a:xfrm>
                      <a:off x="4143632" y="3245708"/>
                      <a:ext cx="214184" cy="358674"/>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0" name="Group 379">
                    <a:extLst>
                      <a:ext uri="{FF2B5EF4-FFF2-40B4-BE49-F238E27FC236}">
                        <a16:creationId xmlns:a16="http://schemas.microsoft.com/office/drawing/2014/main" id="{1291AA3A-2BD3-BA64-CA6B-6AA4BABB21BE}"/>
                      </a:ext>
                    </a:extLst>
                  </p:cNvPr>
                  <p:cNvGrpSpPr/>
                  <p:nvPr/>
                </p:nvGrpSpPr>
                <p:grpSpPr>
                  <a:xfrm>
                    <a:off x="5052529" y="3192162"/>
                    <a:ext cx="520368" cy="551258"/>
                    <a:chOff x="3690551" y="2718486"/>
                    <a:chExt cx="1112108" cy="1421181"/>
                  </a:xfrm>
                </p:grpSpPr>
                <p:sp>
                  <p:nvSpPr>
                    <p:cNvPr id="385" name="6-Point Star 172">
                      <a:extLst>
                        <a:ext uri="{FF2B5EF4-FFF2-40B4-BE49-F238E27FC236}">
                          <a16:creationId xmlns:a16="http://schemas.microsoft.com/office/drawing/2014/main" id="{E75104A0-2126-B962-AA02-CB474205F908}"/>
                        </a:ext>
                      </a:extLst>
                    </p:cNvPr>
                    <p:cNvSpPr/>
                    <p:nvPr/>
                  </p:nvSpPr>
                  <p:spPr>
                    <a:xfrm>
                      <a:off x="3690551" y="2718486"/>
                      <a:ext cx="1112108" cy="1421181"/>
                    </a:xfrm>
                    <a:prstGeom prst="star6">
                      <a:avLst>
                        <a:gd name="adj" fmla="val 33505"/>
                        <a:gd name="hf" fmla="val 11547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6-Point Star 173">
                      <a:extLst>
                        <a:ext uri="{FF2B5EF4-FFF2-40B4-BE49-F238E27FC236}">
                          <a16:creationId xmlns:a16="http://schemas.microsoft.com/office/drawing/2014/main" id="{E9DC3CB0-6B41-6970-5A8D-7FFE752D5982}"/>
                        </a:ext>
                      </a:extLst>
                    </p:cNvPr>
                    <p:cNvSpPr/>
                    <p:nvPr/>
                  </p:nvSpPr>
                  <p:spPr>
                    <a:xfrm>
                      <a:off x="3941525" y="3024457"/>
                      <a:ext cx="630195" cy="805336"/>
                    </a:xfrm>
                    <a:prstGeom prst="star6">
                      <a:avLst>
                        <a:gd name="adj" fmla="val 33505"/>
                        <a:gd name="hf" fmla="val 11547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Diamond 386">
                      <a:extLst>
                        <a:ext uri="{FF2B5EF4-FFF2-40B4-BE49-F238E27FC236}">
                          <a16:creationId xmlns:a16="http://schemas.microsoft.com/office/drawing/2014/main" id="{32F6FFBD-AAC7-64DA-31D1-EBBD4EA16F18}"/>
                        </a:ext>
                      </a:extLst>
                    </p:cNvPr>
                    <p:cNvSpPr/>
                    <p:nvPr/>
                  </p:nvSpPr>
                  <p:spPr>
                    <a:xfrm>
                      <a:off x="4143632" y="3245708"/>
                      <a:ext cx="214184" cy="358674"/>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grpSp>
                <p:nvGrpSpPr>
                  <p:cNvPr id="381" name="Group 380">
                    <a:extLst>
                      <a:ext uri="{FF2B5EF4-FFF2-40B4-BE49-F238E27FC236}">
                        <a16:creationId xmlns:a16="http://schemas.microsoft.com/office/drawing/2014/main" id="{625CFBB3-FD1F-35E7-D8A4-B7DA67E0CA8B}"/>
                      </a:ext>
                    </a:extLst>
                  </p:cNvPr>
                  <p:cNvGrpSpPr/>
                  <p:nvPr/>
                </p:nvGrpSpPr>
                <p:grpSpPr>
                  <a:xfrm>
                    <a:off x="4673588" y="3538151"/>
                    <a:ext cx="520368" cy="551258"/>
                    <a:chOff x="3690551" y="2718486"/>
                    <a:chExt cx="1112108" cy="1421181"/>
                  </a:xfrm>
                </p:grpSpPr>
                <p:sp>
                  <p:nvSpPr>
                    <p:cNvPr id="382" name="6-Point Star 169">
                      <a:extLst>
                        <a:ext uri="{FF2B5EF4-FFF2-40B4-BE49-F238E27FC236}">
                          <a16:creationId xmlns:a16="http://schemas.microsoft.com/office/drawing/2014/main" id="{E157467A-E8D9-C55C-100E-8F66DD40D222}"/>
                        </a:ext>
                      </a:extLst>
                    </p:cNvPr>
                    <p:cNvSpPr/>
                    <p:nvPr/>
                  </p:nvSpPr>
                  <p:spPr>
                    <a:xfrm>
                      <a:off x="3690551" y="2718486"/>
                      <a:ext cx="1112108" cy="1421181"/>
                    </a:xfrm>
                    <a:prstGeom prst="star6">
                      <a:avLst>
                        <a:gd name="adj" fmla="val 33505"/>
                        <a:gd name="hf" fmla="val 11547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6-Point Star 170">
                      <a:extLst>
                        <a:ext uri="{FF2B5EF4-FFF2-40B4-BE49-F238E27FC236}">
                          <a16:creationId xmlns:a16="http://schemas.microsoft.com/office/drawing/2014/main" id="{2D5E971B-C66D-A7A9-9702-7D9D18F2353F}"/>
                        </a:ext>
                      </a:extLst>
                    </p:cNvPr>
                    <p:cNvSpPr/>
                    <p:nvPr/>
                  </p:nvSpPr>
                  <p:spPr>
                    <a:xfrm>
                      <a:off x="3941525" y="3024457"/>
                      <a:ext cx="630195" cy="805336"/>
                    </a:xfrm>
                    <a:prstGeom prst="star6">
                      <a:avLst>
                        <a:gd name="adj" fmla="val 33505"/>
                        <a:gd name="hf" fmla="val 11547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Diamond 383">
                      <a:extLst>
                        <a:ext uri="{FF2B5EF4-FFF2-40B4-BE49-F238E27FC236}">
                          <a16:creationId xmlns:a16="http://schemas.microsoft.com/office/drawing/2014/main" id="{9DE76205-6FB9-517A-BFFF-D3441238FCB3}"/>
                        </a:ext>
                      </a:extLst>
                    </p:cNvPr>
                    <p:cNvSpPr/>
                    <p:nvPr/>
                  </p:nvSpPr>
                  <p:spPr>
                    <a:xfrm>
                      <a:off x="4143632" y="3245708"/>
                      <a:ext cx="214184" cy="358674"/>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Tree>
    <p:extLst>
      <p:ext uri="{BB962C8B-B14F-4D97-AF65-F5344CB8AC3E}">
        <p14:creationId xmlns:p14="http://schemas.microsoft.com/office/powerpoint/2010/main" val="362241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2" presetClass="entr" presetSubtype="9" fill="hold" nodeType="withEffect">
                                  <p:stCondLst>
                                    <p:cond delay="0"/>
                                  </p:stCondLst>
                                  <p:childTnLst>
                                    <p:set>
                                      <p:cBhvr>
                                        <p:cTn id="8" dur="1" fill="hold">
                                          <p:stCondLst>
                                            <p:cond delay="0"/>
                                          </p:stCondLst>
                                        </p:cTn>
                                        <p:tgtEl>
                                          <p:spTgt spid="347"/>
                                        </p:tgtEl>
                                        <p:attrNameLst>
                                          <p:attrName>style.visibility</p:attrName>
                                        </p:attrNameLst>
                                      </p:cBhvr>
                                      <p:to>
                                        <p:strVal val="visible"/>
                                      </p:to>
                                    </p:set>
                                    <p:anim calcmode="lin" valueType="num">
                                      <p:cBhvr additive="base">
                                        <p:cTn id="9" dur="1500" fill="hold"/>
                                        <p:tgtEl>
                                          <p:spTgt spid="347"/>
                                        </p:tgtEl>
                                        <p:attrNameLst>
                                          <p:attrName>ppt_x</p:attrName>
                                        </p:attrNameLst>
                                      </p:cBhvr>
                                      <p:tavLst>
                                        <p:tav tm="0">
                                          <p:val>
                                            <p:strVal val="0-#ppt_w/2"/>
                                          </p:val>
                                        </p:tav>
                                        <p:tav tm="100000">
                                          <p:val>
                                            <p:strVal val="#ppt_x"/>
                                          </p:val>
                                        </p:tav>
                                      </p:tavLst>
                                    </p:anim>
                                    <p:anim calcmode="lin" valueType="num">
                                      <p:cBhvr additive="base">
                                        <p:cTn id="10" dur="1500" fill="hold"/>
                                        <p:tgtEl>
                                          <p:spTgt spid="347"/>
                                        </p:tgtEl>
                                        <p:attrNameLst>
                                          <p:attrName>ppt_y</p:attrName>
                                        </p:attrNameLst>
                                      </p:cBhvr>
                                      <p:tavLst>
                                        <p:tav tm="0">
                                          <p:val>
                                            <p:strVal val="0-#ppt_h/2"/>
                                          </p:val>
                                        </p:tav>
                                        <p:tav tm="100000">
                                          <p:val>
                                            <p:strVal val="#ppt_y"/>
                                          </p:val>
                                        </p:tav>
                                      </p:tavLst>
                                    </p:anim>
                                  </p:childTnLst>
                                </p:cTn>
                              </p:par>
                              <p:par>
                                <p:cTn id="11" presetID="2" presetClass="entr" presetSubtype="9" fill="hold" nodeType="withEffect">
                                  <p:stCondLst>
                                    <p:cond delay="0"/>
                                  </p:stCondLst>
                                  <p:childTnLst>
                                    <p:set>
                                      <p:cBhvr>
                                        <p:cTn id="12" dur="1" fill="hold">
                                          <p:stCondLst>
                                            <p:cond delay="0"/>
                                          </p:stCondLst>
                                        </p:cTn>
                                        <p:tgtEl>
                                          <p:spTgt spid="204"/>
                                        </p:tgtEl>
                                        <p:attrNameLst>
                                          <p:attrName>style.visibility</p:attrName>
                                        </p:attrNameLst>
                                      </p:cBhvr>
                                      <p:to>
                                        <p:strVal val="visible"/>
                                      </p:to>
                                    </p:set>
                                    <p:anim calcmode="lin" valueType="num">
                                      <p:cBhvr additive="base">
                                        <p:cTn id="13" dur="1500" fill="hold"/>
                                        <p:tgtEl>
                                          <p:spTgt spid="204"/>
                                        </p:tgtEl>
                                        <p:attrNameLst>
                                          <p:attrName>ppt_x</p:attrName>
                                        </p:attrNameLst>
                                      </p:cBhvr>
                                      <p:tavLst>
                                        <p:tav tm="0">
                                          <p:val>
                                            <p:strVal val="0-#ppt_w/2"/>
                                          </p:val>
                                        </p:tav>
                                        <p:tav tm="100000">
                                          <p:val>
                                            <p:strVal val="#ppt_x"/>
                                          </p:val>
                                        </p:tav>
                                      </p:tavLst>
                                    </p:anim>
                                    <p:anim calcmode="lin" valueType="num">
                                      <p:cBhvr additive="base">
                                        <p:cTn id="14" dur="1500" fill="hold"/>
                                        <p:tgtEl>
                                          <p:spTgt spid="204"/>
                                        </p:tgtEl>
                                        <p:attrNameLst>
                                          <p:attrName>ppt_y</p:attrName>
                                        </p:attrNameLst>
                                      </p:cBhvr>
                                      <p:tavLst>
                                        <p:tav tm="0">
                                          <p:val>
                                            <p:strVal val="0-#ppt_h/2"/>
                                          </p:val>
                                        </p:tav>
                                        <p:tav tm="100000">
                                          <p:val>
                                            <p:strVal val="#ppt_y"/>
                                          </p:val>
                                        </p:tav>
                                      </p:tavLst>
                                    </p:anim>
                                  </p:childTnLst>
                                </p:cTn>
                              </p:par>
                              <p:par>
                                <p:cTn id="15" presetID="2" presetClass="entr" presetSubtype="9" fill="hold" nodeType="withEffect">
                                  <p:stCondLst>
                                    <p:cond delay="0"/>
                                  </p:stCondLst>
                                  <p:childTnLst>
                                    <p:set>
                                      <p:cBhvr>
                                        <p:cTn id="16" dur="1" fill="hold">
                                          <p:stCondLst>
                                            <p:cond delay="0"/>
                                          </p:stCondLst>
                                        </p:cTn>
                                        <p:tgtEl>
                                          <p:spTgt spid="425"/>
                                        </p:tgtEl>
                                        <p:attrNameLst>
                                          <p:attrName>style.visibility</p:attrName>
                                        </p:attrNameLst>
                                      </p:cBhvr>
                                      <p:to>
                                        <p:strVal val="visible"/>
                                      </p:to>
                                    </p:set>
                                    <p:anim calcmode="lin" valueType="num">
                                      <p:cBhvr additive="base">
                                        <p:cTn id="17" dur="1500" fill="hold"/>
                                        <p:tgtEl>
                                          <p:spTgt spid="425"/>
                                        </p:tgtEl>
                                        <p:attrNameLst>
                                          <p:attrName>ppt_x</p:attrName>
                                        </p:attrNameLst>
                                      </p:cBhvr>
                                      <p:tavLst>
                                        <p:tav tm="0">
                                          <p:val>
                                            <p:strVal val="0-#ppt_w/2"/>
                                          </p:val>
                                        </p:tav>
                                        <p:tav tm="100000">
                                          <p:val>
                                            <p:strVal val="#ppt_x"/>
                                          </p:val>
                                        </p:tav>
                                      </p:tavLst>
                                    </p:anim>
                                    <p:anim calcmode="lin" valueType="num">
                                      <p:cBhvr additive="base">
                                        <p:cTn id="18" dur="1500" fill="hold"/>
                                        <p:tgtEl>
                                          <p:spTgt spid="425"/>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2" presetClass="entr" presetSubtype="9"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1250" fill="hold"/>
                                        <p:tgtEl>
                                          <p:spTgt spid="3"/>
                                        </p:tgtEl>
                                        <p:attrNameLst>
                                          <p:attrName>ppt_x</p:attrName>
                                        </p:attrNameLst>
                                      </p:cBhvr>
                                      <p:tavLst>
                                        <p:tav tm="0">
                                          <p:val>
                                            <p:strVal val="0-#ppt_w/2"/>
                                          </p:val>
                                        </p:tav>
                                        <p:tav tm="100000">
                                          <p:val>
                                            <p:strVal val="#ppt_x"/>
                                          </p:val>
                                        </p:tav>
                                      </p:tavLst>
                                    </p:anim>
                                    <p:anim calcmode="lin" valueType="num">
                                      <p:cBhvr additive="base">
                                        <p:cTn id="30" dur="1250" fill="hold"/>
                                        <p:tgtEl>
                                          <p:spTgt spid="3"/>
                                        </p:tgtEl>
                                        <p:attrNameLst>
                                          <p:attrName>ppt_y</p:attrName>
                                        </p:attrNameLst>
                                      </p:cBhvr>
                                      <p:tavLst>
                                        <p:tav tm="0">
                                          <p:val>
                                            <p:strVal val="0-#ppt_h/2"/>
                                          </p:val>
                                        </p:tav>
                                        <p:tav tm="100000">
                                          <p:val>
                                            <p:strVal val="#ppt_y"/>
                                          </p:val>
                                        </p:tav>
                                      </p:tavLst>
                                    </p:anim>
                                  </p:childTnLst>
                                </p:cTn>
                              </p:par>
                              <p:par>
                                <p:cTn id="31" presetID="2" presetClass="entr" presetSubtype="9" fill="hold" nodeType="withEffect">
                                  <p:stCondLst>
                                    <p:cond delay="0"/>
                                  </p:stCondLst>
                                  <p:childTnLst>
                                    <p:set>
                                      <p:cBhvr>
                                        <p:cTn id="32" dur="1" fill="hold">
                                          <p:stCondLst>
                                            <p:cond delay="0"/>
                                          </p:stCondLst>
                                        </p:cTn>
                                        <p:tgtEl>
                                          <p:spTgt spid="200"/>
                                        </p:tgtEl>
                                        <p:attrNameLst>
                                          <p:attrName>style.visibility</p:attrName>
                                        </p:attrNameLst>
                                      </p:cBhvr>
                                      <p:to>
                                        <p:strVal val="visible"/>
                                      </p:to>
                                    </p:set>
                                    <p:anim calcmode="lin" valueType="num">
                                      <p:cBhvr additive="base">
                                        <p:cTn id="33" dur="1250" fill="hold"/>
                                        <p:tgtEl>
                                          <p:spTgt spid="200"/>
                                        </p:tgtEl>
                                        <p:attrNameLst>
                                          <p:attrName>ppt_x</p:attrName>
                                        </p:attrNameLst>
                                      </p:cBhvr>
                                      <p:tavLst>
                                        <p:tav tm="0">
                                          <p:val>
                                            <p:strVal val="0-#ppt_w/2"/>
                                          </p:val>
                                        </p:tav>
                                        <p:tav tm="100000">
                                          <p:val>
                                            <p:strVal val="#ppt_x"/>
                                          </p:val>
                                        </p:tav>
                                      </p:tavLst>
                                    </p:anim>
                                    <p:anim calcmode="lin" valueType="num">
                                      <p:cBhvr additive="base">
                                        <p:cTn id="34" dur="1250" fill="hold"/>
                                        <p:tgtEl>
                                          <p:spTgt spid="200"/>
                                        </p:tgtEl>
                                        <p:attrNameLst>
                                          <p:attrName>ppt_y</p:attrName>
                                        </p:attrNameLst>
                                      </p:cBhvr>
                                      <p:tavLst>
                                        <p:tav tm="0">
                                          <p:val>
                                            <p:strVal val="0-#ppt_h/2"/>
                                          </p:val>
                                        </p:tav>
                                        <p:tav tm="100000">
                                          <p:val>
                                            <p:strVal val="#ppt_y"/>
                                          </p:val>
                                        </p:tav>
                                      </p:tavLst>
                                    </p:anim>
                                  </p:childTnLst>
                                </p:cTn>
                              </p:par>
                              <p:par>
                                <p:cTn id="35" presetID="2" presetClass="entr" presetSubtype="9"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1250" fill="hold"/>
                                        <p:tgtEl>
                                          <p:spTgt spid="32"/>
                                        </p:tgtEl>
                                        <p:attrNameLst>
                                          <p:attrName>ppt_x</p:attrName>
                                        </p:attrNameLst>
                                      </p:cBhvr>
                                      <p:tavLst>
                                        <p:tav tm="0">
                                          <p:val>
                                            <p:strVal val="0-#ppt_w/2"/>
                                          </p:val>
                                        </p:tav>
                                        <p:tav tm="100000">
                                          <p:val>
                                            <p:strVal val="#ppt_x"/>
                                          </p:val>
                                        </p:tav>
                                      </p:tavLst>
                                    </p:anim>
                                    <p:anim calcmode="lin" valueType="num">
                                      <p:cBhvr additive="base">
                                        <p:cTn id="38" dur="125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par>
                                <p:cTn id="51" presetID="2" presetClass="entr" presetSubtype="12" fill="hold" nodeType="withEffect">
                                  <p:stCondLst>
                                    <p:cond delay="0"/>
                                  </p:stCondLst>
                                  <p:childTnLst>
                                    <p:set>
                                      <p:cBhvr>
                                        <p:cTn id="52" dur="1" fill="hold">
                                          <p:stCondLst>
                                            <p:cond delay="0"/>
                                          </p:stCondLst>
                                        </p:cTn>
                                        <p:tgtEl>
                                          <p:spTgt spid="292"/>
                                        </p:tgtEl>
                                        <p:attrNameLst>
                                          <p:attrName>style.visibility</p:attrName>
                                        </p:attrNameLst>
                                      </p:cBhvr>
                                      <p:to>
                                        <p:strVal val="visible"/>
                                      </p:to>
                                    </p:set>
                                    <p:anim calcmode="lin" valueType="num">
                                      <p:cBhvr additive="base">
                                        <p:cTn id="53" dur="1250" fill="hold"/>
                                        <p:tgtEl>
                                          <p:spTgt spid="292"/>
                                        </p:tgtEl>
                                        <p:attrNameLst>
                                          <p:attrName>ppt_x</p:attrName>
                                        </p:attrNameLst>
                                      </p:cBhvr>
                                      <p:tavLst>
                                        <p:tav tm="0">
                                          <p:val>
                                            <p:strVal val="0-#ppt_w/2"/>
                                          </p:val>
                                        </p:tav>
                                        <p:tav tm="100000">
                                          <p:val>
                                            <p:strVal val="#ppt_x"/>
                                          </p:val>
                                        </p:tav>
                                      </p:tavLst>
                                    </p:anim>
                                    <p:anim calcmode="lin" valueType="num">
                                      <p:cBhvr additive="base">
                                        <p:cTn id="54" dur="1250" fill="hold"/>
                                        <p:tgtEl>
                                          <p:spTgt spid="292"/>
                                        </p:tgtEl>
                                        <p:attrNameLst>
                                          <p:attrName>ppt_y</p:attrName>
                                        </p:attrNameLst>
                                      </p:cBhvr>
                                      <p:tavLst>
                                        <p:tav tm="0">
                                          <p:val>
                                            <p:strVal val="1+#ppt_h/2"/>
                                          </p:val>
                                        </p:tav>
                                        <p:tav tm="100000">
                                          <p:val>
                                            <p:strVal val="#ppt_y"/>
                                          </p:val>
                                        </p:tav>
                                      </p:tavLst>
                                    </p:anim>
                                  </p:childTnLst>
                                </p:cTn>
                              </p:par>
                              <p:par>
                                <p:cTn id="55" presetID="2" presetClass="entr" presetSubtype="12" fill="hold" nodeType="withEffect">
                                  <p:stCondLst>
                                    <p:cond delay="0"/>
                                  </p:stCondLst>
                                  <p:childTnLst>
                                    <p:set>
                                      <p:cBhvr>
                                        <p:cTn id="56" dur="1" fill="hold">
                                          <p:stCondLst>
                                            <p:cond delay="0"/>
                                          </p:stCondLst>
                                        </p:cTn>
                                        <p:tgtEl>
                                          <p:spTgt spid="201"/>
                                        </p:tgtEl>
                                        <p:attrNameLst>
                                          <p:attrName>style.visibility</p:attrName>
                                        </p:attrNameLst>
                                      </p:cBhvr>
                                      <p:to>
                                        <p:strVal val="visible"/>
                                      </p:to>
                                    </p:set>
                                    <p:anim calcmode="lin" valueType="num">
                                      <p:cBhvr additive="base">
                                        <p:cTn id="57" dur="1250" fill="hold"/>
                                        <p:tgtEl>
                                          <p:spTgt spid="201"/>
                                        </p:tgtEl>
                                        <p:attrNameLst>
                                          <p:attrName>ppt_x</p:attrName>
                                        </p:attrNameLst>
                                      </p:cBhvr>
                                      <p:tavLst>
                                        <p:tav tm="0">
                                          <p:val>
                                            <p:strVal val="0-#ppt_w/2"/>
                                          </p:val>
                                        </p:tav>
                                        <p:tav tm="100000">
                                          <p:val>
                                            <p:strVal val="#ppt_x"/>
                                          </p:val>
                                        </p:tav>
                                      </p:tavLst>
                                    </p:anim>
                                    <p:anim calcmode="lin" valueType="num">
                                      <p:cBhvr additive="base">
                                        <p:cTn id="58" dur="1250" fill="hold"/>
                                        <p:tgtEl>
                                          <p:spTgt spid="2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E5CDD0-B8AE-4847-DCF0-7D6E207E5645}"/>
              </a:ext>
            </a:extLst>
          </p:cNvPr>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E7E7647-73EC-9306-F992-D89FEF67FC96}"/>
              </a:ext>
            </a:extLst>
          </p:cNvPr>
          <p:cNvGrpSpPr/>
          <p:nvPr/>
        </p:nvGrpSpPr>
        <p:grpSpPr>
          <a:xfrm>
            <a:off x="6718283" y="2774431"/>
            <a:ext cx="1771350" cy="3597660"/>
            <a:chOff x="4847870" y="1415932"/>
            <a:chExt cx="2215815" cy="4500383"/>
          </a:xfrm>
        </p:grpSpPr>
        <p:sp>
          <p:nvSpPr>
            <p:cNvPr id="4" name="Oval 3">
              <a:extLst>
                <a:ext uri="{FF2B5EF4-FFF2-40B4-BE49-F238E27FC236}">
                  <a16:creationId xmlns:a16="http://schemas.microsoft.com/office/drawing/2014/main" id="{C1645F86-E897-8904-E936-CE2DAEABF0F8}"/>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FA920103-9040-884F-2C2B-0B734713C326}"/>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80A3E88-5D4F-C0FB-CE57-8B7BE1DA40C2}"/>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apezoid 6">
              <a:extLst>
                <a:ext uri="{FF2B5EF4-FFF2-40B4-BE49-F238E27FC236}">
                  <a16:creationId xmlns:a16="http://schemas.microsoft.com/office/drawing/2014/main" id="{0B172E67-B104-8B5D-5DB3-80A57DB5B8DF}"/>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829B66F4-F92B-D55E-316B-A166352C6C54}"/>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98B2CBA-1418-2A38-AFA0-CAEDE4BCC56D}"/>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apezoid 9">
              <a:extLst>
                <a:ext uri="{FF2B5EF4-FFF2-40B4-BE49-F238E27FC236}">
                  <a16:creationId xmlns:a16="http://schemas.microsoft.com/office/drawing/2014/main" id="{12FE201E-914F-4ED3-C24B-D8F31318CE94}"/>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A5D07F5-0D3C-35C6-41FD-A8F5A49A854C}"/>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FB9F5CF-13CF-FF3E-0A0B-740A09A00C97}"/>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815CE82-8B98-44F3-1B6E-93730B938640}"/>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Double Wave 13">
              <a:extLst>
                <a:ext uri="{FF2B5EF4-FFF2-40B4-BE49-F238E27FC236}">
                  <a16:creationId xmlns:a16="http://schemas.microsoft.com/office/drawing/2014/main" id="{239F4750-C420-D15D-2AAF-416B48585C6D}"/>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uble Wave 14">
              <a:extLst>
                <a:ext uri="{FF2B5EF4-FFF2-40B4-BE49-F238E27FC236}">
                  <a16:creationId xmlns:a16="http://schemas.microsoft.com/office/drawing/2014/main" id="{4FAFA118-2415-6498-B5A8-A8F6C4761DDA}"/>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lay 15">
              <a:extLst>
                <a:ext uri="{FF2B5EF4-FFF2-40B4-BE49-F238E27FC236}">
                  <a16:creationId xmlns:a16="http://schemas.microsoft.com/office/drawing/2014/main" id="{038EA3F9-7672-DFDF-6B60-4D27DC97F17C}"/>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90F0806-35F0-8846-E1A1-FFD4A944AE9E}"/>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BED84BE4-75E7-88FB-B477-081A04890455}"/>
              </a:ext>
            </a:extLst>
          </p:cNvPr>
          <p:cNvGrpSpPr/>
          <p:nvPr/>
        </p:nvGrpSpPr>
        <p:grpSpPr>
          <a:xfrm>
            <a:off x="574848" y="3296300"/>
            <a:ext cx="2141944" cy="3169566"/>
            <a:chOff x="1990786" y="2731976"/>
            <a:chExt cx="2141944" cy="3169566"/>
          </a:xfrm>
        </p:grpSpPr>
        <p:sp>
          <p:nvSpPr>
            <p:cNvPr id="20" name="Rectangle 19">
              <a:extLst>
                <a:ext uri="{FF2B5EF4-FFF2-40B4-BE49-F238E27FC236}">
                  <a16:creationId xmlns:a16="http://schemas.microsoft.com/office/drawing/2014/main" id="{A474F8AC-B6A1-251C-098D-4E3915D89501}"/>
                </a:ext>
              </a:extLst>
            </p:cNvPr>
            <p:cNvSpPr/>
            <p:nvPr/>
          </p:nvSpPr>
          <p:spPr>
            <a:xfrm>
              <a:off x="2820742" y="4097218"/>
              <a:ext cx="360893" cy="1782579"/>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E2AAB66-B2FF-9620-9A98-E91A29E71892}"/>
                </a:ext>
              </a:extLst>
            </p:cNvPr>
            <p:cNvSpPr/>
            <p:nvPr/>
          </p:nvSpPr>
          <p:spPr>
            <a:xfrm>
              <a:off x="1990786" y="2731976"/>
              <a:ext cx="2141944" cy="1405416"/>
            </a:xfrm>
            <a:prstGeom prst="rect">
              <a:avLst/>
            </a:prstGeom>
            <a:solidFill>
              <a:srgbClr val="E1C6A9"/>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5B0E95CD-A205-FAAD-A8BB-FBA9A0F108C5}"/>
                </a:ext>
              </a:extLst>
            </p:cNvPr>
            <p:cNvGrpSpPr/>
            <p:nvPr/>
          </p:nvGrpSpPr>
          <p:grpSpPr>
            <a:xfrm rot="18277463">
              <a:off x="2300662" y="4929604"/>
              <a:ext cx="951938" cy="991937"/>
              <a:chOff x="4515130" y="1812118"/>
              <a:chExt cx="1361510" cy="1418718"/>
            </a:xfrm>
          </p:grpSpPr>
          <p:sp>
            <p:nvSpPr>
              <p:cNvPr id="21" name="Moon 20">
                <a:extLst>
                  <a:ext uri="{FF2B5EF4-FFF2-40B4-BE49-F238E27FC236}">
                    <a16:creationId xmlns:a16="http://schemas.microsoft.com/office/drawing/2014/main" id="{BC1B4B00-3FBE-1221-B409-46E02FF77759}"/>
                  </a:ext>
                </a:extLst>
              </p:cNvPr>
              <p:cNvSpPr/>
              <p:nvPr/>
            </p:nvSpPr>
            <p:spPr>
              <a:xfrm rot="9869464">
                <a:off x="4515130" y="1972235"/>
                <a:ext cx="809905" cy="1098485"/>
              </a:xfrm>
              <a:prstGeom prst="moon">
                <a:avLst>
                  <a:gd name="adj" fmla="val 67710"/>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oon 21">
                <a:extLst>
                  <a:ext uri="{FF2B5EF4-FFF2-40B4-BE49-F238E27FC236}">
                    <a16:creationId xmlns:a16="http://schemas.microsoft.com/office/drawing/2014/main" id="{5DA24DDE-E4A2-B8A0-6135-AB3D71865B12}"/>
                  </a:ext>
                </a:extLst>
              </p:cNvPr>
              <p:cNvSpPr/>
              <p:nvPr/>
            </p:nvSpPr>
            <p:spPr>
              <a:xfrm rot="12202950">
                <a:off x="4776302" y="1812118"/>
                <a:ext cx="809905" cy="1418718"/>
              </a:xfrm>
              <a:prstGeom prst="moon">
                <a:avLst>
                  <a:gd name="adj" fmla="val 51002"/>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a:extLst>
                  <a:ext uri="{FF2B5EF4-FFF2-40B4-BE49-F238E27FC236}">
                    <a16:creationId xmlns:a16="http://schemas.microsoft.com/office/drawing/2014/main" id="{62348E73-6AFD-E8E3-96BE-B14CB861C072}"/>
                  </a:ext>
                </a:extLst>
              </p:cNvPr>
              <p:cNvSpPr/>
              <p:nvPr/>
            </p:nvSpPr>
            <p:spPr>
              <a:xfrm rot="4560867">
                <a:off x="4965692" y="2184673"/>
                <a:ext cx="678835" cy="1143060"/>
              </a:xfrm>
              <a:prstGeom prst="moon">
                <a:avLst>
                  <a:gd name="adj" fmla="val 62146"/>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Diagonal Corners Rounded 23">
                <a:extLst>
                  <a:ext uri="{FF2B5EF4-FFF2-40B4-BE49-F238E27FC236}">
                    <a16:creationId xmlns:a16="http://schemas.microsoft.com/office/drawing/2014/main" id="{B1BA7548-EE21-8C87-C85D-1E620A6885DA}"/>
                  </a:ext>
                </a:extLst>
              </p:cNvPr>
              <p:cNvSpPr/>
              <p:nvPr/>
            </p:nvSpPr>
            <p:spPr>
              <a:xfrm rot="4636301">
                <a:off x="4568492" y="2644965"/>
                <a:ext cx="514928" cy="573691"/>
              </a:xfrm>
              <a:prstGeom prst="round2DiagRect">
                <a:avLst>
                  <a:gd name="adj1" fmla="val 50000"/>
                  <a:gd name="adj2" fmla="val 0"/>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1357C212-6E66-53DB-E7E7-5ED5A31C14A9}"/>
                </a:ext>
              </a:extLst>
            </p:cNvPr>
            <p:cNvSpPr txBox="1"/>
            <p:nvPr/>
          </p:nvSpPr>
          <p:spPr>
            <a:xfrm>
              <a:off x="2267916" y="3025504"/>
              <a:ext cx="1533119" cy="769441"/>
            </a:xfrm>
            <a:prstGeom prst="rect">
              <a:avLst/>
            </a:prstGeom>
            <a:noFill/>
          </p:spPr>
          <p:txBody>
            <a:bodyPr wrap="square" rtlCol="0">
              <a:spAutoFit/>
            </a:bodyPr>
            <a:lstStyle/>
            <a:p>
              <a:pPr algn="ctr"/>
              <a:r>
                <a:rPr lang="en-US" sz="4400" dirty="0">
                  <a:latin typeface="Berlin Sans FB Demi" panose="020E0802020502020306" pitchFamily="34" charset="0"/>
                </a:rPr>
                <a:t>Final</a:t>
              </a:r>
            </a:p>
          </p:txBody>
        </p:sp>
      </p:grpSp>
      <p:grpSp>
        <p:nvGrpSpPr>
          <p:cNvPr id="28" name="Group 27">
            <a:extLst>
              <a:ext uri="{FF2B5EF4-FFF2-40B4-BE49-F238E27FC236}">
                <a16:creationId xmlns:a16="http://schemas.microsoft.com/office/drawing/2014/main" id="{045D6687-E7D6-31C1-9687-507C5E7432E6}"/>
              </a:ext>
            </a:extLst>
          </p:cNvPr>
          <p:cNvGrpSpPr/>
          <p:nvPr/>
        </p:nvGrpSpPr>
        <p:grpSpPr>
          <a:xfrm>
            <a:off x="2947459" y="1961824"/>
            <a:ext cx="2141944" cy="3169566"/>
            <a:chOff x="1990786" y="2731976"/>
            <a:chExt cx="2141944" cy="3169566"/>
          </a:xfrm>
        </p:grpSpPr>
        <p:sp>
          <p:nvSpPr>
            <p:cNvPr id="29" name="Rectangle 28">
              <a:extLst>
                <a:ext uri="{FF2B5EF4-FFF2-40B4-BE49-F238E27FC236}">
                  <a16:creationId xmlns:a16="http://schemas.microsoft.com/office/drawing/2014/main" id="{CFB7F1D9-5EC3-5FCB-D28B-96A6C33E53CC}"/>
                </a:ext>
              </a:extLst>
            </p:cNvPr>
            <p:cNvSpPr/>
            <p:nvPr/>
          </p:nvSpPr>
          <p:spPr>
            <a:xfrm>
              <a:off x="2820742" y="4097218"/>
              <a:ext cx="360893" cy="1782579"/>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CBEE2D3-FC6B-DC1D-CF6C-2DAAB108C191}"/>
                </a:ext>
              </a:extLst>
            </p:cNvPr>
            <p:cNvSpPr/>
            <p:nvPr/>
          </p:nvSpPr>
          <p:spPr>
            <a:xfrm>
              <a:off x="1990786" y="2731976"/>
              <a:ext cx="2141944" cy="1405416"/>
            </a:xfrm>
            <a:prstGeom prst="rect">
              <a:avLst/>
            </a:prstGeom>
            <a:solidFill>
              <a:srgbClr val="E1C6A9"/>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FF35AC98-FE9A-B151-2DD8-041ADD76A9E9}"/>
                </a:ext>
              </a:extLst>
            </p:cNvPr>
            <p:cNvGrpSpPr/>
            <p:nvPr/>
          </p:nvGrpSpPr>
          <p:grpSpPr>
            <a:xfrm rot="18277463">
              <a:off x="2300662" y="4929604"/>
              <a:ext cx="951938" cy="991937"/>
              <a:chOff x="4515130" y="1812118"/>
              <a:chExt cx="1361510" cy="1418718"/>
            </a:xfrm>
          </p:grpSpPr>
          <p:sp>
            <p:nvSpPr>
              <p:cNvPr id="33" name="Moon 32">
                <a:extLst>
                  <a:ext uri="{FF2B5EF4-FFF2-40B4-BE49-F238E27FC236}">
                    <a16:creationId xmlns:a16="http://schemas.microsoft.com/office/drawing/2014/main" id="{851E854A-0D03-C1D6-4B12-C4FEEF7288CB}"/>
                  </a:ext>
                </a:extLst>
              </p:cNvPr>
              <p:cNvSpPr/>
              <p:nvPr/>
            </p:nvSpPr>
            <p:spPr>
              <a:xfrm rot="9869464">
                <a:off x="4515130" y="1972235"/>
                <a:ext cx="809905" cy="1098485"/>
              </a:xfrm>
              <a:prstGeom prst="moon">
                <a:avLst>
                  <a:gd name="adj" fmla="val 67710"/>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a:extLst>
                  <a:ext uri="{FF2B5EF4-FFF2-40B4-BE49-F238E27FC236}">
                    <a16:creationId xmlns:a16="http://schemas.microsoft.com/office/drawing/2014/main" id="{74C86C6D-398E-6E1E-4D0E-6A20526A83B3}"/>
                  </a:ext>
                </a:extLst>
              </p:cNvPr>
              <p:cNvSpPr/>
              <p:nvPr/>
            </p:nvSpPr>
            <p:spPr>
              <a:xfrm rot="12202950">
                <a:off x="4776302" y="1812118"/>
                <a:ext cx="809905" cy="1418718"/>
              </a:xfrm>
              <a:prstGeom prst="moon">
                <a:avLst>
                  <a:gd name="adj" fmla="val 51002"/>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a:extLst>
                  <a:ext uri="{FF2B5EF4-FFF2-40B4-BE49-F238E27FC236}">
                    <a16:creationId xmlns:a16="http://schemas.microsoft.com/office/drawing/2014/main" id="{1AFFEB76-D280-E125-776C-F8C394C277E9}"/>
                  </a:ext>
                </a:extLst>
              </p:cNvPr>
              <p:cNvSpPr/>
              <p:nvPr/>
            </p:nvSpPr>
            <p:spPr>
              <a:xfrm rot="4560867">
                <a:off x="4965692" y="2184673"/>
                <a:ext cx="678835" cy="1143060"/>
              </a:xfrm>
              <a:prstGeom prst="moon">
                <a:avLst>
                  <a:gd name="adj" fmla="val 62146"/>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Diagonal Corners Rounded 35">
                <a:extLst>
                  <a:ext uri="{FF2B5EF4-FFF2-40B4-BE49-F238E27FC236}">
                    <a16:creationId xmlns:a16="http://schemas.microsoft.com/office/drawing/2014/main" id="{953DB976-3789-AB46-B3F3-D1E23C7DD303}"/>
                  </a:ext>
                </a:extLst>
              </p:cNvPr>
              <p:cNvSpPr/>
              <p:nvPr/>
            </p:nvSpPr>
            <p:spPr>
              <a:xfrm rot="4636301">
                <a:off x="4568492" y="2644965"/>
                <a:ext cx="514928" cy="573691"/>
              </a:xfrm>
              <a:prstGeom prst="round2DiagRect">
                <a:avLst>
                  <a:gd name="adj1" fmla="val 50000"/>
                  <a:gd name="adj2" fmla="val 0"/>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E9E603F9-4ABF-BE0B-FEC4-BD3BE8EF6D91}"/>
                </a:ext>
              </a:extLst>
            </p:cNvPr>
            <p:cNvSpPr txBox="1"/>
            <p:nvPr/>
          </p:nvSpPr>
          <p:spPr>
            <a:xfrm>
              <a:off x="2164461" y="3029877"/>
              <a:ext cx="1794594" cy="769441"/>
            </a:xfrm>
            <a:prstGeom prst="rect">
              <a:avLst/>
            </a:prstGeom>
            <a:noFill/>
          </p:spPr>
          <p:txBody>
            <a:bodyPr wrap="square" rtlCol="0">
              <a:spAutoFit/>
            </a:bodyPr>
            <a:lstStyle/>
            <a:p>
              <a:pPr algn="ctr"/>
              <a:r>
                <a:rPr lang="en-US" sz="4400" dirty="0">
                  <a:latin typeface="Berlin Sans FB Demi" panose="020E0802020502020306" pitchFamily="34" charset="0"/>
                </a:rPr>
                <a:t>Words</a:t>
              </a:r>
            </a:p>
          </p:txBody>
        </p:sp>
      </p:grpSp>
      <p:grpSp>
        <p:nvGrpSpPr>
          <p:cNvPr id="37" name="Group 36">
            <a:extLst>
              <a:ext uri="{FF2B5EF4-FFF2-40B4-BE49-F238E27FC236}">
                <a16:creationId xmlns:a16="http://schemas.microsoft.com/office/drawing/2014/main" id="{C053F157-FD03-28A9-94C9-7E3830BDC3E6}"/>
              </a:ext>
            </a:extLst>
          </p:cNvPr>
          <p:cNvGrpSpPr/>
          <p:nvPr/>
        </p:nvGrpSpPr>
        <p:grpSpPr>
          <a:xfrm>
            <a:off x="5378723" y="493349"/>
            <a:ext cx="2141944" cy="3169566"/>
            <a:chOff x="1990786" y="2731976"/>
            <a:chExt cx="2141944" cy="3169566"/>
          </a:xfrm>
        </p:grpSpPr>
        <p:sp>
          <p:nvSpPr>
            <p:cNvPr id="38" name="Rectangle 37">
              <a:extLst>
                <a:ext uri="{FF2B5EF4-FFF2-40B4-BE49-F238E27FC236}">
                  <a16:creationId xmlns:a16="http://schemas.microsoft.com/office/drawing/2014/main" id="{71539A89-342C-1C43-A42D-A43FC7259288}"/>
                </a:ext>
              </a:extLst>
            </p:cNvPr>
            <p:cNvSpPr/>
            <p:nvPr/>
          </p:nvSpPr>
          <p:spPr>
            <a:xfrm>
              <a:off x="2820742" y="4097218"/>
              <a:ext cx="360893" cy="1782579"/>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C302B5F-173B-0C6B-5FF4-6C82CC323354}"/>
                </a:ext>
              </a:extLst>
            </p:cNvPr>
            <p:cNvSpPr/>
            <p:nvPr/>
          </p:nvSpPr>
          <p:spPr>
            <a:xfrm>
              <a:off x="1990786" y="2731976"/>
              <a:ext cx="2141944" cy="1405416"/>
            </a:xfrm>
            <a:prstGeom prst="rect">
              <a:avLst/>
            </a:prstGeom>
            <a:solidFill>
              <a:srgbClr val="E1C6A9"/>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0F722197-6201-E03D-AEF3-5E6F4358ABF4}"/>
                </a:ext>
              </a:extLst>
            </p:cNvPr>
            <p:cNvGrpSpPr/>
            <p:nvPr/>
          </p:nvGrpSpPr>
          <p:grpSpPr>
            <a:xfrm rot="18277463">
              <a:off x="2300662" y="4929604"/>
              <a:ext cx="951938" cy="991937"/>
              <a:chOff x="4515130" y="1812118"/>
              <a:chExt cx="1361510" cy="1418718"/>
            </a:xfrm>
          </p:grpSpPr>
          <p:sp>
            <p:nvSpPr>
              <p:cNvPr id="42" name="Moon 41">
                <a:extLst>
                  <a:ext uri="{FF2B5EF4-FFF2-40B4-BE49-F238E27FC236}">
                    <a16:creationId xmlns:a16="http://schemas.microsoft.com/office/drawing/2014/main" id="{AF9436EB-65A8-B452-CC00-1F41A4C05532}"/>
                  </a:ext>
                </a:extLst>
              </p:cNvPr>
              <p:cNvSpPr/>
              <p:nvPr/>
            </p:nvSpPr>
            <p:spPr>
              <a:xfrm rot="9869464">
                <a:off x="4515130" y="1972235"/>
                <a:ext cx="809905" cy="1098485"/>
              </a:xfrm>
              <a:prstGeom prst="moon">
                <a:avLst>
                  <a:gd name="adj" fmla="val 67710"/>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a:extLst>
                  <a:ext uri="{FF2B5EF4-FFF2-40B4-BE49-F238E27FC236}">
                    <a16:creationId xmlns:a16="http://schemas.microsoft.com/office/drawing/2014/main" id="{569C2314-36B0-19AE-AF41-46EF4C405A4B}"/>
                  </a:ext>
                </a:extLst>
              </p:cNvPr>
              <p:cNvSpPr/>
              <p:nvPr/>
            </p:nvSpPr>
            <p:spPr>
              <a:xfrm rot="12202950">
                <a:off x="4776302" y="1812118"/>
                <a:ext cx="809905" cy="1418718"/>
              </a:xfrm>
              <a:prstGeom prst="moon">
                <a:avLst>
                  <a:gd name="adj" fmla="val 51002"/>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a:extLst>
                  <a:ext uri="{FF2B5EF4-FFF2-40B4-BE49-F238E27FC236}">
                    <a16:creationId xmlns:a16="http://schemas.microsoft.com/office/drawing/2014/main" id="{2AF64784-7D20-3B6F-DD15-4C4ADB897DD4}"/>
                  </a:ext>
                </a:extLst>
              </p:cNvPr>
              <p:cNvSpPr/>
              <p:nvPr/>
            </p:nvSpPr>
            <p:spPr>
              <a:xfrm rot="4560867">
                <a:off x="4965692" y="2184673"/>
                <a:ext cx="678835" cy="1143060"/>
              </a:xfrm>
              <a:prstGeom prst="moon">
                <a:avLst>
                  <a:gd name="adj" fmla="val 62146"/>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Diagonal Corners Rounded 44">
                <a:extLst>
                  <a:ext uri="{FF2B5EF4-FFF2-40B4-BE49-F238E27FC236}">
                    <a16:creationId xmlns:a16="http://schemas.microsoft.com/office/drawing/2014/main" id="{13F662F7-337A-C9DF-1FDF-122F28D976AD}"/>
                  </a:ext>
                </a:extLst>
              </p:cNvPr>
              <p:cNvSpPr/>
              <p:nvPr/>
            </p:nvSpPr>
            <p:spPr>
              <a:xfrm rot="4636301">
                <a:off x="4568492" y="2644965"/>
                <a:ext cx="514928" cy="573691"/>
              </a:xfrm>
              <a:prstGeom prst="round2DiagRect">
                <a:avLst>
                  <a:gd name="adj1" fmla="val 50000"/>
                  <a:gd name="adj2" fmla="val 0"/>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629EEC5F-95A1-1D97-6220-78C4313AF251}"/>
                </a:ext>
              </a:extLst>
            </p:cNvPr>
            <p:cNvSpPr txBox="1"/>
            <p:nvPr/>
          </p:nvSpPr>
          <p:spPr>
            <a:xfrm>
              <a:off x="2267916" y="3025504"/>
              <a:ext cx="1533119" cy="769441"/>
            </a:xfrm>
            <a:prstGeom prst="rect">
              <a:avLst/>
            </a:prstGeom>
            <a:noFill/>
          </p:spPr>
          <p:txBody>
            <a:bodyPr wrap="square" rtlCol="0">
              <a:spAutoFit/>
            </a:bodyPr>
            <a:lstStyle/>
            <a:p>
              <a:pPr algn="ctr"/>
              <a:r>
                <a:rPr lang="en-US" sz="4400" dirty="0">
                  <a:latin typeface="Berlin Sans FB Demi" panose="020E0802020502020306" pitchFamily="34" charset="0"/>
                </a:rPr>
                <a:t>From</a:t>
              </a:r>
            </a:p>
          </p:txBody>
        </p:sp>
      </p:grpSp>
      <p:grpSp>
        <p:nvGrpSpPr>
          <p:cNvPr id="46" name="Group 45">
            <a:extLst>
              <a:ext uri="{FF2B5EF4-FFF2-40B4-BE49-F238E27FC236}">
                <a16:creationId xmlns:a16="http://schemas.microsoft.com/office/drawing/2014/main" id="{0E5FFC8A-6A12-8C0C-E1F0-684DEFF69C9F}"/>
              </a:ext>
            </a:extLst>
          </p:cNvPr>
          <p:cNvGrpSpPr/>
          <p:nvPr/>
        </p:nvGrpSpPr>
        <p:grpSpPr>
          <a:xfrm>
            <a:off x="8160394" y="301049"/>
            <a:ext cx="2141944" cy="3169566"/>
            <a:chOff x="1990786" y="2731976"/>
            <a:chExt cx="2141944" cy="3169566"/>
          </a:xfrm>
        </p:grpSpPr>
        <p:sp>
          <p:nvSpPr>
            <p:cNvPr id="47" name="Rectangle 46">
              <a:extLst>
                <a:ext uri="{FF2B5EF4-FFF2-40B4-BE49-F238E27FC236}">
                  <a16:creationId xmlns:a16="http://schemas.microsoft.com/office/drawing/2014/main" id="{24A26370-B5CB-F31F-DC15-A529BF86E90D}"/>
                </a:ext>
              </a:extLst>
            </p:cNvPr>
            <p:cNvSpPr/>
            <p:nvPr/>
          </p:nvSpPr>
          <p:spPr>
            <a:xfrm>
              <a:off x="2820742" y="4097218"/>
              <a:ext cx="360893" cy="1782579"/>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074B71B-8798-94DA-2E74-E38BF251614E}"/>
                </a:ext>
              </a:extLst>
            </p:cNvPr>
            <p:cNvSpPr/>
            <p:nvPr/>
          </p:nvSpPr>
          <p:spPr>
            <a:xfrm>
              <a:off x="1990786" y="2731976"/>
              <a:ext cx="2141944" cy="1405416"/>
            </a:xfrm>
            <a:prstGeom prst="rect">
              <a:avLst/>
            </a:prstGeom>
            <a:solidFill>
              <a:srgbClr val="E1C6A9"/>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E1D2B29A-F558-2501-C4F0-2E3C1DB753BB}"/>
                </a:ext>
              </a:extLst>
            </p:cNvPr>
            <p:cNvGrpSpPr/>
            <p:nvPr/>
          </p:nvGrpSpPr>
          <p:grpSpPr>
            <a:xfrm rot="18277463">
              <a:off x="2300662" y="4929604"/>
              <a:ext cx="951938" cy="991937"/>
              <a:chOff x="4515130" y="1812118"/>
              <a:chExt cx="1361510" cy="1418718"/>
            </a:xfrm>
          </p:grpSpPr>
          <p:sp>
            <p:nvSpPr>
              <p:cNvPr id="51" name="Moon 50">
                <a:extLst>
                  <a:ext uri="{FF2B5EF4-FFF2-40B4-BE49-F238E27FC236}">
                    <a16:creationId xmlns:a16="http://schemas.microsoft.com/office/drawing/2014/main" id="{3802F093-46DD-00D2-DEC7-5BC5E1F1FB55}"/>
                  </a:ext>
                </a:extLst>
              </p:cNvPr>
              <p:cNvSpPr/>
              <p:nvPr/>
            </p:nvSpPr>
            <p:spPr>
              <a:xfrm rot="9869464">
                <a:off x="4515130" y="1972235"/>
                <a:ext cx="809905" cy="1098485"/>
              </a:xfrm>
              <a:prstGeom prst="moon">
                <a:avLst>
                  <a:gd name="adj" fmla="val 67710"/>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oon 51">
                <a:extLst>
                  <a:ext uri="{FF2B5EF4-FFF2-40B4-BE49-F238E27FC236}">
                    <a16:creationId xmlns:a16="http://schemas.microsoft.com/office/drawing/2014/main" id="{7011BFA7-DB84-DB61-1975-3127112E0CBE}"/>
                  </a:ext>
                </a:extLst>
              </p:cNvPr>
              <p:cNvSpPr/>
              <p:nvPr/>
            </p:nvSpPr>
            <p:spPr>
              <a:xfrm rot="12202950">
                <a:off x="4776302" y="1812118"/>
                <a:ext cx="809905" cy="1418718"/>
              </a:xfrm>
              <a:prstGeom prst="moon">
                <a:avLst>
                  <a:gd name="adj" fmla="val 51002"/>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oon 52">
                <a:extLst>
                  <a:ext uri="{FF2B5EF4-FFF2-40B4-BE49-F238E27FC236}">
                    <a16:creationId xmlns:a16="http://schemas.microsoft.com/office/drawing/2014/main" id="{06D2549A-4790-9A93-6600-905B08805B19}"/>
                  </a:ext>
                </a:extLst>
              </p:cNvPr>
              <p:cNvSpPr/>
              <p:nvPr/>
            </p:nvSpPr>
            <p:spPr>
              <a:xfrm rot="4560867">
                <a:off x="4965692" y="2184673"/>
                <a:ext cx="678835" cy="1143060"/>
              </a:xfrm>
              <a:prstGeom prst="moon">
                <a:avLst>
                  <a:gd name="adj" fmla="val 62146"/>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Diagonal Corners Rounded 53">
                <a:extLst>
                  <a:ext uri="{FF2B5EF4-FFF2-40B4-BE49-F238E27FC236}">
                    <a16:creationId xmlns:a16="http://schemas.microsoft.com/office/drawing/2014/main" id="{30CC270A-22A6-BE31-2AAB-B18F51E33D3C}"/>
                  </a:ext>
                </a:extLst>
              </p:cNvPr>
              <p:cNvSpPr/>
              <p:nvPr/>
            </p:nvSpPr>
            <p:spPr>
              <a:xfrm rot="4636301">
                <a:off x="4568492" y="2644965"/>
                <a:ext cx="514928" cy="573691"/>
              </a:xfrm>
              <a:prstGeom prst="round2DiagRect">
                <a:avLst>
                  <a:gd name="adj1" fmla="val 50000"/>
                  <a:gd name="adj2" fmla="val 0"/>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58C0B5AB-F626-E4A1-0795-4DC6B6620400}"/>
                </a:ext>
              </a:extLst>
            </p:cNvPr>
            <p:cNvSpPr txBox="1"/>
            <p:nvPr/>
          </p:nvSpPr>
          <p:spPr>
            <a:xfrm>
              <a:off x="2267916" y="3025504"/>
              <a:ext cx="1533119" cy="769441"/>
            </a:xfrm>
            <a:prstGeom prst="rect">
              <a:avLst/>
            </a:prstGeom>
            <a:noFill/>
          </p:spPr>
          <p:txBody>
            <a:bodyPr wrap="square" rtlCol="0">
              <a:spAutoFit/>
            </a:bodyPr>
            <a:lstStyle/>
            <a:p>
              <a:pPr algn="ctr"/>
              <a:r>
                <a:rPr lang="en-US" sz="4400" dirty="0">
                  <a:latin typeface="Berlin Sans FB Demi" panose="020E0802020502020306" pitchFamily="34" charset="0"/>
                </a:rPr>
                <a:t>Lehi</a:t>
              </a:r>
            </a:p>
          </p:txBody>
        </p:sp>
      </p:grpSp>
      <p:grpSp>
        <p:nvGrpSpPr>
          <p:cNvPr id="55" name="Group 54">
            <a:extLst>
              <a:ext uri="{FF2B5EF4-FFF2-40B4-BE49-F238E27FC236}">
                <a16:creationId xmlns:a16="http://schemas.microsoft.com/office/drawing/2014/main" id="{C341FA8F-7E7F-2F28-633C-5706156B2273}"/>
              </a:ext>
            </a:extLst>
          </p:cNvPr>
          <p:cNvGrpSpPr/>
          <p:nvPr/>
        </p:nvGrpSpPr>
        <p:grpSpPr>
          <a:xfrm>
            <a:off x="9625604" y="2148055"/>
            <a:ext cx="2273875" cy="3169566"/>
            <a:chOff x="1932405" y="2731976"/>
            <a:chExt cx="2273875" cy="3169566"/>
          </a:xfrm>
        </p:grpSpPr>
        <p:sp>
          <p:nvSpPr>
            <p:cNvPr id="56" name="Rectangle 55">
              <a:extLst>
                <a:ext uri="{FF2B5EF4-FFF2-40B4-BE49-F238E27FC236}">
                  <a16:creationId xmlns:a16="http://schemas.microsoft.com/office/drawing/2014/main" id="{F82F043B-7691-E179-FC3E-02DEFA9607C1}"/>
                </a:ext>
              </a:extLst>
            </p:cNvPr>
            <p:cNvSpPr/>
            <p:nvPr/>
          </p:nvSpPr>
          <p:spPr>
            <a:xfrm>
              <a:off x="2820742" y="4097218"/>
              <a:ext cx="360893" cy="1782579"/>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0F6060D-51EC-8175-F7C3-0CA55CC50EE6}"/>
                </a:ext>
              </a:extLst>
            </p:cNvPr>
            <p:cNvSpPr/>
            <p:nvPr/>
          </p:nvSpPr>
          <p:spPr>
            <a:xfrm>
              <a:off x="1990786" y="2731976"/>
              <a:ext cx="2141944" cy="1405416"/>
            </a:xfrm>
            <a:prstGeom prst="rect">
              <a:avLst/>
            </a:prstGeom>
            <a:solidFill>
              <a:srgbClr val="E1C6A9"/>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FB8FE53F-E19E-CA22-F538-85D23E5BA237}"/>
                </a:ext>
              </a:extLst>
            </p:cNvPr>
            <p:cNvGrpSpPr/>
            <p:nvPr/>
          </p:nvGrpSpPr>
          <p:grpSpPr>
            <a:xfrm rot="18277463">
              <a:off x="2300662" y="4929604"/>
              <a:ext cx="951938" cy="991937"/>
              <a:chOff x="4515130" y="1812118"/>
              <a:chExt cx="1361510" cy="1418718"/>
            </a:xfrm>
          </p:grpSpPr>
          <p:sp>
            <p:nvSpPr>
              <p:cNvPr id="60" name="Moon 59">
                <a:extLst>
                  <a:ext uri="{FF2B5EF4-FFF2-40B4-BE49-F238E27FC236}">
                    <a16:creationId xmlns:a16="http://schemas.microsoft.com/office/drawing/2014/main" id="{E9DBAD4B-FD78-5FAA-9E88-81BC1F794F3D}"/>
                  </a:ext>
                </a:extLst>
              </p:cNvPr>
              <p:cNvSpPr/>
              <p:nvPr/>
            </p:nvSpPr>
            <p:spPr>
              <a:xfrm rot="9869464">
                <a:off x="4515130" y="1972235"/>
                <a:ext cx="809905" cy="1098485"/>
              </a:xfrm>
              <a:prstGeom prst="moon">
                <a:avLst>
                  <a:gd name="adj" fmla="val 67710"/>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a:extLst>
                  <a:ext uri="{FF2B5EF4-FFF2-40B4-BE49-F238E27FC236}">
                    <a16:creationId xmlns:a16="http://schemas.microsoft.com/office/drawing/2014/main" id="{6310E816-A95B-0EEE-DD92-004DE47913C3}"/>
                  </a:ext>
                </a:extLst>
              </p:cNvPr>
              <p:cNvSpPr/>
              <p:nvPr/>
            </p:nvSpPr>
            <p:spPr>
              <a:xfrm rot="12202950">
                <a:off x="4776302" y="1812118"/>
                <a:ext cx="809905" cy="1418718"/>
              </a:xfrm>
              <a:prstGeom prst="moon">
                <a:avLst>
                  <a:gd name="adj" fmla="val 51002"/>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oon 61">
                <a:extLst>
                  <a:ext uri="{FF2B5EF4-FFF2-40B4-BE49-F238E27FC236}">
                    <a16:creationId xmlns:a16="http://schemas.microsoft.com/office/drawing/2014/main" id="{BB94949F-D342-2D96-F793-ADA6C79061F1}"/>
                  </a:ext>
                </a:extLst>
              </p:cNvPr>
              <p:cNvSpPr/>
              <p:nvPr/>
            </p:nvSpPr>
            <p:spPr>
              <a:xfrm rot="4560867">
                <a:off x="4965692" y="2184673"/>
                <a:ext cx="678835" cy="1143060"/>
              </a:xfrm>
              <a:prstGeom prst="moon">
                <a:avLst>
                  <a:gd name="adj" fmla="val 62146"/>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Diagonal Corners Rounded 62">
                <a:extLst>
                  <a:ext uri="{FF2B5EF4-FFF2-40B4-BE49-F238E27FC236}">
                    <a16:creationId xmlns:a16="http://schemas.microsoft.com/office/drawing/2014/main" id="{7C5BC892-7756-7376-22E0-ED5920654ECE}"/>
                  </a:ext>
                </a:extLst>
              </p:cNvPr>
              <p:cNvSpPr/>
              <p:nvPr/>
            </p:nvSpPr>
            <p:spPr>
              <a:xfrm rot="4636301">
                <a:off x="4568492" y="2644965"/>
                <a:ext cx="514928" cy="573691"/>
              </a:xfrm>
              <a:prstGeom prst="round2DiagRect">
                <a:avLst>
                  <a:gd name="adj1" fmla="val 50000"/>
                  <a:gd name="adj2" fmla="val 0"/>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a:extLst>
                <a:ext uri="{FF2B5EF4-FFF2-40B4-BE49-F238E27FC236}">
                  <a16:creationId xmlns:a16="http://schemas.microsoft.com/office/drawing/2014/main" id="{94415E03-F0FB-51CD-B072-EA9BDC47A869}"/>
                </a:ext>
              </a:extLst>
            </p:cNvPr>
            <p:cNvSpPr txBox="1"/>
            <p:nvPr/>
          </p:nvSpPr>
          <p:spPr>
            <a:xfrm>
              <a:off x="1932405" y="3026627"/>
              <a:ext cx="2273875" cy="646331"/>
            </a:xfrm>
            <a:prstGeom prst="rect">
              <a:avLst/>
            </a:prstGeom>
            <a:noFill/>
          </p:spPr>
          <p:txBody>
            <a:bodyPr wrap="square" rtlCol="0">
              <a:spAutoFit/>
            </a:bodyPr>
            <a:lstStyle/>
            <a:p>
              <a:pPr algn="ctr"/>
              <a:r>
                <a:rPr lang="en-US" sz="3600" dirty="0">
                  <a:latin typeface="Berlin Sans FB Demi" panose="020E0802020502020306" pitchFamily="34" charset="0"/>
                </a:rPr>
                <a:t>2 Nephi 1</a:t>
              </a:r>
            </a:p>
          </p:txBody>
        </p:sp>
      </p:grpSp>
    </p:spTree>
    <p:extLst>
      <p:ext uri="{BB962C8B-B14F-4D97-AF65-F5344CB8AC3E}">
        <p14:creationId xmlns:p14="http://schemas.microsoft.com/office/powerpoint/2010/main" val="1607917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46A46D-EDE7-1EEB-E8A8-ECB00ECF1066}"/>
              </a:ext>
            </a:extLst>
          </p:cNvPr>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BD6AF4-1811-97D7-DBCA-41797B9BD039}"/>
              </a:ext>
            </a:extLst>
          </p:cNvPr>
          <p:cNvPicPr>
            <a:picLocks noChangeAspect="1"/>
          </p:cNvPicPr>
          <p:nvPr/>
        </p:nvPicPr>
        <p:blipFill>
          <a:blip r:embed="rId2"/>
          <a:stretch>
            <a:fillRect/>
          </a:stretch>
        </p:blipFill>
        <p:spPr>
          <a:xfrm>
            <a:off x="3585812" y="552048"/>
            <a:ext cx="5020376" cy="5753903"/>
          </a:xfrm>
          <a:prstGeom prst="rect">
            <a:avLst/>
          </a:prstGeom>
        </p:spPr>
      </p:pic>
      <p:sp>
        <p:nvSpPr>
          <p:cNvPr id="6" name="TextBox 5">
            <a:extLst>
              <a:ext uri="{FF2B5EF4-FFF2-40B4-BE49-F238E27FC236}">
                <a16:creationId xmlns:a16="http://schemas.microsoft.com/office/drawing/2014/main" id="{8E48EA69-425F-F7C9-53F9-154851C8F50B}"/>
              </a:ext>
            </a:extLst>
          </p:cNvPr>
          <p:cNvSpPr txBox="1"/>
          <p:nvPr/>
        </p:nvSpPr>
        <p:spPr>
          <a:xfrm>
            <a:off x="382772" y="2459503"/>
            <a:ext cx="2882743" cy="1938992"/>
          </a:xfrm>
          <a:prstGeom prst="rect">
            <a:avLst/>
          </a:prstGeom>
          <a:noFill/>
        </p:spPr>
        <p:txBody>
          <a:bodyPr wrap="square">
            <a:spAutoFit/>
          </a:bodyPr>
          <a:lstStyle/>
          <a:p>
            <a:pPr algn="l" fontAlgn="base"/>
            <a:r>
              <a:rPr lang="en-US" sz="2400" b="0" i="0" dirty="0">
                <a:solidFill>
                  <a:srgbClr val="FFFF00"/>
                </a:solidFill>
                <a:effectLst/>
              </a:rPr>
              <a:t>Which items were easy for you to find? </a:t>
            </a:r>
          </a:p>
          <a:p>
            <a:pPr algn="l" fontAlgn="base"/>
            <a:endParaRPr lang="en-US" sz="2400" dirty="0">
              <a:solidFill>
                <a:srgbClr val="FFFF00"/>
              </a:solidFill>
            </a:endParaRPr>
          </a:p>
          <a:p>
            <a:pPr algn="l" fontAlgn="base"/>
            <a:r>
              <a:rPr lang="en-US" sz="2400" b="0" i="0" dirty="0">
                <a:solidFill>
                  <a:srgbClr val="FFFF00"/>
                </a:solidFill>
                <a:effectLst/>
              </a:rPr>
              <a:t>Which required more effort?</a:t>
            </a:r>
          </a:p>
        </p:txBody>
      </p:sp>
      <p:sp>
        <p:nvSpPr>
          <p:cNvPr id="8" name="TextBox 7">
            <a:extLst>
              <a:ext uri="{FF2B5EF4-FFF2-40B4-BE49-F238E27FC236}">
                <a16:creationId xmlns:a16="http://schemas.microsoft.com/office/drawing/2014/main" id="{6736AD59-1842-1A59-7715-D05EBF65423D}"/>
              </a:ext>
            </a:extLst>
          </p:cNvPr>
          <p:cNvSpPr txBox="1"/>
          <p:nvPr/>
        </p:nvSpPr>
        <p:spPr>
          <a:xfrm>
            <a:off x="9000913" y="2274837"/>
            <a:ext cx="2945218" cy="2308324"/>
          </a:xfrm>
          <a:prstGeom prst="rect">
            <a:avLst/>
          </a:prstGeom>
          <a:noFill/>
        </p:spPr>
        <p:txBody>
          <a:bodyPr wrap="square">
            <a:spAutoFit/>
          </a:bodyPr>
          <a:lstStyle/>
          <a:p>
            <a:pPr algn="l" fontAlgn="base"/>
            <a:r>
              <a:rPr lang="en-US" sz="2400" b="0" i="0" dirty="0">
                <a:solidFill>
                  <a:srgbClr val="FFFF00"/>
                </a:solidFill>
                <a:effectLst/>
              </a:rPr>
              <a:t>How might your ability to find the hidden objects have changed if you had not known what to look for?</a:t>
            </a:r>
          </a:p>
        </p:txBody>
      </p:sp>
      <p:sp>
        <p:nvSpPr>
          <p:cNvPr id="11" name="Freeform: Shape 10">
            <a:extLst>
              <a:ext uri="{FF2B5EF4-FFF2-40B4-BE49-F238E27FC236}">
                <a16:creationId xmlns:a16="http://schemas.microsoft.com/office/drawing/2014/main" id="{C0D50EE3-4CEA-F1E5-5390-E57EC654221C}"/>
              </a:ext>
            </a:extLst>
          </p:cNvPr>
          <p:cNvSpPr/>
          <p:nvPr/>
        </p:nvSpPr>
        <p:spPr>
          <a:xfrm rot="16200000">
            <a:off x="3139499" y="1078298"/>
            <a:ext cx="5913000" cy="5020378"/>
          </a:xfrm>
          <a:custGeom>
            <a:avLst/>
            <a:gdLst>
              <a:gd name="connsiteX0" fmla="*/ 5913000 w 5913000"/>
              <a:gd name="connsiteY0" fmla="*/ 4420503 h 5020378"/>
              <a:gd name="connsiteX1" fmla="*/ 5913000 w 5913000"/>
              <a:gd name="connsiteY1" fmla="*/ 5020375 h 5020378"/>
              <a:gd name="connsiteX2" fmla="*/ 599872 w 5913000"/>
              <a:gd name="connsiteY2" fmla="*/ 5020375 h 5020378"/>
              <a:gd name="connsiteX3" fmla="*/ 599872 w 5913000"/>
              <a:gd name="connsiteY3" fmla="*/ 5020378 h 5020378"/>
              <a:gd name="connsiteX4" fmla="*/ 0 w 5913000"/>
              <a:gd name="connsiteY4" fmla="*/ 5020378 h 5020378"/>
              <a:gd name="connsiteX5" fmla="*/ 0 w 5913000"/>
              <a:gd name="connsiteY5" fmla="*/ 0 h 5020378"/>
              <a:gd name="connsiteX6" fmla="*/ 599872 w 5913000"/>
              <a:gd name="connsiteY6" fmla="*/ 0 h 5020378"/>
              <a:gd name="connsiteX7" fmla="*/ 599872 w 5913000"/>
              <a:gd name="connsiteY7" fmla="*/ 4420503 h 502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3000" h="5020378">
                <a:moveTo>
                  <a:pt x="5913000" y="4420503"/>
                </a:moveTo>
                <a:lnTo>
                  <a:pt x="5913000" y="5020375"/>
                </a:lnTo>
                <a:lnTo>
                  <a:pt x="599872" y="5020375"/>
                </a:lnTo>
                <a:lnTo>
                  <a:pt x="599872" y="5020378"/>
                </a:lnTo>
                <a:lnTo>
                  <a:pt x="0" y="5020378"/>
                </a:lnTo>
                <a:lnTo>
                  <a:pt x="0" y="0"/>
                </a:lnTo>
                <a:lnTo>
                  <a:pt x="599872" y="0"/>
                </a:lnTo>
                <a:lnTo>
                  <a:pt x="599872" y="4420503"/>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2275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46A46D-EDE7-1EEB-E8A8-ECB00ECF1066}"/>
              </a:ext>
            </a:extLst>
          </p:cNvPr>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E48EA69-425F-F7C9-53F9-154851C8F50B}"/>
              </a:ext>
            </a:extLst>
          </p:cNvPr>
          <p:cNvSpPr txBox="1"/>
          <p:nvPr/>
        </p:nvSpPr>
        <p:spPr>
          <a:xfrm>
            <a:off x="4455042" y="1659285"/>
            <a:ext cx="4178596" cy="3539430"/>
          </a:xfrm>
          <a:prstGeom prst="rect">
            <a:avLst/>
          </a:prstGeom>
          <a:noFill/>
        </p:spPr>
        <p:txBody>
          <a:bodyPr wrap="square">
            <a:spAutoFit/>
          </a:bodyPr>
          <a:lstStyle/>
          <a:p>
            <a:pPr fontAlgn="base"/>
            <a:r>
              <a:rPr lang="en-US" sz="2800" dirty="0">
                <a:solidFill>
                  <a:srgbClr val="FFFF00"/>
                </a:solidFill>
              </a:rPr>
              <a:t>Your experiences with the scriptures can be enhanced when you look for principles as you study.</a:t>
            </a:r>
          </a:p>
          <a:p>
            <a:pPr fontAlgn="base"/>
            <a:endParaRPr lang="en-US" sz="2800" b="0" i="0" dirty="0">
              <a:solidFill>
                <a:srgbClr val="FFFF00"/>
              </a:solidFill>
              <a:effectLst/>
            </a:endParaRPr>
          </a:p>
          <a:p>
            <a:pPr fontAlgn="base"/>
            <a:r>
              <a:rPr lang="en-US" sz="2800" dirty="0">
                <a:solidFill>
                  <a:srgbClr val="FFFF00"/>
                </a:solidFill>
              </a:rPr>
              <a:t>If you know what to look for it will be easier to learn and profit from them. </a:t>
            </a:r>
            <a:endParaRPr lang="en-US" sz="2800" b="0" i="0" dirty="0">
              <a:solidFill>
                <a:srgbClr val="FFFF00"/>
              </a:solidFill>
              <a:effectLst/>
            </a:endParaRPr>
          </a:p>
        </p:txBody>
      </p:sp>
      <p:grpSp>
        <p:nvGrpSpPr>
          <p:cNvPr id="3" name="Group 29">
            <a:extLst>
              <a:ext uri="{FF2B5EF4-FFF2-40B4-BE49-F238E27FC236}">
                <a16:creationId xmlns:a16="http://schemas.microsoft.com/office/drawing/2014/main" id="{867C607B-3AE4-E36F-77EA-E28832EAD2CB}"/>
              </a:ext>
            </a:extLst>
          </p:cNvPr>
          <p:cNvGrpSpPr/>
          <p:nvPr/>
        </p:nvGrpSpPr>
        <p:grpSpPr>
          <a:xfrm>
            <a:off x="3048000" y="152400"/>
            <a:ext cx="6248400" cy="457200"/>
            <a:chOff x="609600" y="2133600"/>
            <a:chExt cx="1905000" cy="1219200"/>
          </a:xfrm>
        </p:grpSpPr>
        <p:sp>
          <p:nvSpPr>
            <p:cNvPr id="5" name="Rectangle 4">
              <a:extLst>
                <a:ext uri="{FF2B5EF4-FFF2-40B4-BE49-F238E27FC236}">
                  <a16:creationId xmlns:a16="http://schemas.microsoft.com/office/drawing/2014/main" id="{D89F95BB-68E7-C0D0-C60A-760105A939CD}"/>
                </a:ext>
              </a:extLst>
            </p:cNvPr>
            <p:cNvSpPr/>
            <p:nvPr/>
          </p:nvSpPr>
          <p:spPr>
            <a:xfrm>
              <a:off x="609600" y="2133600"/>
              <a:ext cx="1905000" cy="1219200"/>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498896-FE03-65FA-49DF-E4E8988F9380}"/>
                </a:ext>
              </a:extLst>
            </p:cNvPr>
            <p:cNvSpPr txBox="1"/>
            <p:nvPr/>
          </p:nvSpPr>
          <p:spPr>
            <a:xfrm>
              <a:off x="609600" y="2133600"/>
              <a:ext cx="1905000" cy="984885"/>
            </a:xfrm>
            <a:prstGeom prst="rect">
              <a:avLst/>
            </a:prstGeom>
            <a:noFill/>
          </p:spPr>
          <p:txBody>
            <a:bodyPr wrap="square" rtlCol="0">
              <a:spAutoFit/>
            </a:bodyPr>
            <a:lstStyle/>
            <a:p>
              <a:pPr algn="ctr"/>
              <a:r>
                <a:rPr lang="en-US" dirty="0">
                  <a:latin typeface="Gungsuh" pitchFamily="18" charset="-127"/>
                  <a:ea typeface="Gungsuh" pitchFamily="18" charset="-127"/>
                </a:rPr>
                <a:t>Studying the Scriptures</a:t>
              </a:r>
            </a:p>
          </p:txBody>
        </p:sp>
      </p:grpSp>
      <p:pic>
        <p:nvPicPr>
          <p:cNvPr id="10" name="Picture 9" descr="A person reading a book&#10;&#10;Description automatically generated">
            <a:extLst>
              <a:ext uri="{FF2B5EF4-FFF2-40B4-BE49-F238E27FC236}">
                <a16:creationId xmlns:a16="http://schemas.microsoft.com/office/drawing/2014/main" id="{9B27EDD8-BE83-704C-A141-7975D32AC80C}"/>
              </a:ext>
            </a:extLst>
          </p:cNvPr>
          <p:cNvPicPr>
            <a:picLocks noChangeAspect="1"/>
          </p:cNvPicPr>
          <p:nvPr/>
        </p:nvPicPr>
        <p:blipFill rotWithShape="1">
          <a:blip r:embed="rId2">
            <a:extLst>
              <a:ext uri="{28A0092B-C50C-407E-A947-70E740481C1C}">
                <a14:useLocalDpi xmlns:a14="http://schemas.microsoft.com/office/drawing/2010/main" val="0"/>
              </a:ext>
            </a:extLst>
          </a:blip>
          <a:srcRect t="1082"/>
          <a:stretch/>
        </p:blipFill>
        <p:spPr>
          <a:xfrm>
            <a:off x="8829337" y="2030818"/>
            <a:ext cx="2948420" cy="2963448"/>
          </a:xfrm>
          <a:prstGeom prst="rect">
            <a:avLst/>
          </a:prstGeom>
        </p:spPr>
      </p:pic>
      <p:pic>
        <p:nvPicPr>
          <p:cNvPr id="13" name="Picture 12" descr="A person reading a bible&#10;&#10;Description automatically generated">
            <a:extLst>
              <a:ext uri="{FF2B5EF4-FFF2-40B4-BE49-F238E27FC236}">
                <a16:creationId xmlns:a16="http://schemas.microsoft.com/office/drawing/2014/main" id="{C61B27FB-904A-24D5-BE95-CFB217299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743" y="1772093"/>
            <a:ext cx="2809131" cy="4217199"/>
          </a:xfrm>
          <a:prstGeom prst="rect">
            <a:avLst/>
          </a:prstGeom>
        </p:spPr>
      </p:pic>
      <p:grpSp>
        <p:nvGrpSpPr>
          <p:cNvPr id="16" name="Group 29">
            <a:extLst>
              <a:ext uri="{FF2B5EF4-FFF2-40B4-BE49-F238E27FC236}">
                <a16:creationId xmlns:a16="http://schemas.microsoft.com/office/drawing/2014/main" id="{1770369A-E74D-4AC8-F77B-2072EFC96959}"/>
              </a:ext>
            </a:extLst>
          </p:cNvPr>
          <p:cNvGrpSpPr/>
          <p:nvPr/>
        </p:nvGrpSpPr>
        <p:grpSpPr>
          <a:xfrm>
            <a:off x="4455042" y="5399522"/>
            <a:ext cx="6248400" cy="1502412"/>
            <a:chOff x="609600" y="2133601"/>
            <a:chExt cx="1905000" cy="3273963"/>
          </a:xfrm>
        </p:grpSpPr>
        <p:sp>
          <p:nvSpPr>
            <p:cNvPr id="17" name="Rectangle 16">
              <a:extLst>
                <a:ext uri="{FF2B5EF4-FFF2-40B4-BE49-F238E27FC236}">
                  <a16:creationId xmlns:a16="http://schemas.microsoft.com/office/drawing/2014/main" id="{4BCAE80C-30F0-7F2F-F35F-9FC79416A5A8}"/>
                </a:ext>
              </a:extLst>
            </p:cNvPr>
            <p:cNvSpPr/>
            <p:nvPr/>
          </p:nvSpPr>
          <p:spPr>
            <a:xfrm>
              <a:off x="609600" y="2133601"/>
              <a:ext cx="1905000" cy="2868777"/>
            </a:xfrm>
            <a:prstGeom prst="rect">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B5C1C70-2D6C-3C28-11E4-9B223BC66BDD}"/>
                </a:ext>
              </a:extLst>
            </p:cNvPr>
            <p:cNvSpPr txBox="1"/>
            <p:nvPr/>
          </p:nvSpPr>
          <p:spPr>
            <a:xfrm>
              <a:off x="609600" y="2206687"/>
              <a:ext cx="1905000" cy="3200877"/>
            </a:xfrm>
            <a:prstGeom prst="rect">
              <a:avLst/>
            </a:prstGeom>
            <a:noFill/>
          </p:spPr>
          <p:txBody>
            <a:bodyPr wrap="square" rtlCol="0">
              <a:spAutoFit/>
            </a:bodyPr>
            <a:lstStyle/>
            <a:p>
              <a:pPr algn="ctr"/>
              <a:r>
                <a:rPr lang="en-US" dirty="0">
                  <a:latin typeface="Gungsuh" pitchFamily="18" charset="-127"/>
                  <a:ea typeface="Gungsuh" pitchFamily="18" charset="-127"/>
                </a:rPr>
                <a:t>If we keep our covenants, we will be armed with righteousness and with the power of God and as we liken the scripture to ourselves, we will lean and profit from them.</a:t>
              </a:r>
            </a:p>
          </p:txBody>
        </p:sp>
      </p:grpSp>
    </p:spTree>
    <p:extLst>
      <p:ext uri="{BB962C8B-B14F-4D97-AF65-F5344CB8AC3E}">
        <p14:creationId xmlns:p14="http://schemas.microsoft.com/office/powerpoint/2010/main" val="284024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7167</Words>
  <Application>Microsoft Office PowerPoint</Application>
  <PresentationFormat>Widescreen</PresentationFormat>
  <Paragraphs>642</Paragraphs>
  <Slides>59</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59</vt:i4>
      </vt:variant>
    </vt:vector>
  </HeadingPairs>
  <TitlesOfParts>
    <vt:vector size="71" baseType="lpstr">
      <vt:lpstr>Tempus Sans ITC</vt:lpstr>
      <vt:lpstr>Berlin Sans FB Demi</vt:lpstr>
      <vt:lpstr>Castellar</vt:lpstr>
      <vt:lpstr>Open Sans</vt:lpstr>
      <vt:lpstr>Abadi</vt:lpstr>
      <vt:lpstr>Calibri Light</vt:lpstr>
      <vt:lpstr>Lucida Sans</vt:lpstr>
      <vt:lpstr>Gungsuh</vt:lpstr>
      <vt:lpstr>Roboto</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7</cp:revision>
  <dcterms:created xsi:type="dcterms:W3CDTF">2023-09-11T14:57:52Z</dcterms:created>
  <dcterms:modified xsi:type="dcterms:W3CDTF">2024-01-02T15:38:04Z</dcterms:modified>
</cp:coreProperties>
</file>