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63" r:id="rId4"/>
    <p:sldId id="264" r:id="rId5"/>
    <p:sldId id="265" r:id="rId6"/>
    <p:sldId id="267" r:id="rId7"/>
    <p:sldId id="268" r:id="rId8"/>
    <p:sldId id="26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6EB4-EC95-4D6E-BCC3-11F5949E0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52ED7-D539-4D64-8284-8DDAA6A0B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4357B-96CB-457C-8BFA-F3BFDF8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D4BC-2AFD-4070-8E3C-A3972558C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B9ED-CE29-4AA1-BBF5-BC5D85F7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8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745A-9694-4152-8221-154C6D5F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68987-8A13-4D31-BF6E-C472F6C5B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ED14A-05A8-4E99-859E-473DBC85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3D0AE-F62F-421D-9049-498C93D9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6EECB-A657-470E-886A-A22AD1F4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FB2A29-83CA-4D2B-8B80-180AB105F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0516C-BD03-48C9-9C9A-584DA9DCA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8BFEC-11E7-490B-B807-EE3FA7FA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7120E-3078-4AB7-9438-10EBB44C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960A-20E6-465B-9616-766E17B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3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F607-BA23-4FE2-A6C3-949B88A9F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2FD0-544E-4AEC-A84F-38C06DB10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3E1EF-7005-408F-91BE-51EFB841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CF02-DA5D-4225-88E8-37153B12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557BC-3991-410C-ACCD-100931DA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BC3CB-A88E-4905-A277-796BB7D2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B99E1-50F6-4142-AF20-05B0D33EA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844E-E445-4E0C-A0B0-6A9E8BDF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556D0-C0BF-4507-A9E6-F4CD04BB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A0AE1-6228-4AFE-AC1F-6BB53757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0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CFBA-90B7-49F0-B31D-06DB75BF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BFA89-2CF5-482A-A58B-0D848FDE6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51BF7-796B-4E8F-A24D-AE72A75ED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DE1D2-67C1-4E87-8AC4-F4A0BD41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BB6BB-958B-4AB1-AE6F-DBE39EA7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AACCB-9E04-4D08-8E4D-4705EB9B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F7F27-9243-4DE5-A32B-C9521E17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DAB1F-7AFD-4CA8-B880-54ADC889D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2D481-661D-4AB3-B270-7662AC815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85653-9CB6-445F-A1FA-9B8A5FC96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26DAB-C9ED-4BFB-8C4D-1617EFCC3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3FFA5-1826-4B92-867B-D4CD00FA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FC294-E57A-455F-80D3-6E4ECF73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0EE36A-B16F-4F8F-B7B7-5C3B6945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6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D571-A698-4DF7-99F0-E592CCC0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4AA05-1019-4576-A54F-46A6EB4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C8869-0A3C-43E0-91AF-C756675B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1C343-6C8C-4E5C-A46C-D0DA1B0C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8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EC7A3-B747-42A3-9908-3BA6EBDF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A82E3-825F-4C6D-A1BC-BD41B372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E5889-4B98-4F58-A355-E357D9D5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0E74-A09B-4BEE-8C51-1ED53D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1D2D-26DE-49A3-8E36-76E7F156D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52FD0-4BFE-40B0-BF84-BF66B52E9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8C7BF-56A9-4CEB-BED2-4B4558DE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FF3B0-CCBC-43F4-B4E6-87D5C92B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8EF49-5A85-4586-BEBE-137A4B5D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7641C-DCA0-44E0-830F-E7C201E16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085F00-9FAC-4D3F-B88F-4A127DA89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B49DD-9E62-4488-99A6-82D750042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ECCF0-1993-49EA-BEE0-3FC0F3C0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69784-60E1-46A0-AFEF-1193DEA5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D2856-3904-4C6E-B456-C781177C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D59D70-2D88-4A20-B08C-2A9871D8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F14AF-71C1-458E-BA1F-E0740990D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5DD4F-D5BC-4E4A-BF89-6F4F2F443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7AF0-2A44-459B-95AA-84349FE8033B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CC8DF-32B5-4454-AF52-7BE7E48B6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5BD5C-344F-4037-9EC7-53E09A496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4471-3E23-4352-B89D-954E2A59E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7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20F2ABB-F08C-46F8-8CD1-9324BB99B0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rgbClr val="FFFF00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47450C-0518-4646-8949-DC32E79D27C1}"/>
              </a:ext>
            </a:extLst>
          </p:cNvPr>
          <p:cNvGrpSpPr/>
          <p:nvPr/>
        </p:nvGrpSpPr>
        <p:grpSpPr>
          <a:xfrm rot="2686976">
            <a:off x="6433208" y="706688"/>
            <a:ext cx="5263747" cy="5444621"/>
            <a:chOff x="1066800" y="1371600"/>
            <a:chExt cx="2362200" cy="239849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" name="Rounded Rectangle 5">
              <a:extLst>
                <a:ext uri="{FF2B5EF4-FFF2-40B4-BE49-F238E27FC236}">
                  <a16:creationId xmlns:a16="http://schemas.microsoft.com/office/drawing/2014/main" id="{A8B0C8AC-C048-40C0-A3BF-C889F9E3794F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35BD495-33DF-427D-8EFE-FB2377CDE460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4" descr="Image result for soccer ball icon">
            <a:extLst>
              <a:ext uri="{FF2B5EF4-FFF2-40B4-BE49-F238E27FC236}">
                <a16:creationId xmlns:a16="http://schemas.microsoft.com/office/drawing/2014/main" id="{35E20094-EFBD-4A57-809A-4A2A6C4B2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38" y="1700398"/>
            <a:ext cx="3535141" cy="353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E458016-A87A-41C0-8DDB-203064399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5773">
            <a:off x="7136171" y="1700398"/>
            <a:ext cx="3535141" cy="353514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162E2C1-5C77-436A-8D06-1F690E4D2D0C}"/>
              </a:ext>
            </a:extLst>
          </p:cNvPr>
          <p:cNvSpPr txBox="1"/>
          <p:nvPr/>
        </p:nvSpPr>
        <p:spPr>
          <a:xfrm>
            <a:off x="284481" y="107621"/>
            <a:ext cx="1141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I am blessed when I obey—Protection If…then Activity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101DBA-CA31-4AF2-BF71-C25E3A7F8547}"/>
              </a:ext>
            </a:extLst>
          </p:cNvPr>
          <p:cNvSpPr txBox="1"/>
          <p:nvPr/>
        </p:nvSpPr>
        <p:spPr>
          <a:xfrm>
            <a:off x="4186719" y="6288711"/>
            <a:ext cx="403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2 Nephi 1:20</a:t>
            </a:r>
          </a:p>
        </p:txBody>
      </p:sp>
    </p:spTree>
    <p:extLst>
      <p:ext uri="{BB962C8B-B14F-4D97-AF65-F5344CB8AC3E}">
        <p14:creationId xmlns:p14="http://schemas.microsoft.com/office/powerpoint/2010/main" val="330594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47450C-0518-4646-8949-DC32E79D27C1}"/>
              </a:ext>
            </a:extLst>
          </p:cNvPr>
          <p:cNvGrpSpPr/>
          <p:nvPr/>
        </p:nvGrpSpPr>
        <p:grpSpPr>
          <a:xfrm rot="2686976">
            <a:off x="6433208" y="706688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7" name="Rounded Rectangle 5">
              <a:extLst>
                <a:ext uri="{FF2B5EF4-FFF2-40B4-BE49-F238E27FC236}">
                  <a16:creationId xmlns:a16="http://schemas.microsoft.com/office/drawing/2014/main" id="{A8B0C8AC-C048-40C0-A3BF-C889F9E3794F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35BD495-33DF-427D-8EFE-FB2377CDE460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4" descr="Image result for soccer ball icon">
            <a:extLst>
              <a:ext uri="{FF2B5EF4-FFF2-40B4-BE49-F238E27FC236}">
                <a16:creationId xmlns:a16="http://schemas.microsoft.com/office/drawing/2014/main" id="{35E20094-EFBD-4A57-809A-4A2A6C4B2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38" y="1700398"/>
            <a:ext cx="3535141" cy="353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E458016-A87A-41C0-8DDB-203064399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5773">
            <a:off x="7136171" y="1700398"/>
            <a:ext cx="3535141" cy="35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8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47450C-0518-4646-8949-DC32E79D27C1}"/>
              </a:ext>
            </a:extLst>
          </p:cNvPr>
          <p:cNvGrpSpPr/>
          <p:nvPr/>
        </p:nvGrpSpPr>
        <p:grpSpPr>
          <a:xfrm rot="2686976">
            <a:off x="6433208" y="706688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7" name="Rounded Rectangle 5">
              <a:extLst>
                <a:ext uri="{FF2B5EF4-FFF2-40B4-BE49-F238E27FC236}">
                  <a16:creationId xmlns:a16="http://schemas.microsoft.com/office/drawing/2014/main" id="{A8B0C8AC-C048-40C0-A3BF-C889F9E3794F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35BD495-33DF-427D-8EFE-FB2377CDE460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E0CA65C-80AE-4E0F-BCA8-0025F660AE04}"/>
              </a:ext>
            </a:extLst>
          </p:cNvPr>
          <p:cNvGrpSpPr/>
          <p:nvPr/>
        </p:nvGrpSpPr>
        <p:grpSpPr>
          <a:xfrm rot="3250723">
            <a:off x="1146818" y="1945080"/>
            <a:ext cx="4264703" cy="2772057"/>
            <a:chOff x="0" y="533400"/>
            <a:chExt cx="2461846" cy="1600200"/>
          </a:xfrm>
        </p:grpSpPr>
        <p:pic>
          <p:nvPicPr>
            <p:cNvPr id="10" name="Picture 25" descr="C:\Users\Brad\AppData\Local\Microsoft\Windows\Temporary Internet Files\Content.IE5\DQ5ZCUD5\MCj04322210000[1].wmf">
              <a:extLst>
                <a:ext uri="{FF2B5EF4-FFF2-40B4-BE49-F238E27FC236}">
                  <a16:creationId xmlns:a16="http://schemas.microsoft.com/office/drawing/2014/main" id="{32C4FE17-CABB-4950-93D1-0DBD229A25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0784" t="12501" r="10784" b="33333"/>
            <a:stretch>
              <a:fillRect/>
            </a:stretch>
          </p:blipFill>
          <p:spPr bwMode="auto">
            <a:xfrm>
              <a:off x="0" y="533400"/>
              <a:ext cx="2461846" cy="1600200"/>
            </a:xfrm>
            <a:prstGeom prst="rect">
              <a:avLst/>
            </a:prstGeom>
            <a:noFill/>
          </p:spPr>
        </p:pic>
        <p:sp>
          <p:nvSpPr>
            <p:cNvPr id="11" name="Donut 75">
              <a:extLst>
                <a:ext uri="{FF2B5EF4-FFF2-40B4-BE49-F238E27FC236}">
                  <a16:creationId xmlns:a16="http://schemas.microsoft.com/office/drawing/2014/main" id="{0CBD57C0-EA3F-4C50-B024-105920E271A0}"/>
                </a:ext>
              </a:extLst>
            </p:cNvPr>
            <p:cNvSpPr/>
            <p:nvPr/>
          </p:nvSpPr>
          <p:spPr>
            <a:xfrm>
              <a:off x="1075038" y="1556951"/>
              <a:ext cx="172994" cy="172995"/>
            </a:xfrm>
            <a:prstGeom prst="donu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Sun 1">
            <a:extLst>
              <a:ext uri="{FF2B5EF4-FFF2-40B4-BE49-F238E27FC236}">
                <a16:creationId xmlns:a16="http://schemas.microsoft.com/office/drawing/2014/main" id="{5759FFCF-E157-4F47-B604-621A72938011}"/>
              </a:ext>
            </a:extLst>
          </p:cNvPr>
          <p:cNvSpPr/>
          <p:nvPr/>
        </p:nvSpPr>
        <p:spPr>
          <a:xfrm>
            <a:off x="7200604" y="1659047"/>
            <a:ext cx="3617843" cy="3617843"/>
          </a:xfrm>
          <a:prstGeom prst="su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5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47450C-0518-4646-8949-DC32E79D27C1}"/>
              </a:ext>
            </a:extLst>
          </p:cNvPr>
          <p:cNvGrpSpPr/>
          <p:nvPr/>
        </p:nvGrpSpPr>
        <p:grpSpPr>
          <a:xfrm rot="2686976">
            <a:off x="6433208" y="706688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7" name="Rounded Rectangle 5">
              <a:extLst>
                <a:ext uri="{FF2B5EF4-FFF2-40B4-BE49-F238E27FC236}">
                  <a16:creationId xmlns:a16="http://schemas.microsoft.com/office/drawing/2014/main" id="{A8B0C8AC-C048-40C0-A3BF-C889F9E3794F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35BD495-33DF-427D-8EFE-FB2377CDE460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1C829F6-2AF4-4262-9A3D-04BF087AC8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4542" r="1517"/>
          <a:stretch/>
        </p:blipFill>
        <p:spPr>
          <a:xfrm rot="3298247">
            <a:off x="1209151" y="2073226"/>
            <a:ext cx="3746984" cy="27550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52A382-7511-45A9-9AD2-0277BA2CC9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8" t="27529" r="30367" b="32123"/>
          <a:stretch/>
        </p:blipFill>
        <p:spPr>
          <a:xfrm>
            <a:off x="7404651" y="1418992"/>
            <a:ext cx="3488635" cy="402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4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47450C-0518-4646-8949-DC32E79D27C1}"/>
              </a:ext>
            </a:extLst>
          </p:cNvPr>
          <p:cNvGrpSpPr/>
          <p:nvPr/>
        </p:nvGrpSpPr>
        <p:grpSpPr>
          <a:xfrm rot="2686976">
            <a:off x="6433208" y="706688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7" name="Rounded Rectangle 5">
              <a:extLst>
                <a:ext uri="{FF2B5EF4-FFF2-40B4-BE49-F238E27FC236}">
                  <a16:creationId xmlns:a16="http://schemas.microsoft.com/office/drawing/2014/main" id="{A8B0C8AC-C048-40C0-A3BF-C889F9E3794F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435BD495-33DF-427D-8EFE-FB2377CDE460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Image result for book icon">
            <a:extLst>
              <a:ext uri="{FF2B5EF4-FFF2-40B4-BE49-F238E27FC236}">
                <a16:creationId xmlns:a16="http://schemas.microsoft.com/office/drawing/2014/main" id="{65C88DBE-AD02-4A30-ACFF-A03BFC722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86641">
            <a:off x="1369929" y="1864067"/>
            <a:ext cx="3255863" cy="325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86EAA15-89F5-40A6-A62C-918C9CF7651C}"/>
              </a:ext>
            </a:extLst>
          </p:cNvPr>
          <p:cNvGrpSpPr/>
          <p:nvPr/>
        </p:nvGrpSpPr>
        <p:grpSpPr>
          <a:xfrm rot="2976473">
            <a:off x="7876827" y="2002514"/>
            <a:ext cx="2997757" cy="2360753"/>
            <a:chOff x="1371600" y="1219200"/>
            <a:chExt cx="4800600" cy="3780503"/>
          </a:xfrm>
          <a:solidFill>
            <a:schemeClr val="bg1"/>
          </a:solidFill>
        </p:grpSpPr>
        <p:sp>
          <p:nvSpPr>
            <p:cNvPr id="10" name="Rounded Rectangle 3">
              <a:extLst>
                <a:ext uri="{FF2B5EF4-FFF2-40B4-BE49-F238E27FC236}">
                  <a16:creationId xmlns:a16="http://schemas.microsoft.com/office/drawing/2014/main" id="{273C1048-D68A-44B8-84C2-71DC7F4EFD00}"/>
                </a:ext>
              </a:extLst>
            </p:cNvPr>
            <p:cNvSpPr/>
            <p:nvPr/>
          </p:nvSpPr>
          <p:spPr>
            <a:xfrm>
              <a:off x="3384140" y="3795252"/>
              <a:ext cx="647700" cy="9525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">
              <a:extLst>
                <a:ext uri="{FF2B5EF4-FFF2-40B4-BE49-F238E27FC236}">
                  <a16:creationId xmlns:a16="http://schemas.microsoft.com/office/drawing/2014/main" id="{DC088558-A163-44B6-9AD4-1A077FC2D34A}"/>
                </a:ext>
              </a:extLst>
            </p:cNvPr>
            <p:cNvSpPr/>
            <p:nvPr/>
          </p:nvSpPr>
          <p:spPr>
            <a:xfrm>
              <a:off x="1371600" y="1219200"/>
              <a:ext cx="4800600" cy="2743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2">
              <a:extLst>
                <a:ext uri="{FF2B5EF4-FFF2-40B4-BE49-F238E27FC236}">
                  <a16:creationId xmlns:a16="http://schemas.microsoft.com/office/drawing/2014/main" id="{FAAF4D71-6122-4D34-9616-DFB081A7BF7E}"/>
                </a:ext>
              </a:extLst>
            </p:cNvPr>
            <p:cNvSpPr/>
            <p:nvPr/>
          </p:nvSpPr>
          <p:spPr>
            <a:xfrm>
              <a:off x="1524000" y="1371600"/>
              <a:ext cx="4495800" cy="2438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4">
              <a:extLst>
                <a:ext uri="{FF2B5EF4-FFF2-40B4-BE49-F238E27FC236}">
                  <a16:creationId xmlns:a16="http://schemas.microsoft.com/office/drawing/2014/main" id="{C5573C56-0A05-4B98-9E90-46313EBCCAFE}"/>
                </a:ext>
              </a:extLst>
            </p:cNvPr>
            <p:cNvSpPr/>
            <p:nvPr/>
          </p:nvSpPr>
          <p:spPr>
            <a:xfrm>
              <a:off x="2050025" y="4715797"/>
              <a:ext cx="3480619" cy="28390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7A5CD95-2000-42F5-9CF0-E4F97B7D59A7}"/>
              </a:ext>
            </a:extLst>
          </p:cNvPr>
          <p:cNvGrpSpPr/>
          <p:nvPr/>
        </p:nvGrpSpPr>
        <p:grpSpPr>
          <a:xfrm rot="3066782">
            <a:off x="6558024" y="4095277"/>
            <a:ext cx="3104265" cy="476243"/>
            <a:chOff x="4580058" y="3229863"/>
            <a:chExt cx="3104265" cy="1006235"/>
          </a:xfrm>
          <a:solidFill>
            <a:schemeClr val="bg1">
              <a:lumMod val="50000"/>
            </a:schemeClr>
          </a:solidFill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3E3A2CBE-FE1E-46F1-9AA1-FEDF6262E44B}"/>
                </a:ext>
              </a:extLst>
            </p:cNvPr>
            <p:cNvSpPr/>
            <p:nvPr/>
          </p:nvSpPr>
          <p:spPr>
            <a:xfrm>
              <a:off x="4580058" y="3229863"/>
              <a:ext cx="3104265" cy="1006235"/>
            </a:xfrm>
            <a:prstGeom prst="cube">
              <a:avLst>
                <a:gd name="adj" fmla="val 4757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1F9331C-73FE-4673-8B50-9A7B50242B52}"/>
                </a:ext>
              </a:extLst>
            </p:cNvPr>
            <p:cNvGrpSpPr/>
            <p:nvPr/>
          </p:nvGrpSpPr>
          <p:grpSpPr>
            <a:xfrm>
              <a:off x="4958113" y="3279814"/>
              <a:ext cx="2511297" cy="316561"/>
              <a:chOff x="4958113" y="3279814"/>
              <a:chExt cx="2511297" cy="316561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314ED7-B889-4F78-8FDC-313F4C2DFE6F}"/>
                  </a:ext>
                </a:extLst>
              </p:cNvPr>
              <p:cNvSpPr/>
              <p:nvPr/>
            </p:nvSpPr>
            <p:spPr>
              <a:xfrm>
                <a:off x="5064750" y="3286867"/>
                <a:ext cx="299331" cy="1063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80EDCD-5952-477F-8588-579DC4F739CB}"/>
                  </a:ext>
                </a:extLst>
              </p:cNvPr>
              <p:cNvSpPr/>
              <p:nvPr/>
            </p:nvSpPr>
            <p:spPr>
              <a:xfrm>
                <a:off x="4958113" y="3456599"/>
                <a:ext cx="299331" cy="10638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1FEF4B1-929F-4492-B022-226A1B28DF95}"/>
                  </a:ext>
                </a:extLst>
              </p:cNvPr>
              <p:cNvSpPr/>
              <p:nvPr/>
            </p:nvSpPr>
            <p:spPr>
              <a:xfrm>
                <a:off x="5512782" y="3291241"/>
                <a:ext cx="299331" cy="1063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2639B3-89AB-4294-ACCD-0AA69206B808}"/>
                  </a:ext>
                </a:extLst>
              </p:cNvPr>
              <p:cNvSpPr/>
              <p:nvPr/>
            </p:nvSpPr>
            <p:spPr>
              <a:xfrm>
                <a:off x="5382287" y="3486422"/>
                <a:ext cx="299331" cy="10638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D2037B2-10F9-4C22-83EA-037ACAA513DC}"/>
                  </a:ext>
                </a:extLst>
              </p:cNvPr>
              <p:cNvSpPr/>
              <p:nvPr/>
            </p:nvSpPr>
            <p:spPr>
              <a:xfrm>
                <a:off x="5916624" y="3288887"/>
                <a:ext cx="299331" cy="1063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AD1BC66-FA56-456E-B06E-9AF94CEC2B04}"/>
                  </a:ext>
                </a:extLst>
              </p:cNvPr>
              <p:cNvSpPr/>
              <p:nvPr/>
            </p:nvSpPr>
            <p:spPr>
              <a:xfrm>
                <a:off x="5802712" y="3489995"/>
                <a:ext cx="299331" cy="10638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98E8CA8-7EE5-4E29-8CF5-80319E10D769}"/>
                  </a:ext>
                </a:extLst>
              </p:cNvPr>
              <p:cNvSpPr/>
              <p:nvPr/>
            </p:nvSpPr>
            <p:spPr>
              <a:xfrm>
                <a:off x="6364656" y="3293261"/>
                <a:ext cx="299331" cy="1063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354EA15-896D-4A58-975F-FC5ED433BB5E}"/>
                  </a:ext>
                </a:extLst>
              </p:cNvPr>
              <p:cNvSpPr/>
              <p:nvPr/>
            </p:nvSpPr>
            <p:spPr>
              <a:xfrm>
                <a:off x="6231181" y="3486422"/>
                <a:ext cx="299331" cy="10638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F09DCA9-BF2D-421A-A5A1-341DFF31BD81}"/>
                  </a:ext>
                </a:extLst>
              </p:cNvPr>
              <p:cNvSpPr/>
              <p:nvPr/>
            </p:nvSpPr>
            <p:spPr>
              <a:xfrm>
                <a:off x="6722047" y="3279814"/>
                <a:ext cx="299331" cy="1063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4C16D1A-B369-4A0D-BF88-2BEA4EC8638B}"/>
                  </a:ext>
                </a:extLst>
              </p:cNvPr>
              <p:cNvSpPr/>
              <p:nvPr/>
            </p:nvSpPr>
            <p:spPr>
              <a:xfrm>
                <a:off x="6637499" y="3486422"/>
                <a:ext cx="299331" cy="10638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A1F80B4-5581-42BE-A033-3D7A6C8E3DBE}"/>
                  </a:ext>
                </a:extLst>
              </p:cNvPr>
              <p:cNvSpPr/>
              <p:nvPr/>
            </p:nvSpPr>
            <p:spPr>
              <a:xfrm>
                <a:off x="7170079" y="3284188"/>
                <a:ext cx="299331" cy="1063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2A5D987-FB4F-4973-B005-E9AD8C083B28}"/>
                  </a:ext>
                </a:extLst>
              </p:cNvPr>
              <p:cNvSpPr/>
              <p:nvPr/>
            </p:nvSpPr>
            <p:spPr>
              <a:xfrm>
                <a:off x="7039808" y="3454319"/>
                <a:ext cx="299331" cy="10638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190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6EA616C-CCEB-4E4E-9D9A-2E2BA3664A15}"/>
              </a:ext>
            </a:extLst>
          </p:cNvPr>
          <p:cNvGrpSpPr/>
          <p:nvPr/>
        </p:nvGrpSpPr>
        <p:grpSpPr>
          <a:xfrm rot="2686976">
            <a:off x="6254006" y="6304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30" name="Rounded Rectangle 5">
              <a:extLst>
                <a:ext uri="{FF2B5EF4-FFF2-40B4-BE49-F238E27FC236}">
                  <a16:creationId xmlns:a16="http://schemas.microsoft.com/office/drawing/2014/main" id="{04DCB522-5CFC-4D32-9350-298F7B5EE69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6">
              <a:extLst>
                <a:ext uri="{FF2B5EF4-FFF2-40B4-BE49-F238E27FC236}">
                  <a16:creationId xmlns:a16="http://schemas.microsoft.com/office/drawing/2014/main" id="{F3EDEAF7-616B-420A-9350-090F4A8F8006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3" name="Group 3072">
            <a:extLst>
              <a:ext uri="{FF2B5EF4-FFF2-40B4-BE49-F238E27FC236}">
                <a16:creationId xmlns:a16="http://schemas.microsoft.com/office/drawing/2014/main" id="{9C5902FF-52F2-4F41-B02A-7C32D1C66544}"/>
              </a:ext>
            </a:extLst>
          </p:cNvPr>
          <p:cNvGrpSpPr/>
          <p:nvPr/>
        </p:nvGrpSpPr>
        <p:grpSpPr>
          <a:xfrm rot="2872410">
            <a:off x="969028" y="1659834"/>
            <a:ext cx="3856382" cy="3784896"/>
            <a:chOff x="1147934" y="1520687"/>
            <a:chExt cx="3856382" cy="3784896"/>
          </a:xfrm>
          <a:solidFill>
            <a:schemeClr val="bg1"/>
          </a:solidFill>
        </p:grpSpPr>
        <p:sp>
          <p:nvSpPr>
            <p:cNvPr id="2" name="Cloud 1">
              <a:extLst>
                <a:ext uri="{FF2B5EF4-FFF2-40B4-BE49-F238E27FC236}">
                  <a16:creationId xmlns:a16="http://schemas.microsoft.com/office/drawing/2014/main" id="{C5FBFCF1-A9DE-46F4-A70D-53E5F697A595}"/>
                </a:ext>
              </a:extLst>
            </p:cNvPr>
            <p:cNvSpPr/>
            <p:nvPr/>
          </p:nvSpPr>
          <p:spPr>
            <a:xfrm>
              <a:off x="1147934" y="1520687"/>
              <a:ext cx="3856382" cy="2584174"/>
            </a:xfrm>
            <a:prstGeom prst="cloud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2" name="Teardrop 3071">
              <a:extLst>
                <a:ext uri="{FF2B5EF4-FFF2-40B4-BE49-F238E27FC236}">
                  <a16:creationId xmlns:a16="http://schemas.microsoft.com/office/drawing/2014/main" id="{C043AD15-9740-4CCA-9392-800352A25FFB}"/>
                </a:ext>
              </a:extLst>
            </p:cNvPr>
            <p:cNvSpPr/>
            <p:nvPr/>
          </p:nvSpPr>
          <p:spPr>
            <a:xfrm rot="19010974">
              <a:off x="2077278" y="4234070"/>
              <a:ext cx="526774" cy="566530"/>
            </a:xfrm>
            <a:prstGeom prst="teardrop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823DEF54-0BCB-4B89-873A-C3B4B8FA867D}"/>
                </a:ext>
              </a:extLst>
            </p:cNvPr>
            <p:cNvSpPr/>
            <p:nvPr/>
          </p:nvSpPr>
          <p:spPr>
            <a:xfrm rot="19010974">
              <a:off x="2702249" y="4739053"/>
              <a:ext cx="526774" cy="566530"/>
            </a:xfrm>
            <a:prstGeom prst="teardrop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ardrop 34">
              <a:extLst>
                <a:ext uri="{FF2B5EF4-FFF2-40B4-BE49-F238E27FC236}">
                  <a16:creationId xmlns:a16="http://schemas.microsoft.com/office/drawing/2014/main" id="{CCC52142-3671-4D72-849F-502EAFE42D8D}"/>
                </a:ext>
              </a:extLst>
            </p:cNvPr>
            <p:cNvSpPr/>
            <p:nvPr/>
          </p:nvSpPr>
          <p:spPr>
            <a:xfrm rot="19010974">
              <a:off x="3430401" y="4208389"/>
              <a:ext cx="526774" cy="566530"/>
            </a:xfrm>
            <a:prstGeom prst="teardrop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70" name="Picture 2" descr="Image result for Stove icon">
            <a:extLst>
              <a:ext uri="{FF2B5EF4-FFF2-40B4-BE49-F238E27FC236}">
                <a16:creationId xmlns:a16="http://schemas.microsoft.com/office/drawing/2014/main" id="{E69128B9-F24A-49AE-86D0-3F530251C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5959">
            <a:off x="7323268" y="1749869"/>
            <a:ext cx="3205858" cy="320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6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6EA616C-CCEB-4E4E-9D9A-2E2BA3664A15}"/>
              </a:ext>
            </a:extLst>
          </p:cNvPr>
          <p:cNvGrpSpPr/>
          <p:nvPr/>
        </p:nvGrpSpPr>
        <p:grpSpPr>
          <a:xfrm rot="2686976">
            <a:off x="6254006" y="6304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30" name="Rounded Rectangle 5">
              <a:extLst>
                <a:ext uri="{FF2B5EF4-FFF2-40B4-BE49-F238E27FC236}">
                  <a16:creationId xmlns:a16="http://schemas.microsoft.com/office/drawing/2014/main" id="{04DCB522-5CFC-4D32-9350-298F7B5EE69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6">
              <a:extLst>
                <a:ext uri="{FF2B5EF4-FFF2-40B4-BE49-F238E27FC236}">
                  <a16:creationId xmlns:a16="http://schemas.microsoft.com/office/drawing/2014/main" id="{F3EDEAF7-616B-420A-9350-090F4A8F8006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52DBE46-07D3-4939-9168-3CF14295536A}"/>
              </a:ext>
            </a:extLst>
          </p:cNvPr>
          <p:cNvGrpSpPr/>
          <p:nvPr/>
        </p:nvGrpSpPr>
        <p:grpSpPr>
          <a:xfrm rot="2658867">
            <a:off x="1680340" y="1908313"/>
            <a:ext cx="2832652" cy="3007014"/>
            <a:chOff x="1680340" y="1908313"/>
            <a:chExt cx="2832652" cy="300701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9AD04CD-D479-4177-ADFF-A5323D025359}"/>
                </a:ext>
              </a:extLst>
            </p:cNvPr>
            <p:cNvSpPr/>
            <p:nvPr/>
          </p:nvSpPr>
          <p:spPr>
            <a:xfrm>
              <a:off x="2158825" y="2922104"/>
              <a:ext cx="1987826" cy="19878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A639915C-EF9B-4536-B0EA-C5A376D09C74}"/>
                </a:ext>
              </a:extLst>
            </p:cNvPr>
            <p:cNvSpPr/>
            <p:nvPr/>
          </p:nvSpPr>
          <p:spPr>
            <a:xfrm>
              <a:off x="1680340" y="1908313"/>
              <a:ext cx="2832652" cy="1013791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743700-2B48-48E9-A180-10B8AA4DF486}"/>
                </a:ext>
              </a:extLst>
            </p:cNvPr>
            <p:cNvSpPr/>
            <p:nvPr/>
          </p:nvSpPr>
          <p:spPr>
            <a:xfrm>
              <a:off x="2832716" y="3901535"/>
              <a:ext cx="640044" cy="10137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154CCDE-D670-44F4-A897-9ADFE61045FD}"/>
              </a:ext>
            </a:extLst>
          </p:cNvPr>
          <p:cNvGrpSpPr/>
          <p:nvPr/>
        </p:nvGrpSpPr>
        <p:grpSpPr>
          <a:xfrm>
            <a:off x="7082832" y="1862558"/>
            <a:ext cx="3606094" cy="2980481"/>
            <a:chOff x="7219266" y="1902849"/>
            <a:chExt cx="3606094" cy="298048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631BA15-EF95-42D9-8F30-61925907129F}"/>
                </a:ext>
              </a:extLst>
            </p:cNvPr>
            <p:cNvGrpSpPr/>
            <p:nvPr/>
          </p:nvGrpSpPr>
          <p:grpSpPr>
            <a:xfrm rot="3203414">
              <a:off x="8750006" y="2807976"/>
              <a:ext cx="1523691" cy="2627017"/>
              <a:chOff x="6533290" y="4077806"/>
              <a:chExt cx="1523691" cy="2627017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9997634-F8E8-4D5B-90DC-D71A8DE72A2D}"/>
                  </a:ext>
                </a:extLst>
              </p:cNvPr>
              <p:cNvSpPr/>
              <p:nvPr/>
            </p:nvSpPr>
            <p:spPr>
              <a:xfrm>
                <a:off x="6772198" y="4077806"/>
                <a:ext cx="570368" cy="5703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7916D3C2-5D1E-4907-B0DF-510823D4BD10}"/>
                  </a:ext>
                </a:extLst>
              </p:cNvPr>
              <p:cNvSpPr/>
              <p:nvPr/>
            </p:nvSpPr>
            <p:spPr>
              <a:xfrm rot="5400000">
                <a:off x="6383686" y="6053764"/>
                <a:ext cx="1086347" cy="19766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42C30811-361A-43B5-8927-AB091BFEFCC8}"/>
                  </a:ext>
                </a:extLst>
              </p:cNvPr>
              <p:cNvSpPr/>
              <p:nvPr/>
            </p:nvSpPr>
            <p:spPr>
              <a:xfrm rot="5400000">
                <a:off x="6681961" y="6051764"/>
                <a:ext cx="1086347" cy="21977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EF2E227A-68A3-46BE-864B-A87D0EDBB91D}"/>
                  </a:ext>
                </a:extLst>
              </p:cNvPr>
              <p:cNvSpPr/>
              <p:nvPr/>
            </p:nvSpPr>
            <p:spPr>
              <a:xfrm>
                <a:off x="6710333" y="4683181"/>
                <a:ext cx="778598" cy="27432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159C0804-008F-4BDF-9389-055983511B54}"/>
                  </a:ext>
                </a:extLst>
              </p:cNvPr>
              <p:cNvSpPr/>
              <p:nvPr/>
            </p:nvSpPr>
            <p:spPr>
              <a:xfrm rot="7223141">
                <a:off x="6205512" y="5130602"/>
                <a:ext cx="875327" cy="21977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6A2A453F-8A6F-49CD-990A-EFA551763EAA}"/>
                  </a:ext>
                </a:extLst>
              </p:cNvPr>
              <p:cNvSpPr/>
              <p:nvPr/>
            </p:nvSpPr>
            <p:spPr>
              <a:xfrm rot="5174172">
                <a:off x="6949108" y="5114800"/>
                <a:ext cx="998160" cy="17201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0157F39F-105A-4CB6-96AA-5DE39E4FB37A}"/>
                  </a:ext>
                </a:extLst>
              </p:cNvPr>
              <p:cNvSpPr/>
              <p:nvPr/>
            </p:nvSpPr>
            <p:spPr>
              <a:xfrm>
                <a:off x="6828027" y="4783977"/>
                <a:ext cx="523592" cy="1060764"/>
              </a:xfrm>
              <a:prstGeom prst="trapezoid">
                <a:avLst>
                  <a:gd name="adj" fmla="val 10567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C71984B7-7F96-408A-A176-41E53082E7AB}"/>
                  </a:ext>
                </a:extLst>
              </p:cNvPr>
              <p:cNvSpPr/>
              <p:nvPr/>
            </p:nvSpPr>
            <p:spPr>
              <a:xfrm>
                <a:off x="6990989" y="4654511"/>
                <a:ext cx="172016" cy="12192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C0B7C71-CD30-4C75-A9FF-542236C3C565}"/>
                  </a:ext>
                </a:extLst>
              </p:cNvPr>
              <p:cNvGrpSpPr/>
              <p:nvPr/>
            </p:nvGrpSpPr>
            <p:grpSpPr>
              <a:xfrm>
                <a:off x="7444060" y="5310586"/>
                <a:ext cx="612921" cy="1322822"/>
                <a:chOff x="4480353" y="1537579"/>
                <a:chExt cx="612921" cy="1322822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2569A32D-1C16-40A5-9B35-1C8D4453DBA7}"/>
                    </a:ext>
                  </a:extLst>
                </p:cNvPr>
                <p:cNvSpPr/>
                <p:nvPr/>
              </p:nvSpPr>
              <p:spPr>
                <a:xfrm>
                  <a:off x="4615759" y="1537579"/>
                  <a:ext cx="345542" cy="34554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rapezoid 24">
                  <a:extLst>
                    <a:ext uri="{FF2B5EF4-FFF2-40B4-BE49-F238E27FC236}">
                      <a16:creationId xmlns:a16="http://schemas.microsoft.com/office/drawing/2014/main" id="{74F296CF-C966-4819-BBA6-BC4E505C0C1B}"/>
                    </a:ext>
                  </a:extLst>
                </p:cNvPr>
                <p:cNvSpPr/>
                <p:nvPr/>
              </p:nvSpPr>
              <p:spPr>
                <a:xfrm>
                  <a:off x="4571999" y="1963094"/>
                  <a:ext cx="451165" cy="511630"/>
                </a:xfrm>
                <a:prstGeom prst="trapezoid">
                  <a:avLst>
                    <a:gd name="adj" fmla="val 26031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FFCD0ABB-D2B6-4B9F-BD4D-2AD06A03686C}"/>
                    </a:ext>
                  </a:extLst>
                </p:cNvPr>
                <p:cNvSpPr/>
                <p:nvPr/>
              </p:nvSpPr>
              <p:spPr>
                <a:xfrm rot="7223141">
                  <a:off x="4323278" y="2125722"/>
                  <a:ext cx="421857" cy="10770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C191F39D-AC39-4A40-9ED1-97842EEBD0B3}"/>
                    </a:ext>
                  </a:extLst>
                </p:cNvPr>
                <p:cNvSpPr/>
                <p:nvPr/>
              </p:nvSpPr>
              <p:spPr>
                <a:xfrm rot="3528859">
                  <a:off x="4825822" y="2108653"/>
                  <a:ext cx="428987" cy="10591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: Rounded Corners 27">
                  <a:extLst>
                    <a:ext uri="{FF2B5EF4-FFF2-40B4-BE49-F238E27FC236}">
                      <a16:creationId xmlns:a16="http://schemas.microsoft.com/office/drawing/2014/main" id="{685D6978-0D7B-4B55-AE40-74AF83B9DA6C}"/>
                    </a:ext>
                  </a:extLst>
                </p:cNvPr>
                <p:cNvSpPr/>
                <p:nvPr/>
              </p:nvSpPr>
              <p:spPr>
                <a:xfrm rot="10800000">
                  <a:off x="4571325" y="1918258"/>
                  <a:ext cx="426187" cy="11877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BC66916E-A518-45A2-8B41-A2A0D165AE34}"/>
                    </a:ext>
                  </a:extLst>
                </p:cNvPr>
                <p:cNvSpPr/>
                <p:nvPr/>
              </p:nvSpPr>
              <p:spPr>
                <a:xfrm rot="5400000">
                  <a:off x="4471738" y="2533896"/>
                  <a:ext cx="509899" cy="12802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: Rounded Corners 32">
                  <a:extLst>
                    <a:ext uri="{FF2B5EF4-FFF2-40B4-BE49-F238E27FC236}">
                      <a16:creationId xmlns:a16="http://schemas.microsoft.com/office/drawing/2014/main" id="{5CC67258-AF08-439F-B885-9E9F2AC3D130}"/>
                    </a:ext>
                  </a:extLst>
                </p:cNvPr>
                <p:cNvSpPr/>
                <p:nvPr/>
              </p:nvSpPr>
              <p:spPr>
                <a:xfrm rot="5400000">
                  <a:off x="4642245" y="2541441"/>
                  <a:ext cx="509899" cy="12802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295B1B5-CFA9-4EA0-A5EB-D342CB30EB22}"/>
                </a:ext>
              </a:extLst>
            </p:cNvPr>
            <p:cNvGrpSpPr/>
            <p:nvPr/>
          </p:nvGrpSpPr>
          <p:grpSpPr>
            <a:xfrm rot="3343533" flipH="1">
              <a:off x="7643866" y="1478249"/>
              <a:ext cx="1700518" cy="2549718"/>
              <a:chOff x="3571822" y="4203904"/>
              <a:chExt cx="1700518" cy="254971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DC96815-671F-4EAE-A59C-45260B931ED8}"/>
                  </a:ext>
                </a:extLst>
              </p:cNvPr>
              <p:cNvGrpSpPr/>
              <p:nvPr/>
            </p:nvGrpSpPr>
            <p:grpSpPr>
              <a:xfrm>
                <a:off x="3571822" y="4319746"/>
                <a:ext cx="1049510" cy="2433876"/>
                <a:chOff x="922474" y="3684760"/>
                <a:chExt cx="1049510" cy="2433876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D3596824-A53D-4C05-9A57-A5880882CE6C}"/>
                    </a:ext>
                  </a:extLst>
                </p:cNvPr>
                <p:cNvSpPr/>
                <p:nvPr/>
              </p:nvSpPr>
              <p:spPr>
                <a:xfrm>
                  <a:off x="1158844" y="3684760"/>
                  <a:ext cx="570368" cy="57036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: Rounded Corners 45">
                  <a:extLst>
                    <a:ext uri="{FF2B5EF4-FFF2-40B4-BE49-F238E27FC236}">
                      <a16:creationId xmlns:a16="http://schemas.microsoft.com/office/drawing/2014/main" id="{F1D22EA4-D30C-4956-BA1B-A21234FDD6D1}"/>
                    </a:ext>
                  </a:extLst>
                </p:cNvPr>
                <p:cNvSpPr/>
                <p:nvPr/>
              </p:nvSpPr>
              <p:spPr>
                <a:xfrm>
                  <a:off x="1013988" y="4291344"/>
                  <a:ext cx="814812" cy="22633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rapezoid 46">
                  <a:extLst>
                    <a:ext uri="{FF2B5EF4-FFF2-40B4-BE49-F238E27FC236}">
                      <a16:creationId xmlns:a16="http://schemas.microsoft.com/office/drawing/2014/main" id="{D1BE2E97-8F8D-47FA-913E-ABFE9C3AC6A5}"/>
                    </a:ext>
                  </a:extLst>
                </p:cNvPr>
                <p:cNvSpPr/>
                <p:nvPr/>
              </p:nvSpPr>
              <p:spPr>
                <a:xfrm>
                  <a:off x="995882" y="4445252"/>
                  <a:ext cx="878186" cy="995881"/>
                </a:xfrm>
                <a:prstGeom prst="trapezoid">
                  <a:avLst>
                    <a:gd name="adj" fmla="val 26031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: Rounded Corners 47">
                  <a:extLst>
                    <a:ext uri="{FF2B5EF4-FFF2-40B4-BE49-F238E27FC236}">
                      <a16:creationId xmlns:a16="http://schemas.microsoft.com/office/drawing/2014/main" id="{382B414D-2A49-4E86-A4F5-98B55F7E388B}"/>
                    </a:ext>
                  </a:extLst>
                </p:cNvPr>
                <p:cNvSpPr/>
                <p:nvPr/>
              </p:nvSpPr>
              <p:spPr>
                <a:xfrm rot="3911839">
                  <a:off x="1520070" y="4612743"/>
                  <a:ext cx="706854" cy="19697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: Rounded Corners 48">
                  <a:extLst>
                    <a:ext uri="{FF2B5EF4-FFF2-40B4-BE49-F238E27FC236}">
                      <a16:creationId xmlns:a16="http://schemas.microsoft.com/office/drawing/2014/main" id="{4D5334BA-6337-4BC9-868E-7D75C9509A22}"/>
                    </a:ext>
                  </a:extLst>
                </p:cNvPr>
                <p:cNvSpPr/>
                <p:nvPr/>
              </p:nvSpPr>
              <p:spPr>
                <a:xfrm rot="6387792">
                  <a:off x="667535" y="4629341"/>
                  <a:ext cx="706854" cy="19697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:a16="http://schemas.microsoft.com/office/drawing/2014/main" id="{5AFFEC44-E2E4-4920-9906-7AA877D97B72}"/>
                    </a:ext>
                  </a:extLst>
                </p:cNvPr>
                <p:cNvSpPr/>
                <p:nvPr/>
              </p:nvSpPr>
              <p:spPr>
                <a:xfrm rot="5400000">
                  <a:off x="1109348" y="5563656"/>
                  <a:ext cx="921877" cy="17299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: Rounded Corners 50">
                  <a:extLst>
                    <a:ext uri="{FF2B5EF4-FFF2-40B4-BE49-F238E27FC236}">
                      <a16:creationId xmlns:a16="http://schemas.microsoft.com/office/drawing/2014/main" id="{A9F2B6EE-6754-454C-8A1A-6DA33FD03D7C}"/>
                    </a:ext>
                  </a:extLst>
                </p:cNvPr>
                <p:cNvSpPr/>
                <p:nvPr/>
              </p:nvSpPr>
              <p:spPr>
                <a:xfrm rot="5400000">
                  <a:off x="836235" y="5571201"/>
                  <a:ext cx="921877" cy="17299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Isosceles Triangle 51">
                  <a:extLst>
                    <a:ext uri="{FF2B5EF4-FFF2-40B4-BE49-F238E27FC236}">
                      <a16:creationId xmlns:a16="http://schemas.microsoft.com/office/drawing/2014/main" id="{778D7AB3-8EFC-4B96-80E9-841EDAC5AEDA}"/>
                    </a:ext>
                  </a:extLst>
                </p:cNvPr>
                <p:cNvSpPr/>
                <p:nvPr/>
              </p:nvSpPr>
              <p:spPr>
                <a:xfrm rot="10800000">
                  <a:off x="1358020" y="4291342"/>
                  <a:ext cx="126748" cy="81482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2237A598-6516-4321-8182-1EC7BB3FCF2B}"/>
                  </a:ext>
                </a:extLst>
              </p:cNvPr>
              <p:cNvGrpSpPr/>
              <p:nvPr/>
            </p:nvGrpSpPr>
            <p:grpSpPr>
              <a:xfrm>
                <a:off x="4563549" y="4949957"/>
                <a:ext cx="708791" cy="1745318"/>
                <a:chOff x="7321633" y="4237022"/>
                <a:chExt cx="708791" cy="1745318"/>
              </a:xfrm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9B41F201-A9EE-4975-84A6-A963A7DE4880}"/>
                    </a:ext>
                  </a:extLst>
                </p:cNvPr>
                <p:cNvSpPr/>
                <p:nvPr/>
              </p:nvSpPr>
              <p:spPr>
                <a:xfrm>
                  <a:off x="7478219" y="4237022"/>
                  <a:ext cx="399590" cy="4346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rapezoid 38">
                  <a:extLst>
                    <a:ext uri="{FF2B5EF4-FFF2-40B4-BE49-F238E27FC236}">
                      <a16:creationId xmlns:a16="http://schemas.microsoft.com/office/drawing/2014/main" id="{1D63DD2D-C095-4231-A9D1-7F4E103A158D}"/>
                    </a:ext>
                  </a:extLst>
                </p:cNvPr>
                <p:cNvSpPr/>
                <p:nvPr/>
              </p:nvSpPr>
              <p:spPr>
                <a:xfrm>
                  <a:off x="7496270" y="4772230"/>
                  <a:ext cx="353490" cy="750383"/>
                </a:xfrm>
                <a:prstGeom prst="trapezoid">
                  <a:avLst>
                    <a:gd name="adj" fmla="val 100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>
                  <a:extLst>
                    <a:ext uri="{FF2B5EF4-FFF2-40B4-BE49-F238E27FC236}">
                      <a16:creationId xmlns:a16="http://schemas.microsoft.com/office/drawing/2014/main" id="{A86E6832-C543-4454-8729-14474E10D35E}"/>
                    </a:ext>
                  </a:extLst>
                </p:cNvPr>
                <p:cNvSpPr/>
                <p:nvPr/>
              </p:nvSpPr>
              <p:spPr>
                <a:xfrm rot="7223141">
                  <a:off x="7118606" y="4982243"/>
                  <a:ext cx="530608" cy="12455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>
                  <a:extLst>
                    <a:ext uri="{FF2B5EF4-FFF2-40B4-BE49-F238E27FC236}">
                      <a16:creationId xmlns:a16="http://schemas.microsoft.com/office/drawing/2014/main" id="{5924350E-14B5-4B98-9EB2-FA6D3207005B}"/>
                    </a:ext>
                  </a:extLst>
                </p:cNvPr>
                <p:cNvSpPr/>
                <p:nvPr/>
              </p:nvSpPr>
              <p:spPr>
                <a:xfrm rot="3528859">
                  <a:off x="7699394" y="4960683"/>
                  <a:ext cx="539576" cy="12248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>
                  <a:extLst>
                    <a:ext uri="{FF2B5EF4-FFF2-40B4-BE49-F238E27FC236}">
                      <a16:creationId xmlns:a16="http://schemas.microsoft.com/office/drawing/2014/main" id="{EA37D6CB-C900-4B9B-804E-F3BC1C08E595}"/>
                    </a:ext>
                  </a:extLst>
                </p:cNvPr>
                <p:cNvSpPr/>
                <p:nvPr/>
              </p:nvSpPr>
              <p:spPr>
                <a:xfrm rot="10800000">
                  <a:off x="7426834" y="4715837"/>
                  <a:ext cx="492849" cy="14939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8AA7F44F-AA90-4A40-B253-075E1D34DA7A}"/>
                    </a:ext>
                  </a:extLst>
                </p:cNvPr>
                <p:cNvSpPr/>
                <p:nvPr/>
              </p:nvSpPr>
              <p:spPr>
                <a:xfrm rot="5400000">
                  <a:off x="7249611" y="5578153"/>
                  <a:ext cx="641347" cy="14804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: Rounded Corners 43">
                  <a:extLst>
                    <a:ext uri="{FF2B5EF4-FFF2-40B4-BE49-F238E27FC236}">
                      <a16:creationId xmlns:a16="http://schemas.microsoft.com/office/drawing/2014/main" id="{BB6F84E8-C22C-4965-A527-7ECB0D233A1F}"/>
                    </a:ext>
                  </a:extLst>
                </p:cNvPr>
                <p:cNvSpPr/>
                <p:nvPr/>
              </p:nvSpPr>
              <p:spPr>
                <a:xfrm rot="5144943">
                  <a:off x="7473948" y="5587643"/>
                  <a:ext cx="641347" cy="14804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Cloud 36">
                <a:extLst>
                  <a:ext uri="{FF2B5EF4-FFF2-40B4-BE49-F238E27FC236}">
                    <a16:creationId xmlns:a16="http://schemas.microsoft.com/office/drawing/2014/main" id="{87E24B28-7073-411B-8225-5460B5659D59}"/>
                  </a:ext>
                </a:extLst>
              </p:cNvPr>
              <p:cNvSpPr/>
              <p:nvPr/>
            </p:nvSpPr>
            <p:spPr>
              <a:xfrm>
                <a:off x="3704694" y="4203904"/>
                <a:ext cx="773454" cy="649997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705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70922CF-4F45-4BE1-8133-B11C7F24923D}"/>
              </a:ext>
            </a:extLst>
          </p:cNvPr>
          <p:cNvGrpSpPr/>
          <p:nvPr/>
        </p:nvGrpSpPr>
        <p:grpSpPr>
          <a:xfrm rot="2686976">
            <a:off x="495936" y="7066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4" name="Rounded Rectangle 5">
              <a:extLst>
                <a:ext uri="{FF2B5EF4-FFF2-40B4-BE49-F238E27FC236}">
                  <a16:creationId xmlns:a16="http://schemas.microsoft.com/office/drawing/2014/main" id="{CDD8C561-EF86-4390-B735-25A24F64B1D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6">
              <a:extLst>
                <a:ext uri="{FF2B5EF4-FFF2-40B4-BE49-F238E27FC236}">
                  <a16:creationId xmlns:a16="http://schemas.microsoft.com/office/drawing/2014/main" id="{998DD683-AB77-4F70-A30A-A5654A3394B9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6EA616C-CCEB-4E4E-9D9A-2E2BA3664A15}"/>
              </a:ext>
            </a:extLst>
          </p:cNvPr>
          <p:cNvGrpSpPr/>
          <p:nvPr/>
        </p:nvGrpSpPr>
        <p:grpSpPr>
          <a:xfrm rot="2686976">
            <a:off x="6254006" y="630489"/>
            <a:ext cx="5263747" cy="5444621"/>
            <a:chOff x="1066800" y="1371600"/>
            <a:chExt cx="2362200" cy="2398490"/>
          </a:xfrm>
          <a:solidFill>
            <a:schemeClr val="bg1"/>
          </a:solidFill>
        </p:grpSpPr>
        <p:sp>
          <p:nvSpPr>
            <p:cNvPr id="30" name="Rounded Rectangle 5">
              <a:extLst>
                <a:ext uri="{FF2B5EF4-FFF2-40B4-BE49-F238E27FC236}">
                  <a16:creationId xmlns:a16="http://schemas.microsoft.com/office/drawing/2014/main" id="{04DCB522-5CFC-4D32-9350-298F7B5EE697}"/>
                </a:ext>
              </a:extLst>
            </p:cNvPr>
            <p:cNvSpPr/>
            <p:nvPr/>
          </p:nvSpPr>
          <p:spPr>
            <a:xfrm rot="18902810">
              <a:off x="1066800" y="1371600"/>
              <a:ext cx="2362200" cy="2398490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6">
              <a:extLst>
                <a:ext uri="{FF2B5EF4-FFF2-40B4-BE49-F238E27FC236}">
                  <a16:creationId xmlns:a16="http://schemas.microsoft.com/office/drawing/2014/main" id="{F3EDEAF7-616B-420A-9350-090F4A8F8006}"/>
                </a:ext>
              </a:extLst>
            </p:cNvPr>
            <p:cNvSpPr/>
            <p:nvPr/>
          </p:nvSpPr>
          <p:spPr>
            <a:xfrm rot="18902810">
              <a:off x="1270805" y="1598152"/>
              <a:ext cx="1958989" cy="1989085"/>
            </a:xfrm>
            <a:prstGeom prst="round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71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687" y="228601"/>
            <a:ext cx="11201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 pictures on colored paper: Put on a popsicle Stick or place them on the board</a:t>
            </a:r>
          </a:p>
          <a:p>
            <a:endParaRPr lang="en-US" dirty="0"/>
          </a:p>
          <a:p>
            <a:r>
              <a:rPr lang="en-US" dirty="0"/>
              <a:t>OR:</a:t>
            </a:r>
          </a:p>
          <a:p>
            <a:endParaRPr lang="en-US" dirty="0"/>
          </a:p>
          <a:p>
            <a:r>
              <a:rPr lang="en-US" dirty="0"/>
              <a:t>Bring items to class:  give each child an item. Have them place them by the thing that will protect. </a:t>
            </a:r>
          </a:p>
          <a:p>
            <a:r>
              <a:rPr lang="en-US" dirty="0"/>
              <a:t>Sample: If I don’t want to get hurt playing soccer, I should wear shin guards</a:t>
            </a:r>
          </a:p>
          <a:p>
            <a:r>
              <a:rPr lang="en-US" dirty="0"/>
              <a:t>If I don’t want my feet to get sore outside, I should wear shoes</a:t>
            </a:r>
          </a:p>
          <a:p>
            <a:r>
              <a:rPr lang="en-US" dirty="0"/>
              <a:t>If I don’t want chapped lips, I should wear chap stick</a:t>
            </a:r>
          </a:p>
          <a:p>
            <a:r>
              <a:rPr lang="en-US" dirty="0"/>
              <a:t>If I don’t want to get burned in the sun, I should wear sunscreen</a:t>
            </a:r>
          </a:p>
          <a:p>
            <a:r>
              <a:rPr lang="en-US" dirty="0"/>
              <a:t>If I don’t want the sun in my eyes, I should wear sunglasses</a:t>
            </a:r>
          </a:p>
          <a:p>
            <a:r>
              <a:rPr lang="en-US" dirty="0"/>
              <a:t>If I don’t want my head to get hurt if I fall off my bicycle, I should wear a helmet</a:t>
            </a:r>
          </a:p>
          <a:p>
            <a:r>
              <a:rPr lang="en-US" dirty="0"/>
              <a:t>If I don’t want to get wet when it rains, I should have an umbrella</a:t>
            </a:r>
          </a:p>
          <a:p>
            <a:r>
              <a:rPr lang="en-US" dirty="0"/>
              <a:t>If I don’t want my house to get robbed, I should lock the doors </a:t>
            </a:r>
          </a:p>
          <a:p>
            <a:r>
              <a:rPr lang="en-US" dirty="0"/>
              <a:t>If I don’t want my computer to get a virus, I should have a software protection</a:t>
            </a:r>
          </a:p>
          <a:p>
            <a:r>
              <a:rPr lang="en-US" dirty="0"/>
              <a:t>If I don’t want to burn my hands when I take things out of the oven, I should have hot pads</a:t>
            </a:r>
          </a:p>
          <a:p>
            <a:r>
              <a:rPr lang="en-US" dirty="0"/>
              <a:t>If I want to learn more about Jesus, I should read the scriptures. </a:t>
            </a:r>
          </a:p>
          <a:p>
            <a:r>
              <a:rPr lang="en-US" dirty="0"/>
              <a:t>If I want to be with my family forever I should CTR</a:t>
            </a:r>
          </a:p>
          <a:p>
            <a:endParaRPr lang="en-US" dirty="0"/>
          </a:p>
          <a:p>
            <a:r>
              <a:rPr lang="en-US" dirty="0"/>
              <a:t>Items to bring: Shin guards….shoes….chap stick….sunscreen…sunglasses…helmet…umbrella…key…virus software…hot pad…picture of Jesus…CTR ring </a:t>
            </a:r>
          </a:p>
          <a:p>
            <a:endParaRPr lang="en-US" dirty="0"/>
          </a:p>
          <a:p>
            <a:r>
              <a:rPr lang="en-US" dirty="0"/>
              <a:t>Extra to make your own on page 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Brad Blau</cp:lastModifiedBy>
  <cp:revision>6</cp:revision>
  <dcterms:created xsi:type="dcterms:W3CDTF">2019-10-02T18:27:56Z</dcterms:created>
  <dcterms:modified xsi:type="dcterms:W3CDTF">2024-01-27T16:39:19Z</dcterms:modified>
</cp:coreProperties>
</file>